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76"/>
  </p:notesMasterIdLst>
  <p:sldIdLst>
    <p:sldId id="288" r:id="rId2"/>
    <p:sldId id="272" r:id="rId3"/>
    <p:sldId id="287" r:id="rId4"/>
    <p:sldId id="349" r:id="rId5"/>
    <p:sldId id="266" r:id="rId6"/>
    <p:sldId id="286" r:id="rId7"/>
    <p:sldId id="353" r:id="rId8"/>
    <p:sldId id="356" r:id="rId9"/>
    <p:sldId id="269" r:id="rId10"/>
    <p:sldId id="285" r:id="rId11"/>
    <p:sldId id="307" r:id="rId12"/>
    <p:sldId id="352" r:id="rId13"/>
    <p:sldId id="309" r:id="rId14"/>
    <p:sldId id="313" r:id="rId15"/>
    <p:sldId id="308" r:id="rId16"/>
    <p:sldId id="376" r:id="rId17"/>
    <p:sldId id="358" r:id="rId18"/>
    <p:sldId id="360" r:id="rId19"/>
    <p:sldId id="361" r:id="rId20"/>
    <p:sldId id="362" r:id="rId21"/>
    <p:sldId id="363" r:id="rId22"/>
    <p:sldId id="364" r:id="rId23"/>
    <p:sldId id="365" r:id="rId24"/>
    <p:sldId id="366" r:id="rId25"/>
    <p:sldId id="367" r:id="rId26"/>
    <p:sldId id="346" r:id="rId27"/>
    <p:sldId id="348" r:id="rId28"/>
    <p:sldId id="347" r:id="rId29"/>
    <p:sldId id="282" r:id="rId30"/>
    <p:sldId id="375" r:id="rId31"/>
    <p:sldId id="374" r:id="rId32"/>
    <p:sldId id="377" r:id="rId33"/>
    <p:sldId id="373" r:id="rId34"/>
    <p:sldId id="263" r:id="rId35"/>
    <p:sldId id="315" r:id="rId36"/>
    <p:sldId id="316" r:id="rId37"/>
    <p:sldId id="317" r:id="rId38"/>
    <p:sldId id="318" r:id="rId39"/>
    <p:sldId id="319" r:id="rId40"/>
    <p:sldId id="320" r:id="rId41"/>
    <p:sldId id="321" r:id="rId42"/>
    <p:sldId id="322" r:id="rId43"/>
    <p:sldId id="327" r:id="rId44"/>
    <p:sldId id="329" r:id="rId45"/>
    <p:sldId id="330" r:id="rId46"/>
    <p:sldId id="331" r:id="rId47"/>
    <p:sldId id="328" r:id="rId48"/>
    <p:sldId id="370" r:id="rId49"/>
    <p:sldId id="371" r:id="rId50"/>
    <p:sldId id="334" r:id="rId51"/>
    <p:sldId id="335" r:id="rId52"/>
    <p:sldId id="368" r:id="rId53"/>
    <p:sldId id="290" r:id="rId54"/>
    <p:sldId id="302" r:id="rId55"/>
    <p:sldId id="304" r:id="rId56"/>
    <p:sldId id="303" r:id="rId57"/>
    <p:sldId id="291" r:id="rId58"/>
    <p:sldId id="292" r:id="rId59"/>
    <p:sldId id="293" r:id="rId60"/>
    <p:sldId id="350" r:id="rId61"/>
    <p:sldId id="295" r:id="rId62"/>
    <p:sldId id="296" r:id="rId63"/>
    <p:sldId id="310" r:id="rId64"/>
    <p:sldId id="323" r:id="rId65"/>
    <p:sldId id="299" r:id="rId66"/>
    <p:sldId id="337" r:id="rId67"/>
    <p:sldId id="338" r:id="rId68"/>
    <p:sldId id="339" r:id="rId69"/>
    <p:sldId id="340" r:id="rId70"/>
    <p:sldId id="341" r:id="rId71"/>
    <p:sldId id="343" r:id="rId72"/>
    <p:sldId id="344" r:id="rId73"/>
    <p:sldId id="345" r:id="rId74"/>
    <p:sldId id="351" r:id="rId75"/>
  </p:sldIdLst>
  <p:sldSz cx="12192000" cy="6858000"/>
  <p:notesSz cx="6858000" cy="9144000"/>
  <p:embeddedFontLst>
    <p:embeddedFont>
      <p:font typeface="Montserrat" panose="00000500000000000000" pitchFamily="2" charset="-52"/>
      <p:regular r:id="rId77"/>
      <p:bold r:id="rId78"/>
      <p:italic r:id="rId79"/>
      <p:boldItalic r:id="rId80"/>
    </p:embeddedFont>
    <p:embeddedFont>
      <p:font typeface="Montserrat Bold" panose="00000800000000000000" pitchFamily="2" charset="-52"/>
      <p:bold r:id="rId81"/>
    </p:embeddedFont>
    <p:embeddedFont>
      <p:font typeface="Montserrat ExtraBold" panose="00000900000000000000" pitchFamily="2" charset="-52"/>
      <p:bold r:id="rId82"/>
      <p:boldItalic r:id="rId83"/>
    </p:embeddedFont>
    <p:embeddedFont>
      <p:font typeface="Montserrat Medium" panose="00000600000000000000" pitchFamily="2" charset="-52"/>
      <p:regular r:id="rId84"/>
      <p:italic r:id="rId85"/>
    </p:embeddedFont>
    <p:embeddedFont>
      <p:font typeface="Philosopher Bold" panose="02000803000000020004" pitchFamily="2" charset="-52"/>
      <p:bold r:id="rId8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38" userDrawn="1">
          <p15:clr>
            <a:srgbClr val="A4A3A4"/>
          </p15:clr>
        </p15:guide>
        <p15:guide id="4" pos="7242" userDrawn="1">
          <p15:clr>
            <a:srgbClr val="A4A3A4"/>
          </p15:clr>
        </p15:guide>
        <p15:guide id="5" orient="horz" pos="3816" userDrawn="1">
          <p15:clr>
            <a:srgbClr val="A4A3A4"/>
          </p15:clr>
        </p15:guide>
        <p15:guide id="6" orient="horz" pos="227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D2E88"/>
    <a:srgbClr val="34373B"/>
    <a:srgbClr val="3462A9"/>
    <a:srgbClr val="35373B"/>
    <a:srgbClr val="E3E3E3"/>
    <a:srgbClr val="000000"/>
    <a:srgbClr val="3B7379"/>
    <a:srgbClr val="282F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28" autoAdjust="0"/>
    <p:restoredTop sz="94660"/>
  </p:normalViewPr>
  <p:slideViewPr>
    <p:cSldViewPr snapToGrid="0" showGuides="1">
      <p:cViewPr varScale="1">
        <p:scale>
          <a:sx n="103" d="100"/>
          <a:sy n="103" d="100"/>
        </p:scale>
        <p:origin x="600" y="-222"/>
      </p:cViewPr>
      <p:guideLst>
        <p:guide orient="horz" pos="2137"/>
        <p:guide pos="3840"/>
        <p:guide pos="438"/>
        <p:guide pos="7242"/>
        <p:guide orient="horz" pos="3816"/>
        <p:guide orient="horz" pos="2273"/>
      </p:guideLst>
    </p:cSldViewPr>
  </p:slideViewPr>
  <p:notesTextViewPr>
    <p:cViewPr>
      <p:scale>
        <a:sx n="20" d="100"/>
        <a:sy n="2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notesMaster" Target="notesMasters/notesMaster1.xml"/><Relationship Id="rId84" Type="http://schemas.openxmlformats.org/officeDocument/2006/relationships/font" Target="fonts/font8.fntdata"/><Relationship Id="rId89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font" Target="fonts/font3.fntdata"/><Relationship Id="rId87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font" Target="fonts/font6.fntdata"/><Relationship Id="rId90" Type="http://schemas.openxmlformats.org/officeDocument/2006/relationships/tableStyles" Target="tableStyle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font" Target="fonts/font4.fntdata"/><Relationship Id="rId85" Type="http://schemas.openxmlformats.org/officeDocument/2006/relationships/font" Target="fonts/font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7.fntdata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font" Target="fonts/font2.fntdata"/><Relationship Id="rId81" Type="http://schemas.openxmlformats.org/officeDocument/2006/relationships/font" Target="fonts/font5.fntdata"/><Relationship Id="rId86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8DE2C6-DF70-42CD-95EC-A0581E214FAA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3CFC07-9A52-4BC6-8E71-7828D3DC63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57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5AEEF6-1378-436C-9C47-80D6BB0E4A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DA36D71-0682-4B7A-B2C2-FBA1113B3B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ACAA46-B104-481A-B6E5-6CF057427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3569-EF03-4858-B557-CF5931A70359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CF0464-B240-4793-AE8C-6354255AE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315DA9-569F-4062-AD04-8DAC506E7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4A5DC-D149-4B8C-B4A6-22A7EE81B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245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EAF256-EEBA-4DD1-A860-3156441DC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7C9ED8-2B6E-4958-BDB4-883738EF2E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AD7B37-3524-4101-988D-10E7E9382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3569-EF03-4858-B557-CF5931A70359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98459D-3A49-4F3A-96A1-32F6291F8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F240AA-04EE-4E21-81C1-4A53298C3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4A5DC-D149-4B8C-B4A6-22A7EE81B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386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00738D-546F-4052-B486-78D8025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86124E5-A7C4-4740-B67A-273C6AF9F2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91E8E5-930B-401E-9E0C-FDD1DE682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3569-EF03-4858-B557-CF5931A70359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05B337-C014-4E95-9B8D-EB5E21D7C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61ECF1-19E4-4B7B-BCCC-0FA6E66E4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4A5DC-D149-4B8C-B4A6-22A7EE81B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157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3798AB-7991-4E4D-90F2-C24DFA013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639D9E-F6E4-4736-B819-6381341FB5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CE9103C-2C49-40FB-A645-4AAC03E186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64573AB-CAF9-4760-AAF9-064B5E952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3569-EF03-4858-B557-CF5931A70359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2959F19-7D9F-41A4-9471-FCDB77073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6C39B26-E2F8-40A5-BE45-9205826A3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4A5DC-D149-4B8C-B4A6-22A7EE81B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523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529C6A-3D59-44C7-8FF8-B5512CE68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0154331-6A67-4BCE-B035-99289EDE38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B7E4355-AFCE-40B4-B945-CA423C6C72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74C60D7-38BC-49BF-B8E3-3F1E216CFB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3987CC5-E6A4-4782-A9D7-D87379600A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10ECC96-4B44-4767-AA15-326CC1793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3569-EF03-4858-B557-CF5931A70359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88A7246-4943-44E7-9BBE-E28B6A4A6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1DAD22D-F0C1-4146-B4A7-B2F3CBB19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4A5DC-D149-4B8C-B4A6-22A7EE81B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80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91F165-035B-4945-A07C-BEB8A09FA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6CF8D93-0D25-4AF9-A152-D5B2971B7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3569-EF03-4858-B557-CF5931A70359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0846AAE-B68B-4E18-AB6A-D70E09BEA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AE41B53-CB25-425B-BE4E-0E599B779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4A5DC-D149-4B8C-B4A6-22A7EE81B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832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5FABF45-4C6C-4975-B98D-83800DFAA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3569-EF03-4858-B557-CF5931A70359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C64F5EE-DBC0-456C-AB3F-13FCDAD59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20A2225-CA5B-41A2-A0CC-BA73A99AA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4A5DC-D149-4B8C-B4A6-22A7EE81B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959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0EF3AD-4BC1-4E75-9B8E-B72B6077B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F78011-60A6-4ABC-84BE-EDC90CD6E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8164AF0-51DA-4230-825E-8FA1C5ECD8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3C4FFE5-01BE-4F44-9D61-FA4013202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3569-EF03-4858-B557-CF5931A70359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AD9EF02-27E2-4506-92C6-BC38ED886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B7770C4-819F-4218-A931-D6005759E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4A5DC-D149-4B8C-B4A6-22A7EE81B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160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8E9E57-DFD0-4334-92FA-C91ED2A87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674DB32-2596-4744-8992-C9DD7F64DE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B2F5136-684A-4649-8AEA-7202070A7E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8CC1DA0-503D-4336-AD2C-E17C24917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3569-EF03-4858-B557-CF5931A70359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B20C6BD-5601-4172-B7AC-2501EF29B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9D368FD-A8F4-4386-9900-32284DB4E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4A5DC-D149-4B8C-B4A6-22A7EE81B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662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468849-20DD-4944-9D3B-552638458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55A5C50-6047-4649-9318-1E421FA73C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DA0C19-C837-4CA8-8D12-435D8F449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3569-EF03-4858-B557-CF5931A70359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05383B-905B-4404-A538-C10F68D70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C8942C-E53F-4317-9B21-B4CBC57AC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4A5DC-D149-4B8C-B4A6-22A7EE81B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85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3A49C4F-E766-4E96-9536-043DE7B150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C3FEF30-9941-44A0-801F-B90182BB37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B0D102-7A10-415C-9F3C-422047132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3569-EF03-4858-B557-CF5931A70359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7B03BF-39D1-42FB-9AD6-0E430D960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5FD648-3D66-49AC-A95F-BDA728F4A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4A5DC-D149-4B8C-B4A6-22A7EE81B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736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84CDB1-94AC-4628-AC8F-FDDFE80E6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8AE09E9-95C7-4470-857C-8B2A7D26BE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AB5B2B-F1EF-4C13-8E5D-290967A097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F3569-EF03-4858-B557-CF5931A70359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C6167F-BCEF-4EFA-8CDF-CBC9981DF6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21F9C7-939A-4B12-996A-E80F128D6F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4A5DC-D149-4B8C-B4A6-22A7EE81B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6149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2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vk.com/video-98524517_456239051" TargetMode="External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2.svg"/><Relationship Id="rId5" Type="http://schemas.openxmlformats.org/officeDocument/2006/relationships/image" Target="../media/image11.svg"/><Relationship Id="rId10" Type="http://schemas.openxmlformats.org/officeDocument/2006/relationships/image" Target="../media/image1.png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2.sv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1.pn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svg"/><Relationship Id="rId18" Type="http://schemas.openxmlformats.org/officeDocument/2006/relationships/image" Target="../media/image31.svg"/><Relationship Id="rId3" Type="http://schemas.openxmlformats.org/officeDocument/2006/relationships/image" Target="../media/image1.png"/><Relationship Id="rId7" Type="http://schemas.openxmlformats.org/officeDocument/2006/relationships/image" Target="../media/image20.sv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" Type="http://schemas.openxmlformats.org/officeDocument/2006/relationships/image" Target="../media/image17.png"/><Relationship Id="rId16" Type="http://schemas.openxmlformats.org/officeDocument/2006/relationships/image" Target="../media/image29.sv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8.jpg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19" Type="http://schemas.openxmlformats.org/officeDocument/2006/relationships/image" Target="../media/image32.png"/><Relationship Id="rId4" Type="http://schemas.openxmlformats.org/officeDocument/2006/relationships/image" Target="../media/image2.svg"/><Relationship Id="rId9" Type="http://schemas.openxmlformats.org/officeDocument/2006/relationships/image" Target="../media/image22.png"/><Relationship Id="rId14" Type="http://schemas.openxmlformats.org/officeDocument/2006/relationships/image" Target="../media/image27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26" Type="http://schemas.openxmlformats.org/officeDocument/2006/relationships/image" Target="../media/image56.gif"/><Relationship Id="rId3" Type="http://schemas.openxmlformats.org/officeDocument/2006/relationships/image" Target="../media/image1.png"/><Relationship Id="rId21" Type="http://schemas.openxmlformats.org/officeDocument/2006/relationships/image" Target="../media/image51.svg"/><Relationship Id="rId34" Type="http://schemas.openxmlformats.org/officeDocument/2006/relationships/image" Target="../media/image64.png"/><Relationship Id="rId7" Type="http://schemas.openxmlformats.org/officeDocument/2006/relationships/image" Target="../media/image37.sv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5" Type="http://schemas.openxmlformats.org/officeDocument/2006/relationships/image" Target="../media/image55.png"/><Relationship Id="rId33" Type="http://schemas.openxmlformats.org/officeDocument/2006/relationships/image" Target="../media/image63.png"/><Relationship Id="rId38" Type="http://schemas.openxmlformats.org/officeDocument/2006/relationships/image" Target="../media/image68.png"/><Relationship Id="rId2" Type="http://schemas.openxmlformats.org/officeDocument/2006/relationships/image" Target="../media/image34.png"/><Relationship Id="rId16" Type="http://schemas.openxmlformats.org/officeDocument/2006/relationships/image" Target="../media/image46.svg"/><Relationship Id="rId20" Type="http://schemas.openxmlformats.org/officeDocument/2006/relationships/image" Target="../media/image50.png"/><Relationship Id="rId29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41.svg"/><Relationship Id="rId24" Type="http://schemas.openxmlformats.org/officeDocument/2006/relationships/image" Target="../media/image54.png"/><Relationship Id="rId32" Type="http://schemas.openxmlformats.org/officeDocument/2006/relationships/image" Target="../media/image62.svg"/><Relationship Id="rId37" Type="http://schemas.openxmlformats.org/officeDocument/2006/relationships/image" Target="../media/image67.sv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23" Type="http://schemas.openxmlformats.org/officeDocument/2006/relationships/image" Target="../media/image53.svg"/><Relationship Id="rId28" Type="http://schemas.openxmlformats.org/officeDocument/2006/relationships/image" Target="../media/image58.svg"/><Relationship Id="rId36" Type="http://schemas.openxmlformats.org/officeDocument/2006/relationships/image" Target="../media/image66.png"/><Relationship Id="rId10" Type="http://schemas.openxmlformats.org/officeDocument/2006/relationships/image" Target="../media/image40.png"/><Relationship Id="rId19" Type="http://schemas.openxmlformats.org/officeDocument/2006/relationships/image" Target="../media/image49.svg"/><Relationship Id="rId31" Type="http://schemas.openxmlformats.org/officeDocument/2006/relationships/image" Target="../media/image61.png"/><Relationship Id="rId4" Type="http://schemas.openxmlformats.org/officeDocument/2006/relationships/image" Target="../media/image2.svg"/><Relationship Id="rId9" Type="http://schemas.openxmlformats.org/officeDocument/2006/relationships/image" Target="../media/image39.png"/><Relationship Id="rId14" Type="http://schemas.openxmlformats.org/officeDocument/2006/relationships/image" Target="../media/image44.svg"/><Relationship Id="rId22" Type="http://schemas.openxmlformats.org/officeDocument/2006/relationships/image" Target="../media/image52.png"/><Relationship Id="rId27" Type="http://schemas.openxmlformats.org/officeDocument/2006/relationships/image" Target="../media/image57.png"/><Relationship Id="rId30" Type="http://schemas.openxmlformats.org/officeDocument/2006/relationships/image" Target="../media/image60.svg"/><Relationship Id="rId35" Type="http://schemas.openxmlformats.org/officeDocument/2006/relationships/image" Target="../media/image65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8.png"/><Relationship Id="rId18" Type="http://schemas.openxmlformats.org/officeDocument/2006/relationships/image" Target="../media/image83.png"/><Relationship Id="rId3" Type="http://schemas.openxmlformats.org/officeDocument/2006/relationships/image" Target="../media/image8.png"/><Relationship Id="rId21" Type="http://schemas.openxmlformats.org/officeDocument/2006/relationships/image" Target="../media/image86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17" Type="http://schemas.openxmlformats.org/officeDocument/2006/relationships/image" Target="../media/image82.png"/><Relationship Id="rId2" Type="http://schemas.openxmlformats.org/officeDocument/2006/relationships/image" Target="../media/image69.jpeg"/><Relationship Id="rId16" Type="http://schemas.openxmlformats.org/officeDocument/2006/relationships/image" Target="../media/image81.png"/><Relationship Id="rId20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24" Type="http://schemas.openxmlformats.org/officeDocument/2006/relationships/hyperlink" Target="https://vk.com/video-98524517_456239049" TargetMode="External"/><Relationship Id="rId5" Type="http://schemas.openxmlformats.org/officeDocument/2006/relationships/image" Target="../media/image70.png"/><Relationship Id="rId15" Type="http://schemas.openxmlformats.org/officeDocument/2006/relationships/image" Target="../media/image80.png"/><Relationship Id="rId23" Type="http://schemas.openxmlformats.org/officeDocument/2006/relationships/image" Target="../media/image2.svg"/><Relationship Id="rId10" Type="http://schemas.openxmlformats.org/officeDocument/2006/relationships/image" Target="../media/image75.png"/><Relationship Id="rId19" Type="http://schemas.openxmlformats.org/officeDocument/2006/relationships/image" Target="../media/image84.png"/><Relationship Id="rId4" Type="http://schemas.openxmlformats.org/officeDocument/2006/relationships/image" Target="../media/image9.svg"/><Relationship Id="rId9" Type="http://schemas.openxmlformats.org/officeDocument/2006/relationships/image" Target="../media/image74.png"/><Relationship Id="rId14" Type="http://schemas.openxmlformats.org/officeDocument/2006/relationships/image" Target="../media/image79.png"/><Relationship Id="rId2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png"/><Relationship Id="rId18" Type="http://schemas.openxmlformats.org/officeDocument/2006/relationships/image" Target="../media/image8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17" Type="http://schemas.openxmlformats.org/officeDocument/2006/relationships/image" Target="../media/image85.png"/><Relationship Id="rId2" Type="http://schemas.openxmlformats.org/officeDocument/2006/relationships/image" Target="../media/image70.png"/><Relationship Id="rId16" Type="http://schemas.openxmlformats.org/officeDocument/2006/relationships/image" Target="../media/image84.png"/><Relationship Id="rId20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5" Type="http://schemas.openxmlformats.org/officeDocument/2006/relationships/image" Target="../media/image83.png"/><Relationship Id="rId10" Type="http://schemas.openxmlformats.org/officeDocument/2006/relationships/image" Target="../media/image78.png"/><Relationship Id="rId19" Type="http://schemas.openxmlformats.org/officeDocument/2006/relationships/image" Target="../media/image1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Relationship Id="rId14" Type="http://schemas.openxmlformats.org/officeDocument/2006/relationships/image" Target="../media/image8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89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video-98524517_456239045" TargetMode="External"/><Relationship Id="rId3" Type="http://schemas.openxmlformats.org/officeDocument/2006/relationships/image" Target="../media/image91.png"/><Relationship Id="rId7" Type="http://schemas.openxmlformats.org/officeDocument/2006/relationships/image" Target="../media/image2.sv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93.svg"/><Relationship Id="rId4" Type="http://schemas.openxmlformats.org/officeDocument/2006/relationships/image" Target="../media/image9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9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k.com/video-98524517_456239052" TargetMode="Externa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100.jpeg"/><Relationship Id="rId7" Type="http://schemas.openxmlformats.org/officeDocument/2006/relationships/image" Target="../media/image2.sv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02.svg"/><Relationship Id="rId10" Type="http://schemas.openxmlformats.org/officeDocument/2006/relationships/image" Target="../media/image105.png"/><Relationship Id="rId4" Type="http://schemas.openxmlformats.org/officeDocument/2006/relationships/image" Target="../media/image101.png"/><Relationship Id="rId9" Type="http://schemas.openxmlformats.org/officeDocument/2006/relationships/image" Target="../media/image10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.png"/><Relationship Id="rId7" Type="http://schemas.openxmlformats.org/officeDocument/2006/relationships/image" Target="../media/image104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png"/><Relationship Id="rId11" Type="http://schemas.openxmlformats.org/officeDocument/2006/relationships/image" Target="../media/image109.png"/><Relationship Id="rId5" Type="http://schemas.openxmlformats.org/officeDocument/2006/relationships/image" Target="../media/image107.png"/><Relationship Id="rId10" Type="http://schemas.openxmlformats.org/officeDocument/2006/relationships/image" Target="../media/image108.png"/><Relationship Id="rId4" Type="http://schemas.openxmlformats.org/officeDocument/2006/relationships/image" Target="../media/image2.svg"/><Relationship Id="rId9" Type="http://schemas.openxmlformats.org/officeDocument/2006/relationships/hyperlink" Target="https://vk.com/video-98524517_456239028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jpeg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jpeg"/><Relationship Id="rId5" Type="http://schemas.openxmlformats.org/officeDocument/2006/relationships/image" Target="../media/image114.jpeg"/><Relationship Id="rId4" Type="http://schemas.openxmlformats.org/officeDocument/2006/relationships/image" Target="../media/image11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8.jpeg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jpeg"/><Relationship Id="rId5" Type="http://schemas.openxmlformats.org/officeDocument/2006/relationships/image" Target="../media/image120.jpeg"/><Relationship Id="rId4" Type="http://schemas.openxmlformats.org/officeDocument/2006/relationships/image" Target="../media/image1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4.jpeg"/><Relationship Id="rId5" Type="http://schemas.openxmlformats.org/officeDocument/2006/relationships/image" Target="../media/image123.jpeg"/><Relationship Id="rId4" Type="http://schemas.openxmlformats.org/officeDocument/2006/relationships/image" Target="../media/image1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7.jpeg"/><Relationship Id="rId5" Type="http://schemas.openxmlformats.org/officeDocument/2006/relationships/image" Target="../media/image126.jpeg"/><Relationship Id="rId4" Type="http://schemas.openxmlformats.org/officeDocument/2006/relationships/image" Target="../media/image12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0.jpeg"/><Relationship Id="rId5" Type="http://schemas.openxmlformats.org/officeDocument/2006/relationships/image" Target="../media/image129.jpeg"/><Relationship Id="rId4" Type="http://schemas.openxmlformats.org/officeDocument/2006/relationships/image" Target="../media/image1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3.jpeg"/><Relationship Id="rId5" Type="http://schemas.openxmlformats.org/officeDocument/2006/relationships/image" Target="../media/image132.jpeg"/><Relationship Id="rId4" Type="http://schemas.openxmlformats.org/officeDocument/2006/relationships/image" Target="../media/image131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3" Type="http://schemas.openxmlformats.org/officeDocument/2006/relationships/image" Target="../media/image2.svg"/><Relationship Id="rId7" Type="http://schemas.openxmlformats.org/officeDocument/2006/relationships/image" Target="../media/image13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6.jpeg"/><Relationship Id="rId5" Type="http://schemas.openxmlformats.org/officeDocument/2006/relationships/image" Target="../media/image135.jpeg"/><Relationship Id="rId4" Type="http://schemas.openxmlformats.org/officeDocument/2006/relationships/image" Target="../media/image134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37.jpg"/><Relationship Id="rId7" Type="http://schemas.openxmlformats.org/officeDocument/2006/relationships/image" Target="../media/image142.jpe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1.jpg"/><Relationship Id="rId5" Type="http://schemas.openxmlformats.org/officeDocument/2006/relationships/image" Target="../media/image140.jpg"/><Relationship Id="rId4" Type="http://schemas.openxmlformats.org/officeDocument/2006/relationships/image" Target="../media/image139.jpg"/><Relationship Id="rId9" Type="http://schemas.openxmlformats.org/officeDocument/2006/relationships/image" Target="../media/image2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3" Type="http://schemas.openxmlformats.org/officeDocument/2006/relationships/image" Target="../media/image139.jpg"/><Relationship Id="rId7" Type="http://schemas.openxmlformats.org/officeDocument/2006/relationships/image" Target="../media/image144.jpg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3.jpg"/><Relationship Id="rId5" Type="http://schemas.openxmlformats.org/officeDocument/2006/relationships/image" Target="../media/image141.jpg"/><Relationship Id="rId10" Type="http://schemas.openxmlformats.org/officeDocument/2006/relationships/image" Target="../media/image2.svg"/><Relationship Id="rId4" Type="http://schemas.openxmlformats.org/officeDocument/2006/relationships/image" Target="../media/image140.jpg"/><Relationship Id="rId9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jpeg"/><Relationship Id="rId3" Type="http://schemas.openxmlformats.org/officeDocument/2006/relationships/image" Target="../media/image145.png"/><Relationship Id="rId7" Type="http://schemas.openxmlformats.org/officeDocument/2006/relationships/image" Target="../media/image148.jpg"/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7.jpg"/><Relationship Id="rId5" Type="http://schemas.openxmlformats.org/officeDocument/2006/relationships/image" Target="../media/image146.jpg"/><Relationship Id="rId10" Type="http://schemas.openxmlformats.org/officeDocument/2006/relationships/image" Target="../media/image2.svg"/><Relationship Id="rId4" Type="http://schemas.openxmlformats.org/officeDocument/2006/relationships/image" Target="../media/image144.jpg"/><Relationship Id="rId9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jpeg"/><Relationship Id="rId3" Type="http://schemas.openxmlformats.org/officeDocument/2006/relationships/image" Target="../media/image147.jpg"/><Relationship Id="rId7" Type="http://schemas.openxmlformats.org/officeDocument/2006/relationships/image" Target="../media/image2.svg"/><Relationship Id="rId2" Type="http://schemas.openxmlformats.org/officeDocument/2006/relationships/image" Target="../media/image14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49.jpeg"/><Relationship Id="rId10" Type="http://schemas.openxmlformats.org/officeDocument/2006/relationships/image" Target="../media/image152.jpeg"/><Relationship Id="rId4" Type="http://schemas.openxmlformats.org/officeDocument/2006/relationships/image" Target="../media/image148.jpg"/><Relationship Id="rId9" Type="http://schemas.openxmlformats.org/officeDocument/2006/relationships/image" Target="../media/image151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jpg"/><Relationship Id="rId3" Type="http://schemas.openxmlformats.org/officeDocument/2006/relationships/image" Target="../media/image1.png"/><Relationship Id="rId7" Type="http://schemas.openxmlformats.org/officeDocument/2006/relationships/image" Target="../media/image152.jpe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1.jpeg"/><Relationship Id="rId11" Type="http://schemas.openxmlformats.org/officeDocument/2006/relationships/image" Target="../media/image157.jpg"/><Relationship Id="rId5" Type="http://schemas.openxmlformats.org/officeDocument/2006/relationships/image" Target="../media/image150.jpeg"/><Relationship Id="rId10" Type="http://schemas.openxmlformats.org/officeDocument/2006/relationships/image" Target="../media/image156.jpg"/><Relationship Id="rId4" Type="http://schemas.openxmlformats.org/officeDocument/2006/relationships/image" Target="../media/image2.svg"/><Relationship Id="rId9" Type="http://schemas.openxmlformats.org/officeDocument/2006/relationships/image" Target="../media/image155.jp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jpg"/><Relationship Id="rId3" Type="http://schemas.openxmlformats.org/officeDocument/2006/relationships/image" Target="../media/image1.png"/><Relationship Id="rId7" Type="http://schemas.openxmlformats.org/officeDocument/2006/relationships/image" Target="../media/image156.jpg"/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5.jpg"/><Relationship Id="rId11" Type="http://schemas.openxmlformats.org/officeDocument/2006/relationships/image" Target="../media/image161.png"/><Relationship Id="rId5" Type="http://schemas.openxmlformats.org/officeDocument/2006/relationships/image" Target="../media/image154.jpg"/><Relationship Id="rId10" Type="http://schemas.openxmlformats.org/officeDocument/2006/relationships/image" Target="../media/image160.png"/><Relationship Id="rId4" Type="http://schemas.openxmlformats.org/officeDocument/2006/relationships/image" Target="../media/image2.svg"/><Relationship Id="rId9" Type="http://schemas.openxmlformats.org/officeDocument/2006/relationships/image" Target="../media/image15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3" Type="http://schemas.openxmlformats.org/officeDocument/2006/relationships/image" Target="../media/image1.png"/><Relationship Id="rId7" Type="http://schemas.openxmlformats.org/officeDocument/2006/relationships/image" Target="../media/image165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4.png"/><Relationship Id="rId5" Type="http://schemas.openxmlformats.org/officeDocument/2006/relationships/image" Target="../media/image163.png"/><Relationship Id="rId10" Type="http://schemas.openxmlformats.org/officeDocument/2006/relationships/image" Target="../media/image161.png"/><Relationship Id="rId4" Type="http://schemas.openxmlformats.org/officeDocument/2006/relationships/image" Target="../media/image2.svg"/><Relationship Id="rId9" Type="http://schemas.openxmlformats.org/officeDocument/2006/relationships/image" Target="../media/image16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3" Type="http://schemas.openxmlformats.org/officeDocument/2006/relationships/image" Target="../media/image167.jpg"/><Relationship Id="rId7" Type="http://schemas.openxmlformats.org/officeDocument/2006/relationships/image" Target="../media/image164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167.jpg"/><Relationship Id="rId7" Type="http://schemas.openxmlformats.org/officeDocument/2006/relationships/image" Target="../media/image1.png"/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9.emf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hyperlink" Target="https://vk.com/video-98524517_456239043" TargetMode="Externa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.svg"/><Relationship Id="rId3" Type="http://schemas.openxmlformats.org/officeDocument/2006/relationships/image" Target="../media/image170.png"/><Relationship Id="rId7" Type="http://schemas.openxmlformats.org/officeDocument/2006/relationships/image" Target="../media/image174.png"/><Relationship Id="rId2" Type="http://schemas.openxmlformats.org/officeDocument/2006/relationships/image" Target="../media/image16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3.svg"/><Relationship Id="rId11" Type="http://schemas.openxmlformats.org/officeDocument/2006/relationships/image" Target="../media/image2.svg"/><Relationship Id="rId5" Type="http://schemas.openxmlformats.org/officeDocument/2006/relationships/image" Target="../media/image172.png"/><Relationship Id="rId10" Type="http://schemas.openxmlformats.org/officeDocument/2006/relationships/image" Target="../media/image1.png"/><Relationship Id="rId4" Type="http://schemas.openxmlformats.org/officeDocument/2006/relationships/image" Target="../media/image171.svg"/><Relationship Id="rId9" Type="http://schemas.openxmlformats.org/officeDocument/2006/relationships/image" Target="../media/image176.e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77.png"/><Relationship Id="rId7" Type="http://schemas.openxmlformats.org/officeDocument/2006/relationships/image" Target="../media/image181.emf"/><Relationship Id="rId2" Type="http://schemas.openxmlformats.org/officeDocument/2006/relationships/image" Target="../media/image17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0.svg"/><Relationship Id="rId5" Type="http://schemas.openxmlformats.org/officeDocument/2006/relationships/image" Target="../media/image179.png"/><Relationship Id="rId4" Type="http://schemas.openxmlformats.org/officeDocument/2006/relationships/image" Target="../media/image178.svg"/><Relationship Id="rId9" Type="http://schemas.openxmlformats.org/officeDocument/2006/relationships/image" Target="../media/image2.sv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svg"/><Relationship Id="rId3" Type="http://schemas.openxmlformats.org/officeDocument/2006/relationships/image" Target="../media/image182.png"/><Relationship Id="rId7" Type="http://schemas.openxmlformats.org/officeDocument/2006/relationships/image" Target="../media/image179.png"/><Relationship Id="rId2" Type="http://schemas.openxmlformats.org/officeDocument/2006/relationships/image" Target="../media/image18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8.svg"/><Relationship Id="rId11" Type="http://schemas.openxmlformats.org/officeDocument/2006/relationships/image" Target="../media/image2.svg"/><Relationship Id="rId5" Type="http://schemas.openxmlformats.org/officeDocument/2006/relationships/image" Target="../media/image177.png"/><Relationship Id="rId10" Type="http://schemas.openxmlformats.org/officeDocument/2006/relationships/image" Target="../media/image1.png"/><Relationship Id="rId4" Type="http://schemas.openxmlformats.org/officeDocument/2006/relationships/image" Target="../media/image183.svg"/><Relationship Id="rId9" Type="http://schemas.openxmlformats.org/officeDocument/2006/relationships/image" Target="../media/image184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7" Type="http://schemas.openxmlformats.org/officeDocument/2006/relationships/image" Target="../media/image2.svg"/><Relationship Id="rId2" Type="http://schemas.openxmlformats.org/officeDocument/2006/relationships/image" Target="../media/image18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87.emf"/><Relationship Id="rId4" Type="http://schemas.openxmlformats.org/officeDocument/2006/relationships/image" Target="../media/image186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7" Type="http://schemas.openxmlformats.org/officeDocument/2006/relationships/image" Target="../media/image2.svg"/><Relationship Id="rId2" Type="http://schemas.openxmlformats.org/officeDocument/2006/relationships/image" Target="../media/image187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90.emf"/><Relationship Id="rId4" Type="http://schemas.openxmlformats.org/officeDocument/2006/relationships/image" Target="../media/image189.sv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91.png"/><Relationship Id="rId7" Type="http://schemas.openxmlformats.org/officeDocument/2006/relationships/image" Target="../media/image195.emf"/><Relationship Id="rId2" Type="http://schemas.openxmlformats.org/officeDocument/2006/relationships/image" Target="../media/image19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4.svg"/><Relationship Id="rId5" Type="http://schemas.openxmlformats.org/officeDocument/2006/relationships/image" Target="../media/image193.png"/><Relationship Id="rId4" Type="http://schemas.openxmlformats.org/officeDocument/2006/relationships/image" Target="../media/image192.svg"/><Relationship Id="rId9" Type="http://schemas.openxmlformats.org/officeDocument/2006/relationships/image" Target="../media/image2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1.svg"/><Relationship Id="rId3" Type="http://schemas.openxmlformats.org/officeDocument/2006/relationships/image" Target="../media/image196.png"/><Relationship Id="rId7" Type="http://schemas.openxmlformats.org/officeDocument/2006/relationships/image" Target="../media/image200.png"/><Relationship Id="rId2" Type="http://schemas.openxmlformats.org/officeDocument/2006/relationships/image" Target="../media/image19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9.svg"/><Relationship Id="rId11" Type="http://schemas.openxmlformats.org/officeDocument/2006/relationships/image" Target="../media/image2.svg"/><Relationship Id="rId5" Type="http://schemas.openxmlformats.org/officeDocument/2006/relationships/image" Target="../media/image198.png"/><Relationship Id="rId10" Type="http://schemas.openxmlformats.org/officeDocument/2006/relationships/image" Target="../media/image1.png"/><Relationship Id="rId4" Type="http://schemas.openxmlformats.org/officeDocument/2006/relationships/image" Target="../media/image197.svg"/><Relationship Id="rId9" Type="http://schemas.openxmlformats.org/officeDocument/2006/relationships/image" Target="../media/image202.e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196.png"/><Relationship Id="rId7" Type="http://schemas.openxmlformats.org/officeDocument/2006/relationships/image" Target="../media/image1.png"/><Relationship Id="rId2" Type="http://schemas.openxmlformats.org/officeDocument/2006/relationships/image" Target="../media/image20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9.svg"/><Relationship Id="rId5" Type="http://schemas.openxmlformats.org/officeDocument/2006/relationships/image" Target="../media/image198.png"/><Relationship Id="rId4" Type="http://schemas.openxmlformats.org/officeDocument/2006/relationships/image" Target="../media/image197.sv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04.png"/><Relationship Id="rId7" Type="http://schemas.openxmlformats.org/officeDocument/2006/relationships/image" Target="../media/image208.png"/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7.png"/><Relationship Id="rId5" Type="http://schemas.openxmlformats.org/officeDocument/2006/relationships/image" Target="../media/image206.png"/><Relationship Id="rId4" Type="http://schemas.openxmlformats.org/officeDocument/2006/relationships/image" Target="../media/image205.png"/><Relationship Id="rId9" Type="http://schemas.openxmlformats.org/officeDocument/2006/relationships/image" Target="../media/image2.sv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7" Type="http://schemas.openxmlformats.org/officeDocument/2006/relationships/image" Target="../media/image2.sv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212.png"/><Relationship Id="rId4" Type="http://schemas.openxmlformats.org/officeDocument/2006/relationships/image" Target="../media/image211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214.png"/><Relationship Id="rId7" Type="http://schemas.openxmlformats.org/officeDocument/2006/relationships/image" Target="../media/image1.png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7.png"/><Relationship Id="rId5" Type="http://schemas.openxmlformats.org/officeDocument/2006/relationships/image" Target="../media/image216.png"/><Relationship Id="rId4" Type="http://schemas.openxmlformats.org/officeDocument/2006/relationships/image" Target="../media/image21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219.png"/><Relationship Id="rId7" Type="http://schemas.openxmlformats.org/officeDocument/2006/relationships/image" Target="../media/image1.png"/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2.png"/><Relationship Id="rId5" Type="http://schemas.openxmlformats.org/officeDocument/2006/relationships/image" Target="../media/image221.png"/><Relationship Id="rId4" Type="http://schemas.openxmlformats.org/officeDocument/2006/relationships/image" Target="../media/image22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9.png"/><Relationship Id="rId13" Type="http://schemas.openxmlformats.org/officeDocument/2006/relationships/image" Target="../media/image234.png"/><Relationship Id="rId18" Type="http://schemas.openxmlformats.org/officeDocument/2006/relationships/image" Target="../media/image239.png"/><Relationship Id="rId26" Type="http://schemas.openxmlformats.org/officeDocument/2006/relationships/image" Target="../media/image2.svg"/><Relationship Id="rId3" Type="http://schemas.openxmlformats.org/officeDocument/2006/relationships/image" Target="../media/image224.jpeg"/><Relationship Id="rId21" Type="http://schemas.openxmlformats.org/officeDocument/2006/relationships/image" Target="../media/image242.png"/><Relationship Id="rId7" Type="http://schemas.openxmlformats.org/officeDocument/2006/relationships/image" Target="../media/image228.jpeg"/><Relationship Id="rId12" Type="http://schemas.openxmlformats.org/officeDocument/2006/relationships/image" Target="../media/image233.png"/><Relationship Id="rId17" Type="http://schemas.openxmlformats.org/officeDocument/2006/relationships/image" Target="../media/image238.png"/><Relationship Id="rId25" Type="http://schemas.openxmlformats.org/officeDocument/2006/relationships/image" Target="../media/image1.png"/><Relationship Id="rId2" Type="http://schemas.openxmlformats.org/officeDocument/2006/relationships/image" Target="../media/image223.jpeg"/><Relationship Id="rId16" Type="http://schemas.openxmlformats.org/officeDocument/2006/relationships/image" Target="../media/image237.png"/><Relationship Id="rId20" Type="http://schemas.openxmlformats.org/officeDocument/2006/relationships/image" Target="../media/image2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7.jpeg"/><Relationship Id="rId11" Type="http://schemas.openxmlformats.org/officeDocument/2006/relationships/image" Target="../media/image232.png"/><Relationship Id="rId24" Type="http://schemas.openxmlformats.org/officeDocument/2006/relationships/image" Target="../media/image245.png"/><Relationship Id="rId5" Type="http://schemas.openxmlformats.org/officeDocument/2006/relationships/image" Target="../media/image226.jpeg"/><Relationship Id="rId15" Type="http://schemas.openxmlformats.org/officeDocument/2006/relationships/image" Target="../media/image236.png"/><Relationship Id="rId23" Type="http://schemas.openxmlformats.org/officeDocument/2006/relationships/image" Target="../media/image244.png"/><Relationship Id="rId10" Type="http://schemas.openxmlformats.org/officeDocument/2006/relationships/image" Target="../media/image231.png"/><Relationship Id="rId19" Type="http://schemas.openxmlformats.org/officeDocument/2006/relationships/image" Target="../media/image240.png"/><Relationship Id="rId4" Type="http://schemas.openxmlformats.org/officeDocument/2006/relationships/image" Target="../media/image225.jpeg"/><Relationship Id="rId9" Type="http://schemas.openxmlformats.org/officeDocument/2006/relationships/image" Target="../media/image230.png"/><Relationship Id="rId14" Type="http://schemas.openxmlformats.org/officeDocument/2006/relationships/image" Target="../media/image235.png"/><Relationship Id="rId22" Type="http://schemas.openxmlformats.org/officeDocument/2006/relationships/image" Target="../media/image24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2.png"/><Relationship Id="rId13" Type="http://schemas.openxmlformats.org/officeDocument/2006/relationships/image" Target="../media/image235.png"/><Relationship Id="rId18" Type="http://schemas.openxmlformats.org/officeDocument/2006/relationships/image" Target="../media/image243.png"/><Relationship Id="rId3" Type="http://schemas.openxmlformats.org/officeDocument/2006/relationships/image" Target="../media/image1.png"/><Relationship Id="rId7" Type="http://schemas.openxmlformats.org/officeDocument/2006/relationships/image" Target="../media/image231.png"/><Relationship Id="rId12" Type="http://schemas.openxmlformats.org/officeDocument/2006/relationships/image" Target="../media/image240.png"/><Relationship Id="rId17" Type="http://schemas.openxmlformats.org/officeDocument/2006/relationships/image" Target="../media/image237.png"/><Relationship Id="rId2" Type="http://schemas.openxmlformats.org/officeDocument/2006/relationships/image" Target="../media/image246.jpeg"/><Relationship Id="rId16" Type="http://schemas.openxmlformats.org/officeDocument/2006/relationships/image" Target="../media/image2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0.png"/><Relationship Id="rId11" Type="http://schemas.openxmlformats.org/officeDocument/2006/relationships/image" Target="../media/image238.png"/><Relationship Id="rId5" Type="http://schemas.openxmlformats.org/officeDocument/2006/relationships/image" Target="../media/image229.png"/><Relationship Id="rId15" Type="http://schemas.openxmlformats.org/officeDocument/2006/relationships/image" Target="../media/image244.png"/><Relationship Id="rId10" Type="http://schemas.openxmlformats.org/officeDocument/2006/relationships/image" Target="../media/image239.png"/><Relationship Id="rId19" Type="http://schemas.openxmlformats.org/officeDocument/2006/relationships/image" Target="../media/image233.png"/><Relationship Id="rId4" Type="http://schemas.openxmlformats.org/officeDocument/2006/relationships/image" Target="../media/image2.svg"/><Relationship Id="rId9" Type="http://schemas.openxmlformats.org/officeDocument/2006/relationships/image" Target="../media/image234.png"/><Relationship Id="rId14" Type="http://schemas.openxmlformats.org/officeDocument/2006/relationships/image" Target="../media/image236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5.png"/><Relationship Id="rId3" Type="http://schemas.openxmlformats.org/officeDocument/2006/relationships/image" Target="../media/image1.png"/><Relationship Id="rId7" Type="http://schemas.openxmlformats.org/officeDocument/2006/relationships/image" Target="../media/image241.png"/><Relationship Id="rId2" Type="http://schemas.openxmlformats.org/officeDocument/2006/relationships/image" Target="../media/image24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0.png"/><Relationship Id="rId5" Type="http://schemas.openxmlformats.org/officeDocument/2006/relationships/image" Target="../media/image229.png"/><Relationship Id="rId4" Type="http://schemas.openxmlformats.org/officeDocument/2006/relationships/image" Target="../media/image2.sv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3.png"/><Relationship Id="rId13" Type="http://schemas.openxmlformats.org/officeDocument/2006/relationships/image" Target="../media/image258.png"/><Relationship Id="rId3" Type="http://schemas.openxmlformats.org/officeDocument/2006/relationships/image" Target="../media/image248.jpeg"/><Relationship Id="rId7" Type="http://schemas.openxmlformats.org/officeDocument/2006/relationships/image" Target="../media/image252.png"/><Relationship Id="rId12" Type="http://schemas.openxmlformats.org/officeDocument/2006/relationships/image" Target="../media/image257.jpeg"/><Relationship Id="rId2" Type="http://schemas.openxmlformats.org/officeDocument/2006/relationships/image" Target="../media/image247.png"/><Relationship Id="rId16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1.png"/><Relationship Id="rId11" Type="http://schemas.openxmlformats.org/officeDocument/2006/relationships/image" Target="../media/image256.jpeg"/><Relationship Id="rId5" Type="http://schemas.openxmlformats.org/officeDocument/2006/relationships/image" Target="../media/image250.png"/><Relationship Id="rId15" Type="http://schemas.openxmlformats.org/officeDocument/2006/relationships/image" Target="../media/image1.png"/><Relationship Id="rId10" Type="http://schemas.openxmlformats.org/officeDocument/2006/relationships/image" Target="../media/image255.jpeg"/><Relationship Id="rId4" Type="http://schemas.openxmlformats.org/officeDocument/2006/relationships/image" Target="../media/image249.jpeg"/><Relationship Id="rId9" Type="http://schemas.openxmlformats.org/officeDocument/2006/relationships/image" Target="../media/image254.jpeg"/><Relationship Id="rId14" Type="http://schemas.openxmlformats.org/officeDocument/2006/relationships/image" Target="../media/image25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4.png"/><Relationship Id="rId3" Type="http://schemas.openxmlformats.org/officeDocument/2006/relationships/image" Target="../media/image261.jpeg"/><Relationship Id="rId7" Type="http://schemas.openxmlformats.org/officeDocument/2006/relationships/image" Target="../media/image2.svg"/><Relationship Id="rId2" Type="http://schemas.openxmlformats.org/officeDocument/2006/relationships/image" Target="../media/image26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263.png"/><Relationship Id="rId4" Type="http://schemas.openxmlformats.org/officeDocument/2006/relationships/image" Target="../media/image262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video-98524517_456239050" TargetMode="External"/><Relationship Id="rId3" Type="http://schemas.openxmlformats.org/officeDocument/2006/relationships/image" Target="../media/image266.png"/><Relationship Id="rId7" Type="http://schemas.openxmlformats.org/officeDocument/2006/relationships/image" Target="../media/image2.svg"/><Relationship Id="rId2" Type="http://schemas.openxmlformats.org/officeDocument/2006/relationships/image" Target="../media/image26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267.jpg"/><Relationship Id="rId4" Type="http://schemas.openxmlformats.org/officeDocument/2006/relationships/image" Target="../media/image264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4.png"/><Relationship Id="rId13" Type="http://schemas.openxmlformats.org/officeDocument/2006/relationships/image" Target="../media/image279.png"/><Relationship Id="rId3" Type="http://schemas.openxmlformats.org/officeDocument/2006/relationships/image" Target="../media/image269.png"/><Relationship Id="rId7" Type="http://schemas.openxmlformats.org/officeDocument/2006/relationships/image" Target="../media/image273.png"/><Relationship Id="rId12" Type="http://schemas.openxmlformats.org/officeDocument/2006/relationships/image" Target="../media/image278.jpeg"/><Relationship Id="rId2" Type="http://schemas.openxmlformats.org/officeDocument/2006/relationships/image" Target="../media/image26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2.jpg"/><Relationship Id="rId11" Type="http://schemas.openxmlformats.org/officeDocument/2006/relationships/image" Target="../media/image277.jpg"/><Relationship Id="rId5" Type="http://schemas.openxmlformats.org/officeDocument/2006/relationships/image" Target="../media/image271.jpeg"/><Relationship Id="rId15" Type="http://schemas.openxmlformats.org/officeDocument/2006/relationships/image" Target="../media/image2.svg"/><Relationship Id="rId10" Type="http://schemas.openxmlformats.org/officeDocument/2006/relationships/image" Target="../media/image276.jpeg"/><Relationship Id="rId4" Type="http://schemas.openxmlformats.org/officeDocument/2006/relationships/image" Target="../media/image270.jpg"/><Relationship Id="rId9" Type="http://schemas.openxmlformats.org/officeDocument/2006/relationships/image" Target="../media/image275.jpeg"/><Relationship Id="rId14" Type="http://schemas.openxmlformats.org/officeDocument/2006/relationships/image" Target="../media/image1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81.jpg"/><Relationship Id="rId7" Type="http://schemas.openxmlformats.org/officeDocument/2006/relationships/image" Target="../media/image285.png"/><Relationship Id="rId2" Type="http://schemas.openxmlformats.org/officeDocument/2006/relationships/image" Target="../media/image28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4.png"/><Relationship Id="rId5" Type="http://schemas.openxmlformats.org/officeDocument/2006/relationships/image" Target="../media/image283.jpg"/><Relationship Id="rId4" Type="http://schemas.openxmlformats.org/officeDocument/2006/relationships/image" Target="../media/image282.jpg"/><Relationship Id="rId9" Type="http://schemas.openxmlformats.org/officeDocument/2006/relationships/image" Target="../media/image2.sv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87.png"/><Relationship Id="rId7" Type="http://schemas.openxmlformats.org/officeDocument/2006/relationships/image" Target="../media/image289.png"/><Relationship Id="rId2" Type="http://schemas.openxmlformats.org/officeDocument/2006/relationships/image" Target="../media/image28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8.png"/><Relationship Id="rId5" Type="http://schemas.openxmlformats.org/officeDocument/2006/relationships/image" Target="../media/image285.png"/><Relationship Id="rId4" Type="http://schemas.openxmlformats.org/officeDocument/2006/relationships/image" Target="../media/image284.png"/><Relationship Id="rId9" Type="http://schemas.openxmlformats.org/officeDocument/2006/relationships/image" Target="../media/image2.sv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8.png"/><Relationship Id="rId7" Type="http://schemas.openxmlformats.org/officeDocument/2006/relationships/image" Target="../media/image2.svg"/><Relationship Id="rId2" Type="http://schemas.openxmlformats.org/officeDocument/2006/relationships/image" Target="../media/image29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289.png"/><Relationship Id="rId4" Type="http://schemas.openxmlformats.org/officeDocument/2006/relationships/image" Target="../media/image29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2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92.png"/><Relationship Id="rId7" Type="http://schemas.openxmlformats.org/officeDocument/2006/relationships/image" Target="../media/image297.png"/><Relationship Id="rId2" Type="http://schemas.openxmlformats.org/officeDocument/2006/relationships/image" Target="../media/image2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6.jpeg"/><Relationship Id="rId5" Type="http://schemas.openxmlformats.org/officeDocument/2006/relationships/image" Target="../media/image295.jpg"/><Relationship Id="rId4" Type="http://schemas.openxmlformats.org/officeDocument/2006/relationships/image" Target="../media/image294.png"/><Relationship Id="rId9" Type="http://schemas.openxmlformats.org/officeDocument/2006/relationships/image" Target="../media/image2.sv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0.svg"/><Relationship Id="rId5" Type="http://schemas.openxmlformats.org/officeDocument/2006/relationships/image" Target="../media/image299.png"/><Relationship Id="rId4" Type="http://schemas.openxmlformats.org/officeDocument/2006/relationships/image" Target="../media/image2.sv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302.png"/><Relationship Id="rId7" Type="http://schemas.openxmlformats.org/officeDocument/2006/relationships/image" Target="../media/image306.png"/><Relationship Id="rId2" Type="http://schemas.openxmlformats.org/officeDocument/2006/relationships/image" Target="../media/image30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5.png"/><Relationship Id="rId5" Type="http://schemas.openxmlformats.org/officeDocument/2006/relationships/image" Target="../media/image304.png"/><Relationship Id="rId4" Type="http://schemas.openxmlformats.org/officeDocument/2006/relationships/image" Target="../media/image303.png"/><Relationship Id="rId9" Type="http://schemas.openxmlformats.org/officeDocument/2006/relationships/image" Target="../media/image2.sv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video-98524517_456239053" TargetMode="External"/><Relationship Id="rId2" Type="http://schemas.openxmlformats.org/officeDocument/2006/relationships/image" Target="../media/image30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9.png"/><Relationship Id="rId2" Type="http://schemas.openxmlformats.org/officeDocument/2006/relationships/image" Target="../media/image30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310.sv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2.png"/><Relationship Id="rId2" Type="http://schemas.openxmlformats.org/officeDocument/2006/relationships/image" Target="../media/image3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9.png"/><Relationship Id="rId3" Type="http://schemas.openxmlformats.org/officeDocument/2006/relationships/image" Target="../media/image314.jpeg"/><Relationship Id="rId7" Type="http://schemas.openxmlformats.org/officeDocument/2006/relationships/image" Target="../media/image318.png"/><Relationship Id="rId2" Type="http://schemas.openxmlformats.org/officeDocument/2006/relationships/image" Target="../media/image3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7.jpeg"/><Relationship Id="rId11" Type="http://schemas.openxmlformats.org/officeDocument/2006/relationships/image" Target="../media/image2.svg"/><Relationship Id="rId5" Type="http://schemas.openxmlformats.org/officeDocument/2006/relationships/image" Target="../media/image316.jpeg"/><Relationship Id="rId10" Type="http://schemas.openxmlformats.org/officeDocument/2006/relationships/image" Target="../media/image1.png"/><Relationship Id="rId4" Type="http://schemas.openxmlformats.org/officeDocument/2006/relationships/image" Target="../media/image315.jpeg"/><Relationship Id="rId9" Type="http://schemas.openxmlformats.org/officeDocument/2006/relationships/image" Target="../media/image320.jpe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7.png"/><Relationship Id="rId3" Type="http://schemas.openxmlformats.org/officeDocument/2006/relationships/image" Target="../media/image322.jpeg"/><Relationship Id="rId7" Type="http://schemas.openxmlformats.org/officeDocument/2006/relationships/image" Target="../media/image326.jpeg"/><Relationship Id="rId2" Type="http://schemas.openxmlformats.org/officeDocument/2006/relationships/image" Target="../media/image3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5.png"/><Relationship Id="rId11" Type="http://schemas.openxmlformats.org/officeDocument/2006/relationships/image" Target="../media/image2.svg"/><Relationship Id="rId5" Type="http://schemas.openxmlformats.org/officeDocument/2006/relationships/image" Target="../media/image324.png"/><Relationship Id="rId10" Type="http://schemas.openxmlformats.org/officeDocument/2006/relationships/image" Target="../media/image1.png"/><Relationship Id="rId4" Type="http://schemas.openxmlformats.org/officeDocument/2006/relationships/image" Target="../media/image323.png"/><Relationship Id="rId9" Type="http://schemas.openxmlformats.org/officeDocument/2006/relationships/image" Target="../media/image328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5.png"/><Relationship Id="rId3" Type="http://schemas.openxmlformats.org/officeDocument/2006/relationships/image" Target="../media/image330.png"/><Relationship Id="rId7" Type="http://schemas.openxmlformats.org/officeDocument/2006/relationships/image" Target="../media/image334.png"/><Relationship Id="rId2" Type="http://schemas.openxmlformats.org/officeDocument/2006/relationships/image" Target="../media/image3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3.png"/><Relationship Id="rId11" Type="http://schemas.openxmlformats.org/officeDocument/2006/relationships/image" Target="../media/image2.svg"/><Relationship Id="rId5" Type="http://schemas.openxmlformats.org/officeDocument/2006/relationships/image" Target="../media/image332.png"/><Relationship Id="rId10" Type="http://schemas.openxmlformats.org/officeDocument/2006/relationships/image" Target="../media/image1.png"/><Relationship Id="rId4" Type="http://schemas.openxmlformats.org/officeDocument/2006/relationships/image" Target="../media/image331.jpeg"/><Relationship Id="rId9" Type="http://schemas.openxmlformats.org/officeDocument/2006/relationships/image" Target="../media/image336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3.png"/><Relationship Id="rId3" Type="http://schemas.openxmlformats.org/officeDocument/2006/relationships/image" Target="../media/image338.png"/><Relationship Id="rId7" Type="http://schemas.openxmlformats.org/officeDocument/2006/relationships/image" Target="../media/image342.png"/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1.png"/><Relationship Id="rId11" Type="http://schemas.openxmlformats.org/officeDocument/2006/relationships/image" Target="../media/image2.svg"/><Relationship Id="rId5" Type="http://schemas.openxmlformats.org/officeDocument/2006/relationships/image" Target="../media/image340.png"/><Relationship Id="rId10" Type="http://schemas.openxmlformats.org/officeDocument/2006/relationships/image" Target="../media/image1.png"/><Relationship Id="rId4" Type="http://schemas.openxmlformats.org/officeDocument/2006/relationships/image" Target="../media/image339.png"/><Relationship Id="rId9" Type="http://schemas.openxmlformats.org/officeDocument/2006/relationships/image" Target="../media/image344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1.png"/><Relationship Id="rId3" Type="http://schemas.openxmlformats.org/officeDocument/2006/relationships/image" Target="../media/image346.png"/><Relationship Id="rId7" Type="http://schemas.openxmlformats.org/officeDocument/2006/relationships/image" Target="../media/image350.png"/><Relationship Id="rId2" Type="http://schemas.openxmlformats.org/officeDocument/2006/relationships/image" Target="../media/image3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9.png"/><Relationship Id="rId11" Type="http://schemas.openxmlformats.org/officeDocument/2006/relationships/image" Target="../media/image2.svg"/><Relationship Id="rId5" Type="http://schemas.openxmlformats.org/officeDocument/2006/relationships/image" Target="../media/image348.png"/><Relationship Id="rId10" Type="http://schemas.openxmlformats.org/officeDocument/2006/relationships/image" Target="../media/image1.png"/><Relationship Id="rId4" Type="http://schemas.openxmlformats.org/officeDocument/2006/relationships/image" Target="../media/image347.png"/><Relationship Id="rId9" Type="http://schemas.openxmlformats.org/officeDocument/2006/relationships/image" Target="../media/image352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9.jpeg"/><Relationship Id="rId3" Type="http://schemas.openxmlformats.org/officeDocument/2006/relationships/image" Target="../media/image354.jpeg"/><Relationship Id="rId7" Type="http://schemas.openxmlformats.org/officeDocument/2006/relationships/image" Target="../media/image358.jpeg"/><Relationship Id="rId12" Type="http://schemas.openxmlformats.org/officeDocument/2006/relationships/image" Target="../media/image2.svg"/><Relationship Id="rId2" Type="http://schemas.openxmlformats.org/officeDocument/2006/relationships/image" Target="../media/image3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7.png"/><Relationship Id="rId11" Type="http://schemas.openxmlformats.org/officeDocument/2006/relationships/image" Target="../media/image1.png"/><Relationship Id="rId5" Type="http://schemas.openxmlformats.org/officeDocument/2006/relationships/image" Target="../media/image356.jpeg"/><Relationship Id="rId10" Type="http://schemas.openxmlformats.org/officeDocument/2006/relationships/image" Target="../media/image361.png"/><Relationship Id="rId4" Type="http://schemas.openxmlformats.org/officeDocument/2006/relationships/image" Target="../media/image355.jpeg"/><Relationship Id="rId9" Type="http://schemas.openxmlformats.org/officeDocument/2006/relationships/image" Target="../media/image360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7.jpg"/><Relationship Id="rId7" Type="http://schemas.openxmlformats.org/officeDocument/2006/relationships/image" Target="../media/image2.svg"/><Relationship Id="rId2" Type="http://schemas.openxmlformats.org/officeDocument/2006/relationships/image" Target="../media/image2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363.png"/><Relationship Id="rId4" Type="http://schemas.openxmlformats.org/officeDocument/2006/relationships/image" Target="../media/image36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3.png"/><Relationship Id="rId2" Type="http://schemas.openxmlformats.org/officeDocument/2006/relationships/image" Target="../media/image36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DFCEA1B4-13A5-412A-9632-6965286E83C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Рисунок 155">
            <a:extLst>
              <a:ext uri="{FF2B5EF4-FFF2-40B4-BE49-F238E27FC236}">
                <a16:creationId xmlns:a16="http://schemas.microsoft.com/office/drawing/2014/main" id="{B2169493-5446-4018-A7F1-AF4BFD5C0193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73" name="Рисунок 155">
            <a:extLst>
              <a:ext uri="{FF2B5EF4-FFF2-40B4-BE49-F238E27FC236}">
                <a16:creationId xmlns:a16="http://schemas.microsoft.com/office/drawing/2014/main" id="{9BE69B8D-86D0-4D43-AAC9-4396B9019A35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15" name="Google Shape;54;p13">
            <a:extLst>
              <a:ext uri="{FF2B5EF4-FFF2-40B4-BE49-F238E27FC236}">
                <a16:creationId xmlns:a16="http://schemas.microsoft.com/office/drawing/2014/main" id="{C77CB22D-66EA-405A-B427-59C0F93743E5}"/>
              </a:ext>
            </a:extLst>
          </p:cNvPr>
          <p:cNvSpPr txBox="1"/>
          <p:nvPr/>
        </p:nvSpPr>
        <p:spPr>
          <a:xfrm>
            <a:off x="3200400" y="5433728"/>
            <a:ext cx="1728000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bg1"/>
                </a:solidFill>
                <a:latin typeface="Philosopher Bold" panose="00000800000000000000" pitchFamily="2" charset="-52"/>
                <a:ea typeface="Play"/>
                <a:cs typeface="Play"/>
                <a:sym typeface="Play"/>
              </a:rPr>
              <a:t>САНТЕХНИКА</a:t>
            </a:r>
          </a:p>
        </p:txBody>
      </p:sp>
      <p:sp>
        <p:nvSpPr>
          <p:cNvPr id="117" name="Google Shape;54;p13">
            <a:extLst>
              <a:ext uri="{FF2B5EF4-FFF2-40B4-BE49-F238E27FC236}">
                <a16:creationId xmlns:a16="http://schemas.microsoft.com/office/drawing/2014/main" id="{098DE1A9-C0DC-4B82-AF30-CC8206282403}"/>
              </a:ext>
            </a:extLst>
          </p:cNvPr>
          <p:cNvSpPr txBox="1"/>
          <p:nvPr/>
        </p:nvSpPr>
        <p:spPr>
          <a:xfrm>
            <a:off x="4944319" y="5433728"/>
            <a:ext cx="1119841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bg1"/>
                </a:solidFill>
                <a:latin typeface="Philosopher Bold" panose="00000800000000000000" pitchFamily="2" charset="-52"/>
                <a:ea typeface="Play"/>
                <a:cs typeface="Play"/>
                <a:sym typeface="Play"/>
              </a:rPr>
              <a:t>ПЛИТКА</a:t>
            </a:r>
          </a:p>
        </p:txBody>
      </p:sp>
      <p:sp>
        <p:nvSpPr>
          <p:cNvPr id="118" name="Google Shape;54;p13">
            <a:extLst>
              <a:ext uri="{FF2B5EF4-FFF2-40B4-BE49-F238E27FC236}">
                <a16:creationId xmlns:a16="http://schemas.microsoft.com/office/drawing/2014/main" id="{85445471-88D1-4F16-ACE5-7AA0B1FE26D5}"/>
              </a:ext>
            </a:extLst>
          </p:cNvPr>
          <p:cNvSpPr txBox="1"/>
          <p:nvPr/>
        </p:nvSpPr>
        <p:spPr>
          <a:xfrm>
            <a:off x="6130298" y="5433728"/>
            <a:ext cx="1119841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bg1"/>
                </a:solidFill>
                <a:latin typeface="Philosopher Bold" panose="00000800000000000000" pitchFamily="2" charset="-52"/>
                <a:ea typeface="Play"/>
                <a:cs typeface="Play"/>
                <a:sym typeface="Play"/>
              </a:rPr>
              <a:t>ДИЗАЙН</a:t>
            </a:r>
          </a:p>
        </p:txBody>
      </p:sp>
      <p:sp>
        <p:nvSpPr>
          <p:cNvPr id="119" name="Google Shape;54;p13">
            <a:extLst>
              <a:ext uri="{FF2B5EF4-FFF2-40B4-BE49-F238E27FC236}">
                <a16:creationId xmlns:a16="http://schemas.microsoft.com/office/drawing/2014/main" id="{29B59B0A-D95D-4B7E-ACEA-868EE0129181}"/>
              </a:ext>
            </a:extLst>
          </p:cNvPr>
          <p:cNvSpPr txBox="1"/>
          <p:nvPr/>
        </p:nvSpPr>
        <p:spPr>
          <a:xfrm>
            <a:off x="7188641" y="5433728"/>
            <a:ext cx="1728000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bg1"/>
                </a:solidFill>
                <a:latin typeface="Philosopher Bold" panose="00000800000000000000" pitchFamily="2" charset="-52"/>
                <a:ea typeface="Play"/>
                <a:cs typeface="Play"/>
                <a:sym typeface="Play"/>
              </a:rPr>
              <a:t>ИНТЕРЬЕРЫ</a:t>
            </a: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CB645D21-0171-4D52-A8A1-B2F2ED379889}"/>
              </a:ext>
            </a:extLst>
          </p:cNvPr>
          <p:cNvGrpSpPr/>
          <p:nvPr/>
        </p:nvGrpSpPr>
        <p:grpSpPr>
          <a:xfrm>
            <a:off x="4926329" y="5562600"/>
            <a:ext cx="2354297" cy="173112"/>
            <a:chOff x="4926329" y="5496079"/>
            <a:chExt cx="2354297" cy="306155"/>
          </a:xfrm>
        </p:grpSpPr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3A1862D3-ABEB-4316-8A92-6FC85A10D381}"/>
                </a:ext>
              </a:extLst>
            </p:cNvPr>
            <p:cNvCxnSpPr>
              <a:cxnSpLocks/>
            </p:cNvCxnSpPr>
            <p:nvPr/>
          </p:nvCxnSpPr>
          <p:spPr>
            <a:xfrm>
              <a:off x="4926329" y="5496079"/>
              <a:ext cx="0" cy="306155"/>
            </a:xfrm>
            <a:prstGeom prst="line">
              <a:avLst/>
            </a:prstGeom>
            <a:ln w="12700" cap="rnd">
              <a:solidFill>
                <a:srgbClr val="9D2E88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Прямая соединительная линия 119">
              <a:extLst>
                <a:ext uri="{FF2B5EF4-FFF2-40B4-BE49-F238E27FC236}">
                  <a16:creationId xmlns:a16="http://schemas.microsoft.com/office/drawing/2014/main" id="{275061FF-5D6D-42B3-8D61-EEB10DB0C82D}"/>
                </a:ext>
              </a:extLst>
            </p:cNvPr>
            <p:cNvCxnSpPr>
              <a:cxnSpLocks/>
            </p:cNvCxnSpPr>
            <p:nvPr/>
          </p:nvCxnSpPr>
          <p:spPr>
            <a:xfrm>
              <a:off x="6095999" y="5496079"/>
              <a:ext cx="0" cy="306155"/>
            </a:xfrm>
            <a:prstGeom prst="line">
              <a:avLst/>
            </a:prstGeom>
            <a:ln w="12700" cap="rnd">
              <a:solidFill>
                <a:srgbClr val="9D2E88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Прямая соединительная линия 122">
              <a:extLst>
                <a:ext uri="{FF2B5EF4-FFF2-40B4-BE49-F238E27FC236}">
                  <a16:creationId xmlns:a16="http://schemas.microsoft.com/office/drawing/2014/main" id="{E3C7F4CF-C33C-40D7-9F68-E370BCF426BB}"/>
                </a:ext>
              </a:extLst>
            </p:cNvPr>
            <p:cNvCxnSpPr>
              <a:cxnSpLocks/>
            </p:cNvCxnSpPr>
            <p:nvPr/>
          </p:nvCxnSpPr>
          <p:spPr>
            <a:xfrm>
              <a:off x="7280626" y="5496079"/>
              <a:ext cx="0" cy="306155"/>
            </a:xfrm>
            <a:prstGeom prst="line">
              <a:avLst/>
            </a:prstGeom>
            <a:ln w="12700" cap="rnd">
              <a:solidFill>
                <a:srgbClr val="9D2E88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Группа 124">
            <a:extLst>
              <a:ext uri="{FF2B5EF4-FFF2-40B4-BE49-F238E27FC236}">
                <a16:creationId xmlns:a16="http://schemas.microsoft.com/office/drawing/2014/main" id="{318E69ED-4740-4CAD-A23E-625E15FB0588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126" name="Группа 125">
              <a:extLst>
                <a:ext uri="{FF2B5EF4-FFF2-40B4-BE49-F238E27FC236}">
                  <a16:creationId xmlns:a16="http://schemas.microsoft.com/office/drawing/2014/main" id="{D8B20E2C-7596-42D0-9123-100D4215F67E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128" name="Прямоугольник: скругленные углы 127">
                <a:extLst>
                  <a:ext uri="{FF2B5EF4-FFF2-40B4-BE49-F238E27FC236}">
                    <a16:creationId xmlns:a16="http://schemas.microsoft.com/office/drawing/2014/main" id="{A0D111C9-C4D1-4F16-9849-1DFD10D1863D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9" name="Прямоугольник: скругленные углы 128">
                <a:extLst>
                  <a:ext uri="{FF2B5EF4-FFF2-40B4-BE49-F238E27FC236}">
                    <a16:creationId xmlns:a16="http://schemas.microsoft.com/office/drawing/2014/main" id="{14902120-35D7-4F0D-ACC7-5B3D2E46329A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30" name="Прямоугольник: скругленные углы 129">
                <a:extLst>
                  <a:ext uri="{FF2B5EF4-FFF2-40B4-BE49-F238E27FC236}">
                    <a16:creationId xmlns:a16="http://schemas.microsoft.com/office/drawing/2014/main" id="{FC7C4CD0-A1E5-486E-989A-ED98B5AB9E39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31" name="Прямоугольник: скругленные углы 130">
                <a:extLst>
                  <a:ext uri="{FF2B5EF4-FFF2-40B4-BE49-F238E27FC236}">
                    <a16:creationId xmlns:a16="http://schemas.microsoft.com/office/drawing/2014/main" id="{6DEF8073-53E0-41E6-96A2-F12B35C6D4C7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02034C3B-B292-420F-90CD-D18EB49279C5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01</a:t>
              </a:r>
            </a:p>
          </p:txBody>
        </p:sp>
      </p:grp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EA9B91A9-725C-4A6D-ACF7-AFB1092DD3A5}"/>
              </a:ext>
            </a:extLst>
          </p:cNvPr>
          <p:cNvSpPr/>
          <p:nvPr/>
        </p:nvSpPr>
        <p:spPr>
          <a:xfrm>
            <a:off x="13585076" y="3577882"/>
            <a:ext cx="2024480" cy="2131829"/>
          </a:xfrm>
          <a:prstGeom prst="roundRect">
            <a:avLst>
              <a:gd name="adj" fmla="val 0"/>
            </a:avLst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CA4B8852-B8A7-4C2F-B24B-C6D01B480968}"/>
              </a:ext>
            </a:extLst>
          </p:cNvPr>
          <p:cNvSpPr/>
          <p:nvPr/>
        </p:nvSpPr>
        <p:spPr>
          <a:xfrm>
            <a:off x="1486909" y="-4075008"/>
            <a:ext cx="2024480" cy="2131829"/>
          </a:xfrm>
          <a:prstGeom prst="roundRect">
            <a:avLst>
              <a:gd name="adj" fmla="val 0"/>
            </a:avLst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!!002">
            <a:extLst>
              <a:ext uri="{FF2B5EF4-FFF2-40B4-BE49-F238E27FC236}">
                <a16:creationId xmlns:a16="http://schemas.microsoft.com/office/drawing/2014/main" id="{FB204896-B2E9-41EA-B466-BEC1759549B1}"/>
              </a:ext>
            </a:extLst>
          </p:cNvPr>
          <p:cNvSpPr/>
          <p:nvPr/>
        </p:nvSpPr>
        <p:spPr>
          <a:xfrm>
            <a:off x="-3938984" y="-4312665"/>
            <a:ext cx="2024480" cy="2131829"/>
          </a:xfrm>
          <a:prstGeom prst="roundRect">
            <a:avLst>
              <a:gd name="adj" fmla="val 0"/>
            </a:avLst>
          </a:prstGeom>
          <a:solidFill>
            <a:srgbClr val="9D2E88"/>
          </a:solidFill>
          <a:ln w="6350">
            <a:solidFill>
              <a:srgbClr val="9D2E88"/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02A662D7-0696-4954-9DF4-A7E4B4DAD12D}"/>
              </a:ext>
            </a:extLst>
          </p:cNvPr>
          <p:cNvSpPr/>
          <p:nvPr/>
        </p:nvSpPr>
        <p:spPr>
          <a:xfrm>
            <a:off x="14078926" y="-4013994"/>
            <a:ext cx="2024480" cy="2131829"/>
          </a:xfrm>
          <a:prstGeom prst="roundRect">
            <a:avLst>
              <a:gd name="adj" fmla="val 0"/>
            </a:avLst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F84F8C61-835F-435C-BD91-1B52466C8294}"/>
              </a:ext>
            </a:extLst>
          </p:cNvPr>
          <p:cNvSpPr/>
          <p:nvPr/>
        </p:nvSpPr>
        <p:spPr>
          <a:xfrm>
            <a:off x="9472195" y="-6000686"/>
            <a:ext cx="2024480" cy="2131829"/>
          </a:xfrm>
          <a:prstGeom prst="roundRect">
            <a:avLst>
              <a:gd name="adj" fmla="val 0"/>
            </a:avLst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D06AE03B-03B0-442F-9E88-A2D580CEDCA1}"/>
              </a:ext>
            </a:extLst>
          </p:cNvPr>
          <p:cNvSpPr/>
          <p:nvPr/>
        </p:nvSpPr>
        <p:spPr>
          <a:xfrm>
            <a:off x="11398804" y="8787456"/>
            <a:ext cx="2024480" cy="2131829"/>
          </a:xfrm>
          <a:prstGeom prst="roundRect">
            <a:avLst>
              <a:gd name="adj" fmla="val 0"/>
            </a:avLst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5033720D-6E1C-4DB0-B608-AE6F39BB99A0}"/>
              </a:ext>
            </a:extLst>
          </p:cNvPr>
          <p:cNvSpPr/>
          <p:nvPr/>
        </p:nvSpPr>
        <p:spPr>
          <a:xfrm>
            <a:off x="-4951224" y="7422871"/>
            <a:ext cx="2024480" cy="2131829"/>
          </a:xfrm>
          <a:prstGeom prst="roundRect">
            <a:avLst>
              <a:gd name="adj" fmla="val 0"/>
            </a:avLst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2B688308-9104-4B8C-94AA-A8C536DC6E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49199" y="1397726"/>
            <a:ext cx="6192218" cy="404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5257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DFCEA1B4-13A5-412A-9632-6965286E83C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Й</a:t>
            </a:r>
          </a:p>
        </p:txBody>
      </p:sp>
      <p:sp>
        <p:nvSpPr>
          <p:cNvPr id="72" name="Рисунок 155">
            <a:extLst>
              <a:ext uri="{FF2B5EF4-FFF2-40B4-BE49-F238E27FC236}">
                <a16:creationId xmlns:a16="http://schemas.microsoft.com/office/drawing/2014/main" id="{B2169493-5446-4018-A7F1-AF4BFD5C0193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73" name="Рисунок 155">
            <a:extLst>
              <a:ext uri="{FF2B5EF4-FFF2-40B4-BE49-F238E27FC236}">
                <a16:creationId xmlns:a16="http://schemas.microsoft.com/office/drawing/2014/main" id="{9BE69B8D-86D0-4D43-AAC9-4396B9019A35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177" name="Группа 176">
            <a:extLst>
              <a:ext uri="{FF2B5EF4-FFF2-40B4-BE49-F238E27FC236}">
                <a16:creationId xmlns:a16="http://schemas.microsoft.com/office/drawing/2014/main" id="{7971B480-11CB-4CD3-A429-3ED73886913C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9FCA9859-9AA7-43F0-AAAA-4659F1410DA8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11" name="Прямоугольник: скругленные углы 10">
                <a:extLst>
                  <a:ext uri="{FF2B5EF4-FFF2-40B4-BE49-F238E27FC236}">
                    <a16:creationId xmlns:a16="http://schemas.microsoft.com/office/drawing/2014/main" id="{843725B8-69D6-4402-B2C3-DA0BBFFF1C09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Прямоугольник: скругленные углы 11">
                <a:extLst>
                  <a:ext uri="{FF2B5EF4-FFF2-40B4-BE49-F238E27FC236}">
                    <a16:creationId xmlns:a16="http://schemas.microsoft.com/office/drawing/2014/main" id="{883ABDE1-27B9-4F99-85CD-AAA0BD6F6266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Прямоугольник: скругленные углы 12">
                <a:extLst>
                  <a:ext uri="{FF2B5EF4-FFF2-40B4-BE49-F238E27FC236}">
                    <a16:creationId xmlns:a16="http://schemas.microsoft.com/office/drawing/2014/main" id="{06EC28EA-D399-49E5-8F7C-2C28CC79DF14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Прямоугольник: скругленные углы 13">
                <a:extLst>
                  <a:ext uri="{FF2B5EF4-FFF2-40B4-BE49-F238E27FC236}">
                    <a16:creationId xmlns:a16="http://schemas.microsoft.com/office/drawing/2014/main" id="{C1394A7E-1136-478E-B6E3-90903F046320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EC957EF-53C4-40EF-8CF4-E9929EC39DEC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02</a:t>
              </a:r>
              <a:endParaRPr lang="ru-RU" sz="2000" dirty="0">
                <a:solidFill>
                  <a:schemeClr val="bg1"/>
                </a:solidFill>
                <a:latin typeface="Philosopher Bold" panose="00000800000000000000" pitchFamily="2" charset="-52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4502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Компания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C273BCF4-7773-4624-8AB0-14E20B531352}"/>
              </a:ext>
            </a:extLst>
          </p:cNvPr>
          <p:cNvSpPr/>
          <p:nvPr/>
        </p:nvSpPr>
        <p:spPr>
          <a:xfrm>
            <a:off x="5083761" y="1660207"/>
            <a:ext cx="2024480" cy="2131829"/>
          </a:xfrm>
          <a:prstGeom prst="roundRect">
            <a:avLst>
              <a:gd name="adj" fmla="val 0"/>
            </a:avLst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358BDA0-B1D2-4FB2-AF37-4A60E2AA4D1F}"/>
              </a:ext>
            </a:extLst>
          </p:cNvPr>
          <p:cNvSpPr txBox="1"/>
          <p:nvPr/>
        </p:nvSpPr>
        <p:spPr>
          <a:xfrm>
            <a:off x="5260642" y="2726689"/>
            <a:ext cx="17363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Контроль розничных цен </a:t>
            </a:r>
            <a:b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и защита проектов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EC5B1E8-0BF7-41B3-87A1-922905250EA2}"/>
              </a:ext>
            </a:extLst>
          </p:cNvPr>
          <p:cNvSpPr txBox="1"/>
          <p:nvPr/>
        </p:nvSpPr>
        <p:spPr>
          <a:xfrm>
            <a:off x="6359475" y="1895096"/>
            <a:ext cx="570851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900" dirty="0">
                <a:solidFill>
                  <a:srgbClr val="9D2E88">
                    <a:alpha val="50000"/>
                  </a:srgbClr>
                </a:solidFill>
                <a:latin typeface="Montserrat Bold" panose="00000800000000000000" pitchFamily="2" charset="-52"/>
              </a:rPr>
              <a:t>05</a:t>
            </a: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0F5E77D7-1A60-4A8B-8A18-E3DBECD2779D}"/>
              </a:ext>
            </a:extLst>
          </p:cNvPr>
          <p:cNvSpPr/>
          <p:nvPr/>
        </p:nvSpPr>
        <p:spPr>
          <a:xfrm>
            <a:off x="7277979" y="1660207"/>
            <a:ext cx="2024480" cy="2131829"/>
          </a:xfrm>
          <a:prstGeom prst="roundRect">
            <a:avLst>
              <a:gd name="adj" fmla="val 0"/>
            </a:avLst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995ADB0-AADD-4A8D-AADF-E9881375DE2F}"/>
              </a:ext>
            </a:extLst>
          </p:cNvPr>
          <p:cNvSpPr txBox="1"/>
          <p:nvPr/>
        </p:nvSpPr>
        <p:spPr>
          <a:xfrm>
            <a:off x="7454860" y="2726689"/>
            <a:ext cx="17363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Работа </a:t>
            </a:r>
            <a:b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с дизайнерами </a:t>
            </a:r>
            <a:b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и архитекторами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A168D39-91E4-42E8-AD22-5DE38A48CF2E}"/>
              </a:ext>
            </a:extLst>
          </p:cNvPr>
          <p:cNvSpPr txBox="1"/>
          <p:nvPr/>
        </p:nvSpPr>
        <p:spPr>
          <a:xfrm>
            <a:off x="8553693" y="1895096"/>
            <a:ext cx="570851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900" dirty="0">
                <a:solidFill>
                  <a:srgbClr val="9D2E88">
                    <a:alpha val="50000"/>
                  </a:srgbClr>
                </a:solidFill>
                <a:latin typeface="Montserrat Bold" panose="00000800000000000000" pitchFamily="2" charset="-52"/>
              </a:rPr>
              <a:t>06</a:t>
            </a:r>
          </a:p>
        </p:txBody>
      </p:sp>
      <p:sp>
        <p:nvSpPr>
          <p:cNvPr id="42" name="!!002">
            <a:extLst>
              <a:ext uri="{FF2B5EF4-FFF2-40B4-BE49-F238E27FC236}">
                <a16:creationId xmlns:a16="http://schemas.microsoft.com/office/drawing/2014/main" id="{ABBFE713-7541-49E4-8C3F-9EA8AA0565C6}"/>
              </a:ext>
            </a:extLst>
          </p:cNvPr>
          <p:cNvSpPr/>
          <p:nvPr/>
        </p:nvSpPr>
        <p:spPr>
          <a:xfrm>
            <a:off x="2889543" y="3926071"/>
            <a:ext cx="2024480" cy="2131829"/>
          </a:xfrm>
          <a:prstGeom prst="roundRect">
            <a:avLst>
              <a:gd name="adj" fmla="val 0"/>
            </a:avLst>
          </a:prstGeom>
          <a:solidFill>
            <a:srgbClr val="9D2E88"/>
          </a:solidFill>
          <a:ln w="6350">
            <a:solidFill>
              <a:srgbClr val="9D2E88"/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2ADD835-9C36-45A6-8F18-A597CB81C696}"/>
              </a:ext>
            </a:extLst>
          </p:cNvPr>
          <p:cNvSpPr txBox="1"/>
          <p:nvPr/>
        </p:nvSpPr>
        <p:spPr>
          <a:xfrm>
            <a:off x="3066423" y="4992553"/>
            <a:ext cx="17595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Работа только </a:t>
            </a:r>
            <a:b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с надежными производителями и дилерами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89D9BA4-CDC1-4DB5-A829-D4F6080D555B}"/>
              </a:ext>
            </a:extLst>
          </p:cNvPr>
          <p:cNvSpPr txBox="1"/>
          <p:nvPr/>
        </p:nvSpPr>
        <p:spPr>
          <a:xfrm>
            <a:off x="4165257" y="4160960"/>
            <a:ext cx="570851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900" dirty="0">
                <a:solidFill>
                  <a:schemeClr val="bg1">
                    <a:alpha val="50000"/>
                  </a:schemeClr>
                </a:solidFill>
                <a:latin typeface="Montserrat Bold" panose="00000800000000000000" pitchFamily="2" charset="-52"/>
              </a:rPr>
              <a:t>01</a:t>
            </a:r>
          </a:p>
        </p:txBody>
      </p:sp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id="{C57DC0AC-39E0-40A8-9927-33CB946E411C}"/>
              </a:ext>
            </a:extLst>
          </p:cNvPr>
          <p:cNvSpPr/>
          <p:nvPr/>
        </p:nvSpPr>
        <p:spPr>
          <a:xfrm>
            <a:off x="5083761" y="3926071"/>
            <a:ext cx="2024480" cy="2131829"/>
          </a:xfrm>
          <a:prstGeom prst="roundRect">
            <a:avLst>
              <a:gd name="adj" fmla="val 0"/>
            </a:avLst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393380D-8552-4ACB-849B-1D367BD6BA7A}"/>
              </a:ext>
            </a:extLst>
          </p:cNvPr>
          <p:cNvSpPr txBox="1"/>
          <p:nvPr/>
        </p:nvSpPr>
        <p:spPr>
          <a:xfrm>
            <a:off x="5260642" y="4992553"/>
            <a:ext cx="17363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Качество поставляемой продукции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07B17C8-EF93-45E4-ACAD-CE767EF0AD5B}"/>
              </a:ext>
            </a:extLst>
          </p:cNvPr>
          <p:cNvSpPr txBox="1"/>
          <p:nvPr/>
        </p:nvSpPr>
        <p:spPr>
          <a:xfrm>
            <a:off x="6359475" y="4160960"/>
            <a:ext cx="570851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900" dirty="0">
                <a:solidFill>
                  <a:srgbClr val="9D2E88">
                    <a:alpha val="50000"/>
                  </a:srgbClr>
                </a:solidFill>
                <a:latin typeface="Montserrat Bold" panose="00000800000000000000" pitchFamily="2" charset="-52"/>
              </a:rPr>
              <a:t>02</a:t>
            </a:r>
          </a:p>
        </p:txBody>
      </p:sp>
      <p:sp>
        <p:nvSpPr>
          <p:cNvPr id="48" name="Прямоугольник: скругленные углы 47">
            <a:extLst>
              <a:ext uri="{FF2B5EF4-FFF2-40B4-BE49-F238E27FC236}">
                <a16:creationId xmlns:a16="http://schemas.microsoft.com/office/drawing/2014/main" id="{6684A25F-66C3-4510-B528-0E014179D509}"/>
              </a:ext>
            </a:extLst>
          </p:cNvPr>
          <p:cNvSpPr/>
          <p:nvPr/>
        </p:nvSpPr>
        <p:spPr>
          <a:xfrm>
            <a:off x="7277979" y="3926071"/>
            <a:ext cx="2024480" cy="2131829"/>
          </a:xfrm>
          <a:prstGeom prst="roundRect">
            <a:avLst>
              <a:gd name="adj" fmla="val 0"/>
            </a:avLst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0B88BE6-A9EF-4167-A42D-D8AF8356AB4E}"/>
              </a:ext>
            </a:extLst>
          </p:cNvPr>
          <p:cNvSpPr txBox="1"/>
          <p:nvPr/>
        </p:nvSpPr>
        <p:spPr>
          <a:xfrm>
            <a:off x="7454860" y="4992553"/>
            <a:ext cx="17363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Ориентация только на Европу (Италия, Германия, Англия, Испания)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5C05741-FED0-4A65-8142-DFC8B3F9EEB6}"/>
              </a:ext>
            </a:extLst>
          </p:cNvPr>
          <p:cNvSpPr txBox="1"/>
          <p:nvPr/>
        </p:nvSpPr>
        <p:spPr>
          <a:xfrm>
            <a:off x="8553693" y="4160960"/>
            <a:ext cx="570851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900" dirty="0">
                <a:solidFill>
                  <a:srgbClr val="9D2E88">
                    <a:alpha val="50000"/>
                  </a:srgbClr>
                </a:solidFill>
                <a:latin typeface="Montserrat Bold" panose="00000800000000000000" pitchFamily="2" charset="-52"/>
              </a:rPr>
              <a:t>03</a:t>
            </a:r>
          </a:p>
        </p:txBody>
      </p:sp>
      <p:sp>
        <p:nvSpPr>
          <p:cNvPr id="51" name="Прямоугольник: скругленные углы 50">
            <a:extLst>
              <a:ext uri="{FF2B5EF4-FFF2-40B4-BE49-F238E27FC236}">
                <a16:creationId xmlns:a16="http://schemas.microsoft.com/office/drawing/2014/main" id="{9934A2A6-80D1-4816-A201-9795BA00D0E4}"/>
              </a:ext>
            </a:extLst>
          </p:cNvPr>
          <p:cNvSpPr/>
          <p:nvPr/>
        </p:nvSpPr>
        <p:spPr>
          <a:xfrm>
            <a:off x="9472195" y="3926071"/>
            <a:ext cx="2024480" cy="2131829"/>
          </a:xfrm>
          <a:prstGeom prst="roundRect">
            <a:avLst>
              <a:gd name="adj" fmla="val 0"/>
            </a:avLst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4468B00-622C-4758-8D0A-1BEE31CA7D39}"/>
              </a:ext>
            </a:extLst>
          </p:cNvPr>
          <p:cNvSpPr txBox="1"/>
          <p:nvPr/>
        </p:nvSpPr>
        <p:spPr>
          <a:xfrm>
            <a:off x="9649076" y="4992553"/>
            <a:ext cx="173637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Развитие брендов на территории России в качестве эксклюзивного поставщика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41ECD7B-97B0-4EDD-9F5F-4E849406EFA0}"/>
              </a:ext>
            </a:extLst>
          </p:cNvPr>
          <p:cNvSpPr txBox="1"/>
          <p:nvPr/>
        </p:nvSpPr>
        <p:spPr>
          <a:xfrm>
            <a:off x="10747909" y="4160960"/>
            <a:ext cx="570851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900" dirty="0">
                <a:solidFill>
                  <a:srgbClr val="9D2E88">
                    <a:alpha val="50000"/>
                  </a:srgbClr>
                </a:solidFill>
                <a:latin typeface="Montserrat Bold" panose="00000800000000000000" pitchFamily="2" charset="-52"/>
              </a:rPr>
              <a:t>04</a:t>
            </a: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C1AC9609-8F66-40CD-9B71-0DA0856AF579}"/>
              </a:ext>
            </a:extLst>
          </p:cNvPr>
          <p:cNvSpPr/>
          <p:nvPr/>
        </p:nvSpPr>
        <p:spPr>
          <a:xfrm>
            <a:off x="9472195" y="1660207"/>
            <a:ext cx="2024480" cy="2131829"/>
          </a:xfrm>
          <a:prstGeom prst="roundRect">
            <a:avLst>
              <a:gd name="adj" fmla="val 0"/>
            </a:avLst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357FDB8-41E6-4951-87BB-176586BBA472}"/>
              </a:ext>
            </a:extLst>
          </p:cNvPr>
          <p:cNvSpPr txBox="1"/>
          <p:nvPr/>
        </p:nvSpPr>
        <p:spPr>
          <a:xfrm>
            <a:off x="9649075" y="2726689"/>
            <a:ext cx="18475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Высокие </a:t>
            </a:r>
            <a:b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стандарты качества предоставляемых услуг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ECA720D-D15F-48BB-BFB3-9A0BA2BCCF34}"/>
              </a:ext>
            </a:extLst>
          </p:cNvPr>
          <p:cNvSpPr txBox="1"/>
          <p:nvPr/>
        </p:nvSpPr>
        <p:spPr>
          <a:xfrm>
            <a:off x="10747909" y="1895096"/>
            <a:ext cx="570851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900" dirty="0">
                <a:solidFill>
                  <a:srgbClr val="9D2E88">
                    <a:alpha val="50000"/>
                  </a:srgbClr>
                </a:solidFill>
                <a:latin typeface="Montserrat Bold" panose="00000800000000000000" pitchFamily="2" charset="-52"/>
              </a:rPr>
              <a:t>07</a:t>
            </a:r>
          </a:p>
        </p:txBody>
      </p:sp>
      <p:sp>
        <p:nvSpPr>
          <p:cNvPr id="59" name="Полилиния: фигура 58">
            <a:extLst>
              <a:ext uri="{FF2B5EF4-FFF2-40B4-BE49-F238E27FC236}">
                <a16:creationId xmlns:a16="http://schemas.microsoft.com/office/drawing/2014/main" id="{945062E3-7F75-44EF-AD1A-BB649F023F22}"/>
              </a:ext>
            </a:extLst>
          </p:cNvPr>
          <p:cNvSpPr>
            <a:spLocks noChangeAspect="1"/>
          </p:cNvSpPr>
          <p:nvPr/>
        </p:nvSpPr>
        <p:spPr>
          <a:xfrm>
            <a:off x="9754075" y="1950885"/>
            <a:ext cx="324000" cy="273142"/>
          </a:xfrm>
          <a:custGeom>
            <a:avLst/>
            <a:gdLst>
              <a:gd name="connsiteX0" fmla="*/ 4029288 w 8136740"/>
              <a:gd name="connsiteY0" fmla="*/ 4487510 h 6859525"/>
              <a:gd name="connsiteX1" fmla="*/ 6639291 w 8136740"/>
              <a:gd name="connsiteY1" fmla="*/ 4487510 h 6859525"/>
              <a:gd name="connsiteX2" fmla="*/ 6728032 w 8136740"/>
              <a:gd name="connsiteY2" fmla="*/ 4499745 h 6859525"/>
              <a:gd name="connsiteX3" fmla="*/ 6840810 w 8136740"/>
              <a:gd name="connsiteY3" fmla="*/ 4698591 h 6859525"/>
              <a:gd name="connsiteX4" fmla="*/ 6668498 w 8136740"/>
              <a:gd name="connsiteY4" fmla="*/ 4838336 h 6859525"/>
              <a:gd name="connsiteX5" fmla="*/ 5333342 w 8136740"/>
              <a:gd name="connsiteY5" fmla="*/ 4838939 h 6859525"/>
              <a:gd name="connsiteX6" fmla="*/ 4011109 w 8136740"/>
              <a:gd name="connsiteY6" fmla="*/ 4838939 h 6859525"/>
              <a:gd name="connsiteX7" fmla="*/ 3825702 w 8136740"/>
              <a:gd name="connsiteY7" fmla="*/ 4665679 h 6859525"/>
              <a:gd name="connsiteX8" fmla="*/ 3969410 w 8136740"/>
              <a:gd name="connsiteY8" fmla="*/ 4492421 h 6859525"/>
              <a:gd name="connsiteX9" fmla="*/ 4029288 w 8136740"/>
              <a:gd name="connsiteY9" fmla="*/ 4487510 h 6859525"/>
              <a:gd name="connsiteX10" fmla="*/ 5679086 w 8136740"/>
              <a:gd name="connsiteY10" fmla="*/ 2537632 h 6859525"/>
              <a:gd name="connsiteX11" fmla="*/ 5634974 w 8136740"/>
              <a:gd name="connsiteY11" fmla="*/ 2539702 h 6859525"/>
              <a:gd name="connsiteX12" fmla="*/ 5634974 w 8136740"/>
              <a:gd name="connsiteY12" fmla="*/ 2589843 h 6859525"/>
              <a:gd name="connsiteX13" fmla="*/ 5634974 w 8136740"/>
              <a:gd name="connsiteY13" fmla="*/ 3175702 h 6859525"/>
              <a:gd name="connsiteX14" fmla="*/ 5598272 w 8136740"/>
              <a:gd name="connsiteY14" fmla="*/ 3482418 h 6859525"/>
              <a:gd name="connsiteX15" fmla="*/ 5649448 w 8136740"/>
              <a:gd name="connsiteY15" fmla="*/ 3482418 h 6859525"/>
              <a:gd name="connsiteX16" fmla="*/ 6635760 w 8136740"/>
              <a:gd name="connsiteY16" fmla="*/ 3482418 h 6859525"/>
              <a:gd name="connsiteX17" fmla="*/ 6700290 w 8136740"/>
              <a:gd name="connsiteY17" fmla="*/ 3485003 h 6859525"/>
              <a:gd name="connsiteX18" fmla="*/ 6844774 w 8136740"/>
              <a:gd name="connsiteY18" fmla="*/ 3689105 h 6859525"/>
              <a:gd name="connsiteX19" fmla="*/ 6653594 w 8136740"/>
              <a:gd name="connsiteY19" fmla="*/ 3833158 h 6859525"/>
              <a:gd name="connsiteX20" fmla="*/ 5348592 w 8136740"/>
              <a:gd name="connsiteY20" fmla="*/ 3833761 h 6859525"/>
              <a:gd name="connsiteX21" fmla="*/ 5287163 w 8136740"/>
              <a:gd name="connsiteY21" fmla="*/ 3845909 h 6859525"/>
              <a:gd name="connsiteX22" fmla="*/ 4896274 w 8136740"/>
              <a:gd name="connsiteY22" fmla="*/ 3943955 h 6859525"/>
              <a:gd name="connsiteX23" fmla="*/ 2940538 w 8136740"/>
              <a:gd name="connsiteY23" fmla="*/ 3943265 h 6859525"/>
              <a:gd name="connsiteX24" fmla="*/ 2888500 w 8136740"/>
              <a:gd name="connsiteY24" fmla="*/ 3943006 h 6859525"/>
              <a:gd name="connsiteX25" fmla="*/ 2885915 w 8136740"/>
              <a:gd name="connsiteY25" fmla="*/ 3972212 h 6859525"/>
              <a:gd name="connsiteX26" fmla="*/ 2886432 w 8136740"/>
              <a:gd name="connsiteY26" fmla="*/ 5432296 h 6859525"/>
              <a:gd name="connsiteX27" fmla="*/ 2943726 w 8136740"/>
              <a:gd name="connsiteY27" fmla="*/ 5605209 h 6859525"/>
              <a:gd name="connsiteX28" fmla="*/ 3241222 w 8136740"/>
              <a:gd name="connsiteY28" fmla="*/ 5745730 h 6859525"/>
              <a:gd name="connsiteX29" fmla="*/ 5610506 w 8136740"/>
              <a:gd name="connsiteY29" fmla="*/ 5745126 h 6859525"/>
              <a:gd name="connsiteX30" fmla="*/ 5787125 w 8136740"/>
              <a:gd name="connsiteY30" fmla="*/ 5745126 h 6859525"/>
              <a:gd name="connsiteX31" fmla="*/ 5952458 w 8136740"/>
              <a:gd name="connsiteY31" fmla="*/ 5827750 h 6859525"/>
              <a:gd name="connsiteX32" fmla="*/ 6334990 w 8136740"/>
              <a:gd name="connsiteY32" fmla="*/ 6331675 h 6859525"/>
              <a:gd name="connsiteX33" fmla="*/ 6370141 w 8136740"/>
              <a:gd name="connsiteY33" fmla="*/ 6375271 h 6859525"/>
              <a:gd name="connsiteX34" fmla="*/ 6777228 w 8136740"/>
              <a:gd name="connsiteY34" fmla="*/ 5833436 h 6859525"/>
              <a:gd name="connsiteX35" fmla="*/ 6957121 w 8136740"/>
              <a:gd name="connsiteY35" fmla="*/ 5742284 h 6859525"/>
              <a:gd name="connsiteX36" fmla="*/ 7430978 w 8136740"/>
              <a:gd name="connsiteY36" fmla="*/ 5742284 h 6859525"/>
              <a:gd name="connsiteX37" fmla="*/ 7786026 w 8136740"/>
              <a:gd name="connsiteY37" fmla="*/ 5388270 h 6859525"/>
              <a:gd name="connsiteX38" fmla="*/ 7774222 w 8136740"/>
              <a:gd name="connsiteY38" fmla="*/ 2885876 h 6859525"/>
              <a:gd name="connsiteX39" fmla="*/ 7766813 w 8136740"/>
              <a:gd name="connsiteY39" fmla="*/ 2796100 h 6859525"/>
              <a:gd name="connsiteX40" fmla="*/ 7436664 w 8136740"/>
              <a:gd name="connsiteY40" fmla="*/ 2537632 h 6859525"/>
              <a:gd name="connsiteX41" fmla="*/ 5679086 w 8136740"/>
              <a:gd name="connsiteY41" fmla="*/ 2537632 h 6859525"/>
              <a:gd name="connsiteX42" fmla="*/ 1474511 w 8136740"/>
              <a:gd name="connsiteY42" fmla="*/ 2321123 h 6859525"/>
              <a:gd name="connsiteX43" fmla="*/ 2533710 w 8136740"/>
              <a:gd name="connsiteY43" fmla="*/ 2321123 h 6859525"/>
              <a:gd name="connsiteX44" fmla="*/ 2805014 w 8136740"/>
              <a:gd name="connsiteY44" fmla="*/ 2321382 h 6859525"/>
              <a:gd name="connsiteX45" fmla="*/ 4122509 w 8136740"/>
              <a:gd name="connsiteY45" fmla="*/ 2321382 h 6859525"/>
              <a:gd name="connsiteX46" fmla="*/ 4300593 w 8136740"/>
              <a:gd name="connsiteY46" fmla="*/ 2544696 h 6859525"/>
              <a:gd name="connsiteX47" fmla="*/ 4169722 w 8136740"/>
              <a:gd name="connsiteY47" fmla="*/ 2666436 h 6859525"/>
              <a:gd name="connsiteX48" fmla="*/ 4105708 w 8136740"/>
              <a:gd name="connsiteY48" fmla="*/ 2672639 h 6859525"/>
              <a:gd name="connsiteX49" fmla="*/ 1500788 w 8136740"/>
              <a:gd name="connsiteY49" fmla="*/ 2672639 h 6859525"/>
              <a:gd name="connsiteX50" fmla="*/ 1367333 w 8136740"/>
              <a:gd name="connsiteY50" fmla="*/ 2633869 h 6859525"/>
              <a:gd name="connsiteX51" fmla="*/ 1308833 w 8136740"/>
              <a:gd name="connsiteY51" fmla="*/ 2440965 h 6859525"/>
              <a:gd name="connsiteX52" fmla="*/ 1474511 w 8136740"/>
              <a:gd name="connsiteY52" fmla="*/ 2321123 h 6859525"/>
              <a:gd name="connsiteX53" fmla="*/ 1478905 w 8136740"/>
              <a:gd name="connsiteY53" fmla="*/ 1304744 h 6859525"/>
              <a:gd name="connsiteX54" fmla="*/ 2267057 w 8136740"/>
              <a:gd name="connsiteY54" fmla="*/ 1304744 h 6859525"/>
              <a:gd name="connsiteX55" fmla="*/ 3068307 w 8136740"/>
              <a:gd name="connsiteY55" fmla="*/ 1304744 h 6859525"/>
              <a:gd name="connsiteX56" fmla="*/ 3235621 w 8136740"/>
              <a:gd name="connsiteY56" fmla="*/ 1429411 h 6859525"/>
              <a:gd name="connsiteX57" fmla="*/ 3170660 w 8136740"/>
              <a:gd name="connsiteY57" fmla="*/ 1619557 h 6859525"/>
              <a:gd name="connsiteX58" fmla="*/ 3054349 w 8136740"/>
              <a:gd name="connsiteY58" fmla="*/ 1655397 h 6859525"/>
              <a:gd name="connsiteX59" fmla="*/ 1486745 w 8136740"/>
              <a:gd name="connsiteY59" fmla="*/ 1656605 h 6859525"/>
              <a:gd name="connsiteX60" fmla="*/ 1310039 w 8136740"/>
              <a:gd name="connsiteY60" fmla="*/ 1556577 h 6859525"/>
              <a:gd name="connsiteX61" fmla="*/ 1331665 w 8136740"/>
              <a:gd name="connsiteY61" fmla="*/ 1370738 h 6859525"/>
              <a:gd name="connsiteX62" fmla="*/ 1478905 w 8136740"/>
              <a:gd name="connsiteY62" fmla="*/ 1304744 h 6859525"/>
              <a:gd name="connsiteX63" fmla="*/ 4880508 w 8136740"/>
              <a:gd name="connsiteY63" fmla="*/ 363320 h 6859525"/>
              <a:gd name="connsiteX64" fmla="*/ 715565 w 8136740"/>
              <a:gd name="connsiteY64" fmla="*/ 363837 h 6859525"/>
              <a:gd name="connsiteX65" fmla="*/ 676796 w 8136740"/>
              <a:gd name="connsiteY65" fmla="*/ 363837 h 6859525"/>
              <a:gd name="connsiteX66" fmla="*/ 353108 w 8136740"/>
              <a:gd name="connsiteY66" fmla="*/ 696052 h 6859525"/>
              <a:gd name="connsiteX67" fmla="*/ 353108 w 8136740"/>
              <a:gd name="connsiteY67" fmla="*/ 3229033 h 6859525"/>
              <a:gd name="connsiteX68" fmla="*/ 703072 w 8136740"/>
              <a:gd name="connsiteY68" fmla="*/ 3578998 h 6859525"/>
              <a:gd name="connsiteX69" fmla="*/ 1181152 w 8136740"/>
              <a:gd name="connsiteY69" fmla="*/ 3578481 h 6859525"/>
              <a:gd name="connsiteX70" fmla="*/ 1356220 w 8136740"/>
              <a:gd name="connsiteY70" fmla="*/ 3666359 h 6859525"/>
              <a:gd name="connsiteX71" fmla="*/ 1763822 w 8136740"/>
              <a:gd name="connsiteY71" fmla="*/ 4210952 h 6859525"/>
              <a:gd name="connsiteX72" fmla="*/ 1791823 w 8136740"/>
              <a:gd name="connsiteY72" fmla="*/ 4176918 h 6859525"/>
              <a:gd name="connsiteX73" fmla="*/ 2176164 w 8136740"/>
              <a:gd name="connsiteY73" fmla="*/ 3668599 h 6859525"/>
              <a:gd name="connsiteX74" fmla="*/ 2352180 w 8136740"/>
              <a:gd name="connsiteY74" fmla="*/ 3578394 h 6859525"/>
              <a:gd name="connsiteX75" fmla="*/ 2752632 w 8136740"/>
              <a:gd name="connsiteY75" fmla="*/ 3573914 h 6859525"/>
              <a:gd name="connsiteX76" fmla="*/ 4880680 w 8136740"/>
              <a:gd name="connsiteY76" fmla="*/ 3573399 h 6859525"/>
              <a:gd name="connsiteX77" fmla="*/ 4983464 w 8136740"/>
              <a:gd name="connsiteY77" fmla="*/ 3566765 h 6859525"/>
              <a:gd name="connsiteX78" fmla="*/ 5246412 w 8136740"/>
              <a:gd name="connsiteY78" fmla="*/ 3226363 h 6859525"/>
              <a:gd name="connsiteX79" fmla="*/ 5246412 w 8136740"/>
              <a:gd name="connsiteY79" fmla="*/ 1904044 h 6859525"/>
              <a:gd name="connsiteX80" fmla="*/ 5246412 w 8136740"/>
              <a:gd name="connsiteY80" fmla="*/ 711045 h 6859525"/>
              <a:gd name="connsiteX81" fmla="*/ 5115713 w 8136740"/>
              <a:gd name="connsiteY81" fmla="*/ 429314 h 6859525"/>
              <a:gd name="connsiteX82" fmla="*/ 4880508 w 8136740"/>
              <a:gd name="connsiteY82" fmla="*/ 363320 h 6859525"/>
              <a:gd name="connsiteX83" fmla="*/ 4907819 w 8136740"/>
              <a:gd name="connsiteY83" fmla="*/ 2 h 6859525"/>
              <a:gd name="connsiteX84" fmla="*/ 5611367 w 8136740"/>
              <a:gd name="connsiteY84" fmla="*/ 545538 h 6859525"/>
              <a:gd name="connsiteX85" fmla="*/ 5631442 w 8136740"/>
              <a:gd name="connsiteY85" fmla="*/ 728792 h 6859525"/>
              <a:gd name="connsiteX86" fmla="*/ 5632389 w 8136740"/>
              <a:gd name="connsiteY86" fmla="*/ 2107285 h 6859525"/>
              <a:gd name="connsiteX87" fmla="*/ 5632389 w 8136740"/>
              <a:gd name="connsiteY87" fmla="*/ 2166216 h 6859525"/>
              <a:gd name="connsiteX88" fmla="*/ 5688563 w 8136740"/>
              <a:gd name="connsiteY88" fmla="*/ 2166216 h 6859525"/>
              <a:gd name="connsiteX89" fmla="*/ 7437525 w 8136740"/>
              <a:gd name="connsiteY89" fmla="*/ 2166216 h 6859525"/>
              <a:gd name="connsiteX90" fmla="*/ 8100150 w 8136740"/>
              <a:gd name="connsiteY90" fmla="*/ 2628442 h 6859525"/>
              <a:gd name="connsiteX91" fmla="*/ 8134612 w 8136740"/>
              <a:gd name="connsiteY91" fmla="*/ 2843401 h 6859525"/>
              <a:gd name="connsiteX92" fmla="*/ 8135818 w 8136740"/>
              <a:gd name="connsiteY92" fmla="*/ 5397661 h 6859525"/>
              <a:gd name="connsiteX93" fmla="*/ 7575805 w 8136740"/>
              <a:gd name="connsiteY93" fmla="*/ 6090784 h 6859525"/>
              <a:gd name="connsiteX94" fmla="*/ 7452000 w 8136740"/>
              <a:gd name="connsiteY94" fmla="*/ 6103535 h 6859525"/>
              <a:gd name="connsiteX95" fmla="*/ 7068606 w 8136740"/>
              <a:gd name="connsiteY95" fmla="*/ 6103535 h 6859525"/>
              <a:gd name="connsiteX96" fmla="*/ 7012174 w 8136740"/>
              <a:gd name="connsiteY96" fmla="*/ 6132398 h 6859525"/>
              <a:gd name="connsiteX97" fmla="*/ 6529702 w 8136740"/>
              <a:gd name="connsiteY97" fmla="*/ 6776669 h 6859525"/>
              <a:gd name="connsiteX98" fmla="*/ 6207479 w 8136740"/>
              <a:gd name="connsiteY98" fmla="*/ 6779599 h 6859525"/>
              <a:gd name="connsiteX99" fmla="*/ 5731813 w 8136740"/>
              <a:gd name="connsiteY99" fmla="*/ 6141098 h 6859525"/>
              <a:gd name="connsiteX100" fmla="*/ 5657719 w 8136740"/>
              <a:gd name="connsiteY100" fmla="*/ 6103363 h 6859525"/>
              <a:gd name="connsiteX101" fmla="*/ 3224077 w 8136740"/>
              <a:gd name="connsiteY101" fmla="*/ 6104139 h 6859525"/>
              <a:gd name="connsiteX102" fmla="*/ 2529833 w 8136740"/>
              <a:gd name="connsiteY102" fmla="*/ 5545245 h 6859525"/>
              <a:gd name="connsiteX103" fmla="*/ 2516393 w 8136740"/>
              <a:gd name="connsiteY103" fmla="*/ 5408690 h 6859525"/>
              <a:gd name="connsiteX104" fmla="*/ 2515790 w 8136740"/>
              <a:gd name="connsiteY104" fmla="*/ 3995735 h 6859525"/>
              <a:gd name="connsiteX105" fmla="*/ 2516048 w 8136740"/>
              <a:gd name="connsiteY105" fmla="*/ 3945591 h 6859525"/>
              <a:gd name="connsiteX106" fmla="*/ 2400255 w 8136740"/>
              <a:gd name="connsiteY106" fmla="*/ 3986860 h 6859525"/>
              <a:gd name="connsiteX107" fmla="*/ 1931395 w 8136740"/>
              <a:gd name="connsiteY107" fmla="*/ 4614332 h 6859525"/>
              <a:gd name="connsiteX108" fmla="*/ 1609346 w 8136740"/>
              <a:gd name="connsiteY108" fmla="*/ 4613730 h 6859525"/>
              <a:gd name="connsiteX109" fmla="*/ 1126874 w 8136740"/>
              <a:gd name="connsiteY109" fmla="*/ 3964114 h 6859525"/>
              <a:gd name="connsiteX110" fmla="*/ 1062514 w 8136740"/>
              <a:gd name="connsiteY110" fmla="*/ 3932754 h 6859525"/>
              <a:gd name="connsiteX111" fmla="*/ 683428 w 8136740"/>
              <a:gd name="connsiteY111" fmla="*/ 3933185 h 6859525"/>
              <a:gd name="connsiteX112" fmla="*/ 472 w 8136740"/>
              <a:gd name="connsiteY112" fmla="*/ 3247299 h 6859525"/>
              <a:gd name="connsiteX113" fmla="*/ 472 w 8136740"/>
              <a:gd name="connsiteY113" fmla="*/ 688472 h 6859525"/>
              <a:gd name="connsiteX114" fmla="*/ 656376 w 8136740"/>
              <a:gd name="connsiteY114" fmla="*/ 2929 h 6859525"/>
              <a:gd name="connsiteX115" fmla="*/ 716685 w 8136740"/>
              <a:gd name="connsiteY115" fmla="*/ 1552 h 6859525"/>
              <a:gd name="connsiteX116" fmla="*/ 4907819 w 8136740"/>
              <a:gd name="connsiteY116" fmla="*/ 2 h 685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8136740" h="6859525">
                <a:moveTo>
                  <a:pt x="4029288" y="4487510"/>
                </a:moveTo>
                <a:cubicBezTo>
                  <a:pt x="4899289" y="4487510"/>
                  <a:pt x="5769290" y="4487510"/>
                  <a:pt x="6639291" y="4487510"/>
                </a:cubicBezTo>
                <a:cubicBezTo>
                  <a:pt x="6669332" y="4486906"/>
                  <a:pt x="6699284" y="4491043"/>
                  <a:pt x="6728032" y="4499745"/>
                </a:cubicBezTo>
                <a:cubicBezTo>
                  <a:pt x="6810828" y="4527487"/>
                  <a:pt x="6856232" y="4610454"/>
                  <a:pt x="6840810" y="4698591"/>
                </a:cubicBezTo>
                <a:cubicBezTo>
                  <a:pt x="6827025" y="4777854"/>
                  <a:pt x="6754654" y="4838249"/>
                  <a:pt x="6668498" y="4838336"/>
                </a:cubicBezTo>
                <a:cubicBezTo>
                  <a:pt x="6223478" y="4839112"/>
                  <a:pt x="5778423" y="4839371"/>
                  <a:pt x="5333342" y="4838939"/>
                </a:cubicBezTo>
                <a:cubicBezTo>
                  <a:pt x="4892681" y="4838939"/>
                  <a:pt x="4451942" y="4838939"/>
                  <a:pt x="4011109" y="4838939"/>
                </a:cubicBezTo>
                <a:cubicBezTo>
                  <a:pt x="3903759" y="4838939"/>
                  <a:pt x="3826391" y="4765621"/>
                  <a:pt x="3825702" y="4665679"/>
                </a:cubicBezTo>
                <a:cubicBezTo>
                  <a:pt x="3824599" y="4580472"/>
                  <a:pt x="3885485" y="4507067"/>
                  <a:pt x="3969410" y="4492421"/>
                </a:cubicBezTo>
                <a:cubicBezTo>
                  <a:pt x="3989191" y="4489060"/>
                  <a:pt x="4009222" y="4487423"/>
                  <a:pt x="4029288" y="4487510"/>
                </a:cubicBezTo>
                <a:close/>
                <a:moveTo>
                  <a:pt x="5679086" y="2537632"/>
                </a:moveTo>
                <a:cubicBezTo>
                  <a:pt x="5665301" y="2537632"/>
                  <a:pt x="5651430" y="2538927"/>
                  <a:pt x="5634974" y="2539702"/>
                </a:cubicBezTo>
                <a:lnTo>
                  <a:pt x="5634974" y="2589843"/>
                </a:lnTo>
                <a:cubicBezTo>
                  <a:pt x="5634974" y="2785160"/>
                  <a:pt x="5634974" y="2980388"/>
                  <a:pt x="5634974" y="3175702"/>
                </a:cubicBezTo>
                <a:cubicBezTo>
                  <a:pt x="5634974" y="3277108"/>
                  <a:pt x="5639885" y="3379118"/>
                  <a:pt x="5598272" y="3482418"/>
                </a:cubicBezTo>
                <a:lnTo>
                  <a:pt x="5649448" y="3482418"/>
                </a:lnTo>
                <a:cubicBezTo>
                  <a:pt x="5978219" y="3482418"/>
                  <a:pt x="6306989" y="3482418"/>
                  <a:pt x="6635760" y="3482418"/>
                </a:cubicBezTo>
                <a:cubicBezTo>
                  <a:pt x="6657303" y="3481900"/>
                  <a:pt x="6678855" y="3482763"/>
                  <a:pt x="6700290" y="3485003"/>
                </a:cubicBezTo>
                <a:cubicBezTo>
                  <a:pt x="6795062" y="3496891"/>
                  <a:pt x="6864762" y="3595884"/>
                  <a:pt x="6844774" y="3689105"/>
                </a:cubicBezTo>
                <a:cubicBezTo>
                  <a:pt x="6824785" y="3782327"/>
                  <a:pt x="6757842" y="3833158"/>
                  <a:pt x="6653594" y="3833158"/>
                </a:cubicBezTo>
                <a:cubicBezTo>
                  <a:pt x="6218619" y="3833158"/>
                  <a:pt x="5783619" y="3833330"/>
                  <a:pt x="5348592" y="3833761"/>
                </a:cubicBezTo>
                <a:cubicBezTo>
                  <a:pt x="5327915" y="3833761"/>
                  <a:pt x="5304222" y="3835915"/>
                  <a:pt x="5287163" y="3845909"/>
                </a:cubicBezTo>
                <a:cubicBezTo>
                  <a:pt x="5166545" y="3916728"/>
                  <a:pt x="5035933" y="3944298"/>
                  <a:pt x="4896274" y="3943955"/>
                </a:cubicBezTo>
                <a:cubicBezTo>
                  <a:pt x="4244420" y="3942403"/>
                  <a:pt x="3592651" y="3943265"/>
                  <a:pt x="2940538" y="3943265"/>
                </a:cubicBezTo>
                <a:lnTo>
                  <a:pt x="2888500" y="3943006"/>
                </a:lnTo>
                <a:cubicBezTo>
                  <a:pt x="2887380" y="3955671"/>
                  <a:pt x="2885915" y="3963942"/>
                  <a:pt x="2885915" y="3972212"/>
                </a:cubicBezTo>
                <a:cubicBezTo>
                  <a:pt x="2885915" y="4458906"/>
                  <a:pt x="2886088" y="4945602"/>
                  <a:pt x="2886432" y="5432296"/>
                </a:cubicBezTo>
                <a:cubicBezTo>
                  <a:pt x="2886889" y="5494500"/>
                  <a:pt x="2906937" y="5554982"/>
                  <a:pt x="2943726" y="5605209"/>
                </a:cubicBezTo>
                <a:cubicBezTo>
                  <a:pt x="3016183" y="5707650"/>
                  <a:pt x="3118019" y="5745902"/>
                  <a:pt x="3241222" y="5745730"/>
                </a:cubicBezTo>
                <a:cubicBezTo>
                  <a:pt x="4030814" y="5744525"/>
                  <a:pt x="4820569" y="5744352"/>
                  <a:pt x="5610506" y="5745126"/>
                </a:cubicBezTo>
                <a:cubicBezTo>
                  <a:pt x="5669350" y="5745126"/>
                  <a:pt x="5728281" y="5745126"/>
                  <a:pt x="5787125" y="5745126"/>
                </a:cubicBezTo>
                <a:cubicBezTo>
                  <a:pt x="5855533" y="5745644"/>
                  <a:pt x="5909553" y="5769681"/>
                  <a:pt x="5952458" y="5827750"/>
                </a:cubicBezTo>
                <a:cubicBezTo>
                  <a:pt x="6077815" y="5997304"/>
                  <a:pt x="6207135" y="6163758"/>
                  <a:pt x="6334990" y="6331675"/>
                </a:cubicBezTo>
                <a:cubicBezTo>
                  <a:pt x="6345759" y="6345718"/>
                  <a:pt x="6357218" y="6359245"/>
                  <a:pt x="6370141" y="6375271"/>
                </a:cubicBezTo>
                <a:cubicBezTo>
                  <a:pt x="6508508" y="6191327"/>
                  <a:pt x="6643341" y="6012727"/>
                  <a:pt x="6777228" y="5833436"/>
                </a:cubicBezTo>
                <a:cubicBezTo>
                  <a:pt x="6822545" y="5773127"/>
                  <a:pt x="6880614" y="5741681"/>
                  <a:pt x="6957121" y="5742284"/>
                </a:cubicBezTo>
                <a:cubicBezTo>
                  <a:pt x="7115044" y="5743490"/>
                  <a:pt x="7272968" y="5742714"/>
                  <a:pt x="7430978" y="5742284"/>
                </a:cubicBezTo>
                <a:cubicBezTo>
                  <a:pt x="7649555" y="5742284"/>
                  <a:pt x="7786887" y="5606158"/>
                  <a:pt x="7786026" y="5388270"/>
                </a:cubicBezTo>
                <a:cubicBezTo>
                  <a:pt x="7782579" y="4554109"/>
                  <a:pt x="7778645" y="3719950"/>
                  <a:pt x="7774222" y="2885876"/>
                </a:cubicBezTo>
                <a:cubicBezTo>
                  <a:pt x="7774922" y="2855807"/>
                  <a:pt x="7772438" y="2825653"/>
                  <a:pt x="7766813" y="2796100"/>
                </a:cubicBezTo>
                <a:cubicBezTo>
                  <a:pt x="7731231" y="2637315"/>
                  <a:pt x="7603892" y="2537632"/>
                  <a:pt x="7436664" y="2537632"/>
                </a:cubicBezTo>
                <a:cubicBezTo>
                  <a:pt x="6850805" y="2537203"/>
                  <a:pt x="6264945" y="2537203"/>
                  <a:pt x="5679086" y="2537632"/>
                </a:cubicBezTo>
                <a:close/>
                <a:moveTo>
                  <a:pt x="1474511" y="2321123"/>
                </a:moveTo>
                <a:cubicBezTo>
                  <a:pt x="1827577" y="2320519"/>
                  <a:pt x="2180643" y="2320519"/>
                  <a:pt x="2533710" y="2321123"/>
                </a:cubicBezTo>
                <a:cubicBezTo>
                  <a:pt x="2624173" y="2321209"/>
                  <a:pt x="2714611" y="2321295"/>
                  <a:pt x="2805014" y="2321382"/>
                </a:cubicBezTo>
                <a:cubicBezTo>
                  <a:pt x="3244124" y="2321382"/>
                  <a:pt x="3683287" y="2321382"/>
                  <a:pt x="4122509" y="2321382"/>
                </a:cubicBezTo>
                <a:cubicBezTo>
                  <a:pt x="4245367" y="2321382"/>
                  <a:pt x="4329282" y="2427441"/>
                  <a:pt x="4300593" y="2544696"/>
                </a:cubicBezTo>
                <a:cubicBezTo>
                  <a:pt x="4283878" y="2613621"/>
                  <a:pt x="4235631" y="2650496"/>
                  <a:pt x="4169722" y="2666436"/>
                </a:cubicBezTo>
                <a:cubicBezTo>
                  <a:pt x="4148700" y="2671002"/>
                  <a:pt x="4127213" y="2673070"/>
                  <a:pt x="4105708" y="2672639"/>
                </a:cubicBezTo>
                <a:cubicBezTo>
                  <a:pt x="3237370" y="2672639"/>
                  <a:pt x="2369066" y="2672639"/>
                  <a:pt x="1500788" y="2672639"/>
                </a:cubicBezTo>
                <a:cubicBezTo>
                  <a:pt x="1452284" y="2672639"/>
                  <a:pt x="1406534" y="2665143"/>
                  <a:pt x="1367333" y="2633869"/>
                </a:cubicBezTo>
                <a:cubicBezTo>
                  <a:pt x="1308902" y="2588464"/>
                  <a:pt x="1285459" y="2511183"/>
                  <a:pt x="1308833" y="2440965"/>
                </a:cubicBezTo>
                <a:cubicBezTo>
                  <a:pt x="1331173" y="2368596"/>
                  <a:pt x="1398746" y="2319660"/>
                  <a:pt x="1474511" y="2321123"/>
                </a:cubicBezTo>
                <a:close/>
                <a:moveTo>
                  <a:pt x="1478905" y="1304744"/>
                </a:moveTo>
                <a:cubicBezTo>
                  <a:pt x="1741593" y="1305175"/>
                  <a:pt x="2004282" y="1304744"/>
                  <a:pt x="2267057" y="1304744"/>
                </a:cubicBezTo>
                <a:cubicBezTo>
                  <a:pt x="2534140" y="1304744"/>
                  <a:pt x="2801223" y="1304744"/>
                  <a:pt x="3068307" y="1304744"/>
                </a:cubicBezTo>
                <a:cubicBezTo>
                  <a:pt x="3145761" y="1303967"/>
                  <a:pt x="3214211" y="1354973"/>
                  <a:pt x="3235621" y="1429411"/>
                </a:cubicBezTo>
                <a:cubicBezTo>
                  <a:pt x="3257074" y="1498853"/>
                  <a:pt x="3233640" y="1580356"/>
                  <a:pt x="3170660" y="1619557"/>
                </a:cubicBezTo>
                <a:cubicBezTo>
                  <a:pt x="3135723" y="1641527"/>
                  <a:pt x="3095601" y="1653933"/>
                  <a:pt x="3054349" y="1655397"/>
                </a:cubicBezTo>
                <a:cubicBezTo>
                  <a:pt x="2531668" y="1657637"/>
                  <a:pt x="2009133" y="1658069"/>
                  <a:pt x="1486745" y="1656605"/>
                </a:cubicBezTo>
                <a:cubicBezTo>
                  <a:pt x="1410066" y="1656605"/>
                  <a:pt x="1345105" y="1629895"/>
                  <a:pt x="1310039" y="1556577"/>
                </a:cubicBezTo>
                <a:cubicBezTo>
                  <a:pt x="1278765" y="1491184"/>
                  <a:pt x="1287035" y="1427343"/>
                  <a:pt x="1331665" y="1370738"/>
                </a:cubicBezTo>
                <a:cubicBezTo>
                  <a:pt x="1368711" y="1323611"/>
                  <a:pt x="1418854" y="1304571"/>
                  <a:pt x="1478905" y="1304744"/>
                </a:cubicBezTo>
                <a:close/>
                <a:moveTo>
                  <a:pt x="4880508" y="363320"/>
                </a:moveTo>
                <a:cubicBezTo>
                  <a:pt x="3492193" y="364010"/>
                  <a:pt x="2103879" y="364182"/>
                  <a:pt x="715565" y="363837"/>
                </a:cubicBezTo>
                <a:cubicBezTo>
                  <a:pt x="702643" y="363837"/>
                  <a:pt x="689718" y="363837"/>
                  <a:pt x="676796" y="363837"/>
                </a:cubicBezTo>
                <a:cubicBezTo>
                  <a:pt x="481652" y="369868"/>
                  <a:pt x="353108" y="501686"/>
                  <a:pt x="353108" y="696052"/>
                </a:cubicBezTo>
                <a:cubicBezTo>
                  <a:pt x="353108" y="1540379"/>
                  <a:pt x="353108" y="2384707"/>
                  <a:pt x="353108" y="3229033"/>
                </a:cubicBezTo>
                <a:cubicBezTo>
                  <a:pt x="353108" y="3442098"/>
                  <a:pt x="489665" y="3578394"/>
                  <a:pt x="703072" y="3578998"/>
                </a:cubicBezTo>
                <a:cubicBezTo>
                  <a:pt x="862460" y="3578998"/>
                  <a:pt x="1021849" y="3580376"/>
                  <a:pt x="1181152" y="3578481"/>
                </a:cubicBezTo>
                <a:cubicBezTo>
                  <a:pt x="1256194" y="3577620"/>
                  <a:pt x="1311074" y="3604327"/>
                  <a:pt x="1356220" y="3666359"/>
                </a:cubicBezTo>
                <a:cubicBezTo>
                  <a:pt x="1488814" y="3848494"/>
                  <a:pt x="1625802" y="4027267"/>
                  <a:pt x="1763822" y="4210952"/>
                </a:cubicBezTo>
                <a:cubicBezTo>
                  <a:pt x="1775626" y="4196648"/>
                  <a:pt x="1784069" y="4187086"/>
                  <a:pt x="1791823" y="4176918"/>
                </a:cubicBezTo>
                <a:cubicBezTo>
                  <a:pt x="1920023" y="4007623"/>
                  <a:pt x="2048136" y="3838242"/>
                  <a:pt x="2176164" y="3668599"/>
                </a:cubicBezTo>
                <a:cubicBezTo>
                  <a:pt x="2220534" y="3609670"/>
                  <a:pt x="2276794" y="3578308"/>
                  <a:pt x="2352180" y="3578394"/>
                </a:cubicBezTo>
                <a:cubicBezTo>
                  <a:pt x="2485636" y="3578394"/>
                  <a:pt x="2619263" y="3574000"/>
                  <a:pt x="2752632" y="3573914"/>
                </a:cubicBezTo>
                <a:cubicBezTo>
                  <a:pt x="3461867" y="3573399"/>
                  <a:pt x="4171213" y="3573226"/>
                  <a:pt x="4880680" y="3573399"/>
                </a:cubicBezTo>
                <a:cubicBezTo>
                  <a:pt x="4915082" y="3574777"/>
                  <a:pt x="4949527" y="3572536"/>
                  <a:pt x="4983464" y="3566765"/>
                </a:cubicBezTo>
                <a:cubicBezTo>
                  <a:pt x="5146212" y="3532302"/>
                  <a:pt x="5246239" y="3403069"/>
                  <a:pt x="5246412" y="3226363"/>
                </a:cubicBezTo>
                <a:cubicBezTo>
                  <a:pt x="5246816" y="2785589"/>
                  <a:pt x="5246816" y="2344817"/>
                  <a:pt x="5246412" y="1904044"/>
                </a:cubicBezTo>
                <a:cubicBezTo>
                  <a:pt x="5246412" y="1506348"/>
                  <a:pt x="5246412" y="1108654"/>
                  <a:pt x="5246412" y="711045"/>
                </a:cubicBezTo>
                <a:cubicBezTo>
                  <a:pt x="5246412" y="596889"/>
                  <a:pt x="5207728" y="500479"/>
                  <a:pt x="5115713" y="429314"/>
                </a:cubicBezTo>
                <a:cubicBezTo>
                  <a:pt x="5046358" y="375726"/>
                  <a:pt x="4966061" y="363320"/>
                  <a:pt x="4880508" y="363320"/>
                </a:cubicBezTo>
                <a:close/>
                <a:moveTo>
                  <a:pt x="4907819" y="2"/>
                </a:moveTo>
                <a:cubicBezTo>
                  <a:pt x="5270966" y="-947"/>
                  <a:pt x="5546751" y="252867"/>
                  <a:pt x="5611367" y="545538"/>
                </a:cubicBezTo>
                <a:cubicBezTo>
                  <a:pt x="5624506" y="605761"/>
                  <a:pt x="5631235" y="667191"/>
                  <a:pt x="5631442" y="728792"/>
                </a:cubicBezTo>
                <a:cubicBezTo>
                  <a:pt x="5633079" y="1188175"/>
                  <a:pt x="5632389" y="1647645"/>
                  <a:pt x="5632389" y="2107285"/>
                </a:cubicBezTo>
                <a:lnTo>
                  <a:pt x="5632389" y="2166216"/>
                </a:lnTo>
                <a:lnTo>
                  <a:pt x="5688563" y="2166216"/>
                </a:lnTo>
                <a:cubicBezTo>
                  <a:pt x="6271493" y="2166216"/>
                  <a:pt x="6854481" y="2166216"/>
                  <a:pt x="7437525" y="2166216"/>
                </a:cubicBezTo>
                <a:cubicBezTo>
                  <a:pt x="7746135" y="2166733"/>
                  <a:pt x="8008221" y="2348005"/>
                  <a:pt x="8100150" y="2628442"/>
                </a:cubicBezTo>
                <a:cubicBezTo>
                  <a:pt x="8122679" y="2697883"/>
                  <a:pt x="8134310" y="2770426"/>
                  <a:pt x="8134612" y="2843401"/>
                </a:cubicBezTo>
                <a:cubicBezTo>
                  <a:pt x="8136964" y="3694791"/>
                  <a:pt x="8137369" y="4546183"/>
                  <a:pt x="8135818" y="5397661"/>
                </a:cubicBezTo>
                <a:cubicBezTo>
                  <a:pt x="8135301" y="5744093"/>
                  <a:pt x="7911124" y="6019964"/>
                  <a:pt x="7575805" y="6090784"/>
                </a:cubicBezTo>
                <a:cubicBezTo>
                  <a:pt x="7535048" y="6099055"/>
                  <a:pt x="7493584" y="6103276"/>
                  <a:pt x="7452000" y="6103535"/>
                </a:cubicBezTo>
                <a:cubicBezTo>
                  <a:pt x="7324231" y="6105171"/>
                  <a:pt x="7196375" y="6104913"/>
                  <a:pt x="7068606" y="6103535"/>
                </a:cubicBezTo>
                <a:cubicBezTo>
                  <a:pt x="7045914" y="6101985"/>
                  <a:pt x="7024226" y="6113097"/>
                  <a:pt x="7012174" y="6132398"/>
                </a:cubicBezTo>
                <a:cubicBezTo>
                  <a:pt x="6851838" y="6347788"/>
                  <a:pt x="6688832" y="6560592"/>
                  <a:pt x="6529702" y="6776669"/>
                </a:cubicBezTo>
                <a:cubicBezTo>
                  <a:pt x="6446303" y="6889965"/>
                  <a:pt x="6280367" y="6883331"/>
                  <a:pt x="6207479" y="6779599"/>
                </a:cubicBezTo>
                <a:cubicBezTo>
                  <a:pt x="6054897" y="6562487"/>
                  <a:pt x="5890168" y="6354077"/>
                  <a:pt x="5731813" y="6141098"/>
                </a:cubicBezTo>
                <a:cubicBezTo>
                  <a:pt x="5711911" y="6114391"/>
                  <a:pt x="5691751" y="6103276"/>
                  <a:pt x="5657719" y="6103363"/>
                </a:cubicBezTo>
                <a:cubicBezTo>
                  <a:pt x="4846476" y="6104397"/>
                  <a:pt x="4035259" y="6104654"/>
                  <a:pt x="3224077" y="6104139"/>
                </a:cubicBezTo>
                <a:cubicBezTo>
                  <a:pt x="2880315" y="6104139"/>
                  <a:pt x="2601687" y="5880134"/>
                  <a:pt x="2529833" y="5545245"/>
                </a:cubicBezTo>
                <a:cubicBezTo>
                  <a:pt x="2520615" y="5500358"/>
                  <a:pt x="2516117" y="5454523"/>
                  <a:pt x="2516393" y="5408690"/>
                </a:cubicBezTo>
                <a:cubicBezTo>
                  <a:pt x="2515420" y="4937674"/>
                  <a:pt x="2515213" y="4466748"/>
                  <a:pt x="2515790" y="3995735"/>
                </a:cubicBezTo>
                <a:lnTo>
                  <a:pt x="2516048" y="3945591"/>
                </a:lnTo>
                <a:cubicBezTo>
                  <a:pt x="2465389" y="3933959"/>
                  <a:pt x="2431874" y="3943610"/>
                  <a:pt x="2400255" y="3986860"/>
                </a:cubicBezTo>
                <a:cubicBezTo>
                  <a:pt x="2246122" y="4197511"/>
                  <a:pt x="2086906" y="4404630"/>
                  <a:pt x="1931395" y="4614332"/>
                </a:cubicBezTo>
                <a:cubicBezTo>
                  <a:pt x="1849289" y="4725043"/>
                  <a:pt x="1685162" y="4721854"/>
                  <a:pt x="1609346" y="4613730"/>
                </a:cubicBezTo>
                <a:cubicBezTo>
                  <a:pt x="1454265" y="4392998"/>
                  <a:pt x="1287813" y="4180711"/>
                  <a:pt x="1126874" y="3964114"/>
                </a:cubicBezTo>
                <a:cubicBezTo>
                  <a:pt x="1112794" y="3942661"/>
                  <a:pt x="1088095" y="3930600"/>
                  <a:pt x="1062514" y="3932754"/>
                </a:cubicBezTo>
                <a:cubicBezTo>
                  <a:pt x="936210" y="3934218"/>
                  <a:pt x="809819" y="3933959"/>
                  <a:pt x="683428" y="3933185"/>
                </a:cubicBezTo>
                <a:cubicBezTo>
                  <a:pt x="313648" y="3931118"/>
                  <a:pt x="730" y="3617768"/>
                  <a:pt x="472" y="3247299"/>
                </a:cubicBezTo>
                <a:cubicBezTo>
                  <a:pt x="-157" y="2394442"/>
                  <a:pt x="-157" y="1541500"/>
                  <a:pt x="472" y="688472"/>
                </a:cubicBezTo>
                <a:cubicBezTo>
                  <a:pt x="472" y="326617"/>
                  <a:pt x="295040" y="20161"/>
                  <a:pt x="656376" y="2929"/>
                </a:cubicBezTo>
                <a:cubicBezTo>
                  <a:pt x="676424" y="1983"/>
                  <a:pt x="696525" y="1552"/>
                  <a:pt x="716685" y="1552"/>
                </a:cubicBezTo>
                <a:cubicBezTo>
                  <a:pt x="2113702" y="1552"/>
                  <a:pt x="3510717" y="3706"/>
                  <a:pt x="4907819" y="2"/>
                </a:cubicBezTo>
                <a:close/>
              </a:path>
            </a:pathLst>
          </a:custGeom>
          <a:solidFill>
            <a:schemeClr val="bg1"/>
          </a:solidFill>
          <a:ln w="8607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0" name="!!007">
            <a:extLst>
              <a:ext uri="{FF2B5EF4-FFF2-40B4-BE49-F238E27FC236}">
                <a16:creationId xmlns:a16="http://schemas.microsoft.com/office/drawing/2014/main" id="{91BC2CA8-BB3A-4615-BB2C-C5B784184E87}"/>
              </a:ext>
            </a:extLst>
          </p:cNvPr>
          <p:cNvSpPr>
            <a:spLocks noChangeAspect="1"/>
          </p:cNvSpPr>
          <p:nvPr/>
        </p:nvSpPr>
        <p:spPr>
          <a:xfrm>
            <a:off x="3173327" y="4209320"/>
            <a:ext cx="216545" cy="288000"/>
          </a:xfrm>
          <a:custGeom>
            <a:avLst/>
            <a:gdLst>
              <a:gd name="connsiteX0" fmla="*/ 2572103 w 5156373"/>
              <a:gd name="connsiteY0" fmla="*/ 3118196 h 6857867"/>
              <a:gd name="connsiteX1" fmla="*/ 2686869 w 5156373"/>
              <a:gd name="connsiteY1" fmla="*/ 3140193 h 6857867"/>
              <a:gd name="connsiteX2" fmla="*/ 2884169 w 5156373"/>
              <a:gd name="connsiteY2" fmla="*/ 3392052 h 6857867"/>
              <a:gd name="connsiteX3" fmla="*/ 2751262 w 5156373"/>
              <a:gd name="connsiteY3" fmla="*/ 3685975 h 6857867"/>
              <a:gd name="connsiteX4" fmla="*/ 2746145 w 5156373"/>
              <a:gd name="connsiteY4" fmla="*/ 3695411 h 6857867"/>
              <a:gd name="connsiteX5" fmla="*/ 2745215 w 5156373"/>
              <a:gd name="connsiteY5" fmla="*/ 3752296 h 6857867"/>
              <a:gd name="connsiteX6" fmla="*/ 2745215 w 5156373"/>
              <a:gd name="connsiteY6" fmla="*/ 3776285 h 6857867"/>
              <a:gd name="connsiteX7" fmla="*/ 2745215 w 5156373"/>
              <a:gd name="connsiteY7" fmla="*/ 3802867 h 6857867"/>
              <a:gd name="connsiteX8" fmla="*/ 2744418 w 5156373"/>
              <a:gd name="connsiteY8" fmla="*/ 3802867 h 6857867"/>
              <a:gd name="connsiteX9" fmla="*/ 2744418 w 5156373"/>
              <a:gd name="connsiteY9" fmla="*/ 3804794 h 6857867"/>
              <a:gd name="connsiteX10" fmla="*/ 2743487 w 5156373"/>
              <a:gd name="connsiteY10" fmla="*/ 3871248 h 6857867"/>
              <a:gd name="connsiteX11" fmla="*/ 2574563 w 5156373"/>
              <a:gd name="connsiteY11" fmla="*/ 4021300 h 6857867"/>
              <a:gd name="connsiteX12" fmla="*/ 2564262 w 5156373"/>
              <a:gd name="connsiteY12" fmla="*/ 4021300 h 6857867"/>
              <a:gd name="connsiteX13" fmla="*/ 2411419 w 5156373"/>
              <a:gd name="connsiteY13" fmla="*/ 3853637 h 6857867"/>
              <a:gd name="connsiteX14" fmla="*/ 2411419 w 5156373"/>
              <a:gd name="connsiteY14" fmla="*/ 3799611 h 6857867"/>
              <a:gd name="connsiteX15" fmla="*/ 2412084 w 5156373"/>
              <a:gd name="connsiteY15" fmla="*/ 3710430 h 6857867"/>
              <a:gd name="connsiteX16" fmla="*/ 2394872 w 5156373"/>
              <a:gd name="connsiteY16" fmla="*/ 3676605 h 6857867"/>
              <a:gd name="connsiteX17" fmla="*/ 2268477 w 5156373"/>
              <a:gd name="connsiteY17" fmla="*/ 3443487 h 6857867"/>
              <a:gd name="connsiteX18" fmla="*/ 2369686 w 5156373"/>
              <a:gd name="connsiteY18" fmla="*/ 3202924 h 6857867"/>
              <a:gd name="connsiteX19" fmla="*/ 2572103 w 5156373"/>
              <a:gd name="connsiteY19" fmla="*/ 3118196 h 6857867"/>
              <a:gd name="connsiteX20" fmla="*/ 1613380 w 5156373"/>
              <a:gd name="connsiteY20" fmla="*/ 2890527 h 6857867"/>
              <a:gd name="connsiteX21" fmla="*/ 1613380 w 5156373"/>
              <a:gd name="connsiteY21" fmla="*/ 4251494 h 6857867"/>
              <a:gd name="connsiteX22" fmla="*/ 3541660 w 5156373"/>
              <a:gd name="connsiteY22" fmla="*/ 4251494 h 6857867"/>
              <a:gd name="connsiteX23" fmla="*/ 3541660 w 5156373"/>
              <a:gd name="connsiteY23" fmla="*/ 2890527 h 6857867"/>
              <a:gd name="connsiteX24" fmla="*/ 2577022 w 5156373"/>
              <a:gd name="connsiteY24" fmla="*/ 1751182 h 6857867"/>
              <a:gd name="connsiteX25" fmla="*/ 2131783 w 5156373"/>
              <a:gd name="connsiteY25" fmla="*/ 1912664 h 6857867"/>
              <a:gd name="connsiteX26" fmla="*/ 1898266 w 5156373"/>
              <a:gd name="connsiteY26" fmla="*/ 2551547 h 6857867"/>
              <a:gd name="connsiteX27" fmla="*/ 3260562 w 5156373"/>
              <a:gd name="connsiteY27" fmla="*/ 2551547 h 6857867"/>
              <a:gd name="connsiteX28" fmla="*/ 2935472 w 5156373"/>
              <a:gd name="connsiteY28" fmla="*/ 1850264 h 6857867"/>
              <a:gd name="connsiteX29" fmla="*/ 2577022 w 5156373"/>
              <a:gd name="connsiteY29" fmla="*/ 1751182 h 6857867"/>
              <a:gd name="connsiteX30" fmla="*/ 2564395 w 5156373"/>
              <a:gd name="connsiteY30" fmla="*/ 1418914 h 6857867"/>
              <a:gd name="connsiteX31" fmla="*/ 2714780 w 5156373"/>
              <a:gd name="connsiteY31" fmla="*/ 1428749 h 6857867"/>
              <a:gd name="connsiteX32" fmla="*/ 3414801 w 5156373"/>
              <a:gd name="connsiteY32" fmla="*/ 1848071 h 6857867"/>
              <a:gd name="connsiteX33" fmla="*/ 3595155 w 5156373"/>
              <a:gd name="connsiteY33" fmla="*/ 2471604 h 6857867"/>
              <a:gd name="connsiteX34" fmla="*/ 3595155 w 5156373"/>
              <a:gd name="connsiteY34" fmla="*/ 2541048 h 6857867"/>
              <a:gd name="connsiteX35" fmla="*/ 3595155 w 5156373"/>
              <a:gd name="connsiteY35" fmla="*/ 2552478 h 6857867"/>
              <a:gd name="connsiteX36" fmla="*/ 3597548 w 5156373"/>
              <a:gd name="connsiteY36" fmla="*/ 2552810 h 6857867"/>
              <a:gd name="connsiteX37" fmla="*/ 3649249 w 5156373"/>
              <a:gd name="connsiteY37" fmla="*/ 2562645 h 6857867"/>
              <a:gd name="connsiteX38" fmla="*/ 3879377 w 5156373"/>
              <a:gd name="connsiteY38" fmla="*/ 2859227 h 6857867"/>
              <a:gd name="connsiteX39" fmla="*/ 3880042 w 5156373"/>
              <a:gd name="connsiteY39" fmla="*/ 3105105 h 6857867"/>
              <a:gd name="connsiteX40" fmla="*/ 3880042 w 5156373"/>
              <a:gd name="connsiteY40" fmla="*/ 3108095 h 6857867"/>
              <a:gd name="connsiteX41" fmla="*/ 3880042 w 5156373"/>
              <a:gd name="connsiteY41" fmla="*/ 3211830 h 6857867"/>
              <a:gd name="connsiteX42" fmla="*/ 3880042 w 5156373"/>
              <a:gd name="connsiteY42" fmla="*/ 3909192 h 6857867"/>
              <a:gd name="connsiteX43" fmla="*/ 3879909 w 5156373"/>
              <a:gd name="connsiteY43" fmla="*/ 4024157 h 6857867"/>
              <a:gd name="connsiteX44" fmla="*/ 3878845 w 5156373"/>
              <a:gd name="connsiteY44" fmla="*/ 4278541 h 6857867"/>
              <a:gd name="connsiteX45" fmla="*/ 3557942 w 5156373"/>
              <a:gd name="connsiteY45" fmla="*/ 4590208 h 6857867"/>
              <a:gd name="connsiteX46" fmla="*/ 3439056 w 5156373"/>
              <a:gd name="connsiteY46" fmla="*/ 4590208 h 6857867"/>
              <a:gd name="connsiteX47" fmla="*/ 3111773 w 5156373"/>
              <a:gd name="connsiteY47" fmla="*/ 4589742 h 6857867"/>
              <a:gd name="connsiteX48" fmla="*/ 3103931 w 5156373"/>
              <a:gd name="connsiteY48" fmla="*/ 4589742 h 6857867"/>
              <a:gd name="connsiteX49" fmla="*/ 2774455 w 5156373"/>
              <a:gd name="connsiteY49" fmla="*/ 4589278 h 6857867"/>
              <a:gd name="connsiteX50" fmla="*/ 2770667 w 5156373"/>
              <a:gd name="connsiteY50" fmla="*/ 4589278 h 6857867"/>
              <a:gd name="connsiteX51" fmla="*/ 2440858 w 5156373"/>
              <a:gd name="connsiteY51" fmla="*/ 4589808 h 6857867"/>
              <a:gd name="connsiteX52" fmla="*/ 2109920 w 5156373"/>
              <a:gd name="connsiteY52" fmla="*/ 4590341 h 6857867"/>
              <a:gd name="connsiteX53" fmla="*/ 2045128 w 5156373"/>
              <a:gd name="connsiteY53" fmla="*/ 4590341 h 6857867"/>
              <a:gd name="connsiteX54" fmla="*/ 1572377 w 5156373"/>
              <a:gd name="connsiteY54" fmla="*/ 4587948 h 6857867"/>
              <a:gd name="connsiteX55" fmla="*/ 1275264 w 5156373"/>
              <a:gd name="connsiteY55" fmla="*/ 4279804 h 6857867"/>
              <a:gd name="connsiteX56" fmla="*/ 1275264 w 5156373"/>
              <a:gd name="connsiteY56" fmla="*/ 3690826 h 6857867"/>
              <a:gd name="connsiteX57" fmla="*/ 1275264 w 5156373"/>
              <a:gd name="connsiteY57" fmla="*/ 3689763 h 6857867"/>
              <a:gd name="connsiteX58" fmla="*/ 1275264 w 5156373"/>
              <a:gd name="connsiteY58" fmla="*/ 3360022 h 6857867"/>
              <a:gd name="connsiteX59" fmla="*/ 1276195 w 5156373"/>
              <a:gd name="connsiteY59" fmla="*/ 2868265 h 6857867"/>
              <a:gd name="connsiteX60" fmla="*/ 1560682 w 5156373"/>
              <a:gd name="connsiteY60" fmla="*/ 2553475 h 6857867"/>
              <a:gd name="connsiteX61" fmla="*/ 1560682 w 5156373"/>
              <a:gd name="connsiteY61" fmla="*/ 2529818 h 6857867"/>
              <a:gd name="connsiteX62" fmla="*/ 1560682 w 5156373"/>
              <a:gd name="connsiteY62" fmla="*/ 2427612 h 6857867"/>
              <a:gd name="connsiteX63" fmla="*/ 2009708 w 5156373"/>
              <a:gd name="connsiteY63" fmla="*/ 1586643 h 6857867"/>
              <a:gd name="connsiteX64" fmla="*/ 2564395 w 5156373"/>
              <a:gd name="connsiteY64" fmla="*/ 1418914 h 6857867"/>
              <a:gd name="connsiteX65" fmla="*/ 2574230 w 5156373"/>
              <a:gd name="connsiteY65" fmla="*/ 350675 h 6857867"/>
              <a:gd name="connsiteX66" fmla="*/ 2547649 w 5156373"/>
              <a:gd name="connsiteY66" fmla="*/ 355992 h 6857867"/>
              <a:gd name="connsiteX67" fmla="*/ 2323103 w 5156373"/>
              <a:gd name="connsiteY67" fmla="*/ 437265 h 6857867"/>
              <a:gd name="connsiteX68" fmla="*/ 2222226 w 5156373"/>
              <a:gd name="connsiteY68" fmla="*/ 472418 h 6857867"/>
              <a:gd name="connsiteX69" fmla="*/ 2039081 w 5156373"/>
              <a:gd name="connsiteY69" fmla="*/ 537742 h 6857867"/>
              <a:gd name="connsiteX70" fmla="*/ 2033233 w 5156373"/>
              <a:gd name="connsiteY70" fmla="*/ 539802 h 6857867"/>
              <a:gd name="connsiteX71" fmla="*/ 1800645 w 5156373"/>
              <a:gd name="connsiteY71" fmla="*/ 622736 h 6857867"/>
              <a:gd name="connsiteX72" fmla="*/ 1482798 w 5156373"/>
              <a:gd name="connsiteY72" fmla="*/ 734577 h 6857867"/>
              <a:gd name="connsiteX73" fmla="*/ 1174321 w 5156373"/>
              <a:gd name="connsiteY73" fmla="*/ 842830 h 6857867"/>
              <a:gd name="connsiteX74" fmla="*/ 774736 w 5156373"/>
              <a:gd name="connsiteY74" fmla="*/ 983312 h 6857867"/>
              <a:gd name="connsiteX75" fmla="*/ 621893 w 5156373"/>
              <a:gd name="connsiteY75" fmla="*/ 1037605 h 6857867"/>
              <a:gd name="connsiteX76" fmla="*/ 618770 w 5156373"/>
              <a:gd name="connsiteY76" fmla="*/ 1038735 h 6857867"/>
              <a:gd name="connsiteX77" fmla="*/ 349235 w 5156373"/>
              <a:gd name="connsiteY77" fmla="*/ 1133896 h 6857867"/>
              <a:gd name="connsiteX78" fmla="*/ 335944 w 5156373"/>
              <a:gd name="connsiteY78" fmla="*/ 1154231 h 6857867"/>
              <a:gd name="connsiteX79" fmla="*/ 335944 w 5156373"/>
              <a:gd name="connsiteY79" fmla="*/ 1372996 h 6857867"/>
              <a:gd name="connsiteX80" fmla="*/ 335944 w 5156373"/>
              <a:gd name="connsiteY80" fmla="*/ 1373793 h 6857867"/>
              <a:gd name="connsiteX81" fmla="*/ 335944 w 5156373"/>
              <a:gd name="connsiteY81" fmla="*/ 1506235 h 6857867"/>
              <a:gd name="connsiteX82" fmla="*/ 336409 w 5156373"/>
              <a:gd name="connsiteY82" fmla="*/ 1735765 h 6857867"/>
              <a:gd name="connsiteX83" fmla="*/ 336409 w 5156373"/>
              <a:gd name="connsiteY83" fmla="*/ 1736563 h 6857867"/>
              <a:gd name="connsiteX84" fmla="*/ 337007 w 5156373"/>
              <a:gd name="connsiteY84" fmla="*/ 2087304 h 6857867"/>
              <a:gd name="connsiteX85" fmla="*/ 336409 w 5156373"/>
              <a:gd name="connsiteY85" fmla="*/ 2308926 h 6857867"/>
              <a:gd name="connsiteX86" fmla="*/ 336409 w 5156373"/>
              <a:gd name="connsiteY86" fmla="*/ 2671364 h 6857867"/>
              <a:gd name="connsiteX87" fmla="*/ 336808 w 5156373"/>
              <a:gd name="connsiteY87" fmla="*/ 2732900 h 6857867"/>
              <a:gd name="connsiteX88" fmla="*/ 346377 w 5156373"/>
              <a:gd name="connsiteY88" fmla="*/ 3254693 h 6857867"/>
              <a:gd name="connsiteX89" fmla="*/ 387579 w 5156373"/>
              <a:gd name="connsiteY89" fmla="*/ 3879356 h 6857867"/>
              <a:gd name="connsiteX90" fmla="*/ 496495 w 5156373"/>
              <a:gd name="connsiteY90" fmla="*/ 4470792 h 6857867"/>
              <a:gd name="connsiteX91" fmla="*/ 729548 w 5156373"/>
              <a:gd name="connsiteY91" fmla="*/ 5043421 h 6857867"/>
              <a:gd name="connsiteX92" fmla="*/ 1367502 w 5156373"/>
              <a:gd name="connsiteY92" fmla="*/ 5761119 h 6857867"/>
              <a:gd name="connsiteX93" fmla="*/ 2053434 w 5156373"/>
              <a:gd name="connsiteY93" fmla="*/ 6218319 h 6857867"/>
              <a:gd name="connsiteX94" fmla="*/ 2497078 w 5156373"/>
              <a:gd name="connsiteY94" fmla="*/ 6457552 h 6857867"/>
              <a:gd name="connsiteX95" fmla="*/ 2566788 w 5156373"/>
              <a:gd name="connsiteY95" fmla="*/ 6494500 h 6857867"/>
              <a:gd name="connsiteX96" fmla="*/ 2580078 w 5156373"/>
              <a:gd name="connsiteY96" fmla="*/ 6497091 h 6857867"/>
              <a:gd name="connsiteX97" fmla="*/ 2587122 w 5156373"/>
              <a:gd name="connsiteY97" fmla="*/ 6496162 h 6857867"/>
              <a:gd name="connsiteX98" fmla="*/ 3353996 w 5156373"/>
              <a:gd name="connsiteY98" fmla="*/ 6058698 h 6857867"/>
              <a:gd name="connsiteX99" fmla="*/ 4122929 w 5156373"/>
              <a:gd name="connsiteY99" fmla="*/ 5440680 h 6857867"/>
              <a:gd name="connsiteX100" fmla="*/ 4463038 w 5156373"/>
              <a:gd name="connsiteY100" fmla="*/ 4968263 h 6857867"/>
              <a:gd name="connsiteX101" fmla="*/ 4673629 w 5156373"/>
              <a:gd name="connsiteY101" fmla="*/ 4408923 h 6857867"/>
              <a:gd name="connsiteX102" fmla="*/ 4763408 w 5156373"/>
              <a:gd name="connsiteY102" fmla="*/ 3925408 h 6857867"/>
              <a:gd name="connsiteX103" fmla="*/ 4796635 w 5156373"/>
              <a:gd name="connsiteY103" fmla="*/ 3548949 h 6857867"/>
              <a:gd name="connsiteX104" fmla="*/ 4799625 w 5156373"/>
              <a:gd name="connsiteY104" fmla="*/ 3501235 h 6857867"/>
              <a:gd name="connsiteX105" fmla="*/ 4816637 w 5156373"/>
              <a:gd name="connsiteY105" fmla="*/ 3101252 h 6857867"/>
              <a:gd name="connsiteX106" fmla="*/ 4819761 w 5156373"/>
              <a:gd name="connsiteY106" fmla="*/ 2731172 h 6857867"/>
              <a:gd name="connsiteX107" fmla="*/ 4819761 w 5156373"/>
              <a:gd name="connsiteY107" fmla="*/ 2636942 h 6857867"/>
              <a:gd name="connsiteX108" fmla="*/ 4819761 w 5156373"/>
              <a:gd name="connsiteY108" fmla="*/ 2297364 h 6857867"/>
              <a:gd name="connsiteX109" fmla="*/ 4820026 w 5156373"/>
              <a:gd name="connsiteY109" fmla="*/ 2149904 h 6857867"/>
              <a:gd name="connsiteX110" fmla="*/ 4820026 w 5156373"/>
              <a:gd name="connsiteY110" fmla="*/ 2123322 h 6857867"/>
              <a:gd name="connsiteX111" fmla="*/ 4820957 w 5156373"/>
              <a:gd name="connsiteY111" fmla="*/ 2123322 h 6857867"/>
              <a:gd name="connsiteX112" fmla="*/ 4820957 w 5156373"/>
              <a:gd name="connsiteY112" fmla="*/ 2020386 h 6857867"/>
              <a:gd name="connsiteX113" fmla="*/ 4820957 w 5156373"/>
              <a:gd name="connsiteY113" fmla="*/ 1741281 h 6857867"/>
              <a:gd name="connsiteX114" fmla="*/ 4820957 w 5156373"/>
              <a:gd name="connsiteY114" fmla="*/ 1576144 h 6857867"/>
              <a:gd name="connsiteX115" fmla="*/ 4820957 w 5156373"/>
              <a:gd name="connsiteY115" fmla="*/ 1574350 h 6857867"/>
              <a:gd name="connsiteX116" fmla="*/ 4820957 w 5156373"/>
              <a:gd name="connsiteY116" fmla="*/ 1146921 h 6857867"/>
              <a:gd name="connsiteX117" fmla="*/ 4820159 w 5156373"/>
              <a:gd name="connsiteY117" fmla="*/ 1137817 h 6857867"/>
              <a:gd name="connsiteX118" fmla="*/ 4812451 w 5156373"/>
              <a:gd name="connsiteY118" fmla="*/ 1134361 h 6857867"/>
              <a:gd name="connsiteX119" fmla="*/ 4239688 w 5156373"/>
              <a:gd name="connsiteY119" fmla="*/ 933738 h 6857867"/>
              <a:gd name="connsiteX120" fmla="*/ 3786143 w 5156373"/>
              <a:gd name="connsiteY120" fmla="*/ 772921 h 6857867"/>
              <a:gd name="connsiteX121" fmla="*/ 3773450 w 5156373"/>
              <a:gd name="connsiteY121" fmla="*/ 768402 h 6857867"/>
              <a:gd name="connsiteX122" fmla="*/ 3405564 w 5156373"/>
              <a:gd name="connsiteY122" fmla="*/ 637954 h 6857867"/>
              <a:gd name="connsiteX123" fmla="*/ 3396393 w 5156373"/>
              <a:gd name="connsiteY123" fmla="*/ 634698 h 6857867"/>
              <a:gd name="connsiteX124" fmla="*/ 2636497 w 5156373"/>
              <a:gd name="connsiteY124" fmla="*/ 366956 h 6857867"/>
              <a:gd name="connsiteX125" fmla="*/ 2626197 w 5156373"/>
              <a:gd name="connsiteY125" fmla="*/ 363302 h 6857867"/>
              <a:gd name="connsiteX126" fmla="*/ 2574230 w 5156373"/>
              <a:gd name="connsiteY126" fmla="*/ 350675 h 6857867"/>
              <a:gd name="connsiteX127" fmla="*/ 2545257 w 5156373"/>
              <a:gd name="connsiteY127" fmla="*/ 0 h 6857867"/>
              <a:gd name="connsiteX128" fmla="*/ 2609251 w 5156373"/>
              <a:gd name="connsiteY128" fmla="*/ 0 h 6857867"/>
              <a:gd name="connsiteX129" fmla="*/ 2715577 w 5156373"/>
              <a:gd name="connsiteY129" fmla="*/ 38144 h 6857867"/>
              <a:gd name="connsiteX130" fmla="*/ 2937465 w 5156373"/>
              <a:gd name="connsiteY130" fmla="*/ 117889 h 6857867"/>
              <a:gd name="connsiteX131" fmla="*/ 3401444 w 5156373"/>
              <a:gd name="connsiteY131" fmla="*/ 281630 h 6857867"/>
              <a:gd name="connsiteX132" fmla="*/ 3406162 w 5156373"/>
              <a:gd name="connsiteY132" fmla="*/ 283291 h 6857867"/>
              <a:gd name="connsiteX133" fmla="*/ 3755906 w 5156373"/>
              <a:gd name="connsiteY133" fmla="*/ 406297 h 6857867"/>
              <a:gd name="connsiteX134" fmla="*/ 4312787 w 5156373"/>
              <a:gd name="connsiteY134" fmla="*/ 602268 h 6857867"/>
              <a:gd name="connsiteX135" fmla="*/ 4827602 w 5156373"/>
              <a:gd name="connsiteY135" fmla="*/ 784417 h 6857867"/>
              <a:gd name="connsiteX136" fmla="*/ 5025102 w 5156373"/>
              <a:gd name="connsiteY136" fmla="*/ 854393 h 6857867"/>
              <a:gd name="connsiteX137" fmla="*/ 5155484 w 5156373"/>
              <a:gd name="connsiteY137" fmla="*/ 1034681 h 6857867"/>
              <a:gd name="connsiteX138" fmla="*/ 5156215 w 5156373"/>
              <a:gd name="connsiteY138" fmla="*/ 1539727 h 6857867"/>
              <a:gd name="connsiteX139" fmla="*/ 5156215 w 5156373"/>
              <a:gd name="connsiteY139" fmla="*/ 1725399 h 6857867"/>
              <a:gd name="connsiteX140" fmla="*/ 5156215 w 5156373"/>
              <a:gd name="connsiteY140" fmla="*/ 1928480 h 6857867"/>
              <a:gd name="connsiteX141" fmla="*/ 5155550 w 5156373"/>
              <a:gd name="connsiteY141" fmla="*/ 2425885 h 6857867"/>
              <a:gd name="connsiteX142" fmla="*/ 5155550 w 5156373"/>
              <a:gd name="connsiteY142" fmla="*/ 2510015 h 6857867"/>
              <a:gd name="connsiteX143" fmla="*/ 5150167 w 5156373"/>
              <a:gd name="connsiteY143" fmla="*/ 3073807 h 6857867"/>
              <a:gd name="connsiteX144" fmla="*/ 5126510 w 5156373"/>
              <a:gd name="connsiteY144" fmla="*/ 3645307 h 6857867"/>
              <a:gd name="connsiteX145" fmla="*/ 5076470 w 5156373"/>
              <a:gd name="connsiteY145" fmla="*/ 4089283 h 6857867"/>
              <a:gd name="connsiteX146" fmla="*/ 4979714 w 5156373"/>
              <a:gd name="connsiteY146" fmla="*/ 4562165 h 6857867"/>
              <a:gd name="connsiteX147" fmla="*/ 4715761 w 5156373"/>
              <a:gd name="connsiteY147" fmla="*/ 5201248 h 6857867"/>
              <a:gd name="connsiteX148" fmla="*/ 4051558 w 5156373"/>
              <a:gd name="connsiteY148" fmla="*/ 5965862 h 6857867"/>
              <a:gd name="connsiteX149" fmla="*/ 3296979 w 5156373"/>
              <a:gd name="connsiteY149" fmla="*/ 6484732 h 6857867"/>
              <a:gd name="connsiteX150" fmla="*/ 2864566 w 5156373"/>
              <a:gd name="connsiteY150" fmla="*/ 6723632 h 6857867"/>
              <a:gd name="connsiteX151" fmla="*/ 2660487 w 5156373"/>
              <a:gd name="connsiteY151" fmla="*/ 6834875 h 6857867"/>
              <a:gd name="connsiteX152" fmla="*/ 2642478 w 5156373"/>
              <a:gd name="connsiteY152" fmla="*/ 6846704 h 6857867"/>
              <a:gd name="connsiteX153" fmla="*/ 2632510 w 5156373"/>
              <a:gd name="connsiteY153" fmla="*/ 6853349 h 6857867"/>
              <a:gd name="connsiteX154" fmla="*/ 2625865 w 5156373"/>
              <a:gd name="connsiteY154" fmla="*/ 6857867 h 6857867"/>
              <a:gd name="connsiteX155" fmla="*/ 2531368 w 5156373"/>
              <a:gd name="connsiteY155" fmla="*/ 6857867 h 6857867"/>
              <a:gd name="connsiteX156" fmla="*/ 2525454 w 5156373"/>
              <a:gd name="connsiteY156" fmla="*/ 6854744 h 6857867"/>
              <a:gd name="connsiteX157" fmla="*/ 2479933 w 5156373"/>
              <a:gd name="connsiteY157" fmla="*/ 6829957 h 6857867"/>
              <a:gd name="connsiteX158" fmla="*/ 2477009 w 5156373"/>
              <a:gd name="connsiteY158" fmla="*/ 6828362 h 6857867"/>
              <a:gd name="connsiteX159" fmla="*/ 2372544 w 5156373"/>
              <a:gd name="connsiteY159" fmla="*/ 6772607 h 6857867"/>
              <a:gd name="connsiteX160" fmla="*/ 1477083 w 5156373"/>
              <a:gd name="connsiteY160" fmla="*/ 6255865 h 6857867"/>
              <a:gd name="connsiteX161" fmla="*/ 876477 w 5156373"/>
              <a:gd name="connsiteY161" fmla="*/ 5773480 h 6857867"/>
              <a:gd name="connsiteX162" fmla="*/ 262380 w 5156373"/>
              <a:gd name="connsiteY162" fmla="*/ 4836486 h 6857867"/>
              <a:gd name="connsiteX163" fmla="*/ 86145 w 5156373"/>
              <a:gd name="connsiteY163" fmla="*/ 4152015 h 6857867"/>
              <a:gd name="connsiteX164" fmla="*/ 14973 w 5156373"/>
              <a:gd name="connsiteY164" fmla="*/ 3412786 h 6857867"/>
              <a:gd name="connsiteX165" fmla="*/ 1351 w 5156373"/>
              <a:gd name="connsiteY165" fmla="*/ 2612353 h 6857867"/>
              <a:gd name="connsiteX166" fmla="*/ 1351 w 5156373"/>
              <a:gd name="connsiteY166" fmla="*/ 2569026 h 6857867"/>
              <a:gd name="connsiteX167" fmla="*/ 21 w 5156373"/>
              <a:gd name="connsiteY167" fmla="*/ 1926819 h 6857867"/>
              <a:gd name="connsiteX168" fmla="*/ 21 w 5156373"/>
              <a:gd name="connsiteY168" fmla="*/ 1919709 h 6857867"/>
              <a:gd name="connsiteX169" fmla="*/ 21 w 5156373"/>
              <a:gd name="connsiteY169" fmla="*/ 1665724 h 6857867"/>
              <a:gd name="connsiteX170" fmla="*/ 21 w 5156373"/>
              <a:gd name="connsiteY170" fmla="*/ 1592159 h 6857867"/>
              <a:gd name="connsiteX171" fmla="*/ 21 w 5156373"/>
              <a:gd name="connsiteY171" fmla="*/ 1021457 h 6857867"/>
              <a:gd name="connsiteX172" fmla="*/ 114853 w 5156373"/>
              <a:gd name="connsiteY172" fmla="*/ 859576 h 6857867"/>
              <a:gd name="connsiteX173" fmla="*/ 484201 w 5156373"/>
              <a:gd name="connsiteY173" fmla="*/ 729660 h 6857867"/>
              <a:gd name="connsiteX174" fmla="*/ 485464 w 5156373"/>
              <a:gd name="connsiteY174" fmla="*/ 729194 h 6857867"/>
              <a:gd name="connsiteX175" fmla="*/ 1059024 w 5156373"/>
              <a:gd name="connsiteY175" fmla="*/ 527375 h 6857867"/>
              <a:gd name="connsiteX176" fmla="*/ 1551977 w 5156373"/>
              <a:gd name="connsiteY176" fmla="*/ 352735 h 6857867"/>
              <a:gd name="connsiteX177" fmla="*/ 1955548 w 5156373"/>
              <a:gd name="connsiteY177" fmla="*/ 209794 h 6857867"/>
              <a:gd name="connsiteX178" fmla="*/ 2319581 w 5156373"/>
              <a:gd name="connsiteY178" fmla="*/ 81605 h 6857867"/>
              <a:gd name="connsiteX179" fmla="*/ 2530836 w 5156373"/>
              <a:gd name="connsiteY179" fmla="*/ 7310 h 6857867"/>
              <a:gd name="connsiteX180" fmla="*/ 2535156 w 5156373"/>
              <a:gd name="connsiteY180" fmla="*/ 5117 h 6857867"/>
              <a:gd name="connsiteX181" fmla="*/ 2539675 w 5156373"/>
              <a:gd name="connsiteY181" fmla="*/ 2792 h 6857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</a:cxnLst>
            <a:rect l="l" t="t" r="r" b="b"/>
            <a:pathLst>
              <a:path w="5156373" h="6857867">
                <a:moveTo>
                  <a:pt x="2572103" y="3118196"/>
                </a:moveTo>
                <a:cubicBezTo>
                  <a:pt x="2611371" y="3118529"/>
                  <a:pt x="2650260" y="3125972"/>
                  <a:pt x="2686869" y="3140193"/>
                </a:cubicBezTo>
                <a:cubicBezTo>
                  <a:pt x="2802166" y="3183587"/>
                  <a:pt x="2870480" y="3271372"/>
                  <a:pt x="2884169" y="3392052"/>
                </a:cubicBezTo>
                <a:cubicBezTo>
                  <a:pt x="2897859" y="3512731"/>
                  <a:pt x="2853136" y="3611613"/>
                  <a:pt x="2751262" y="3685975"/>
                </a:cubicBezTo>
                <a:cubicBezTo>
                  <a:pt x="2748684" y="3688567"/>
                  <a:pt x="2746903" y="3691823"/>
                  <a:pt x="2746145" y="3695411"/>
                </a:cubicBezTo>
                <a:cubicBezTo>
                  <a:pt x="2744683" y="3713885"/>
                  <a:pt x="2745215" y="3733423"/>
                  <a:pt x="2745215" y="3752296"/>
                </a:cubicBezTo>
                <a:cubicBezTo>
                  <a:pt x="2745215" y="3760270"/>
                  <a:pt x="2745215" y="3768245"/>
                  <a:pt x="2745215" y="3776285"/>
                </a:cubicBezTo>
                <a:lnTo>
                  <a:pt x="2745215" y="3802867"/>
                </a:lnTo>
                <a:lnTo>
                  <a:pt x="2744418" y="3802867"/>
                </a:lnTo>
                <a:cubicBezTo>
                  <a:pt x="2744418" y="3803531"/>
                  <a:pt x="2744418" y="3804129"/>
                  <a:pt x="2744418" y="3804794"/>
                </a:cubicBezTo>
                <a:cubicBezTo>
                  <a:pt x="2745261" y="3826923"/>
                  <a:pt x="2744949" y="3849118"/>
                  <a:pt x="2743487" y="3871248"/>
                </a:cubicBezTo>
                <a:cubicBezTo>
                  <a:pt x="2736310" y="3959565"/>
                  <a:pt x="2666800" y="4021300"/>
                  <a:pt x="2574563" y="4021300"/>
                </a:cubicBezTo>
                <a:cubicBezTo>
                  <a:pt x="2570907" y="4021300"/>
                  <a:pt x="2567718" y="4021300"/>
                  <a:pt x="2564262" y="4021300"/>
                </a:cubicBezTo>
                <a:cubicBezTo>
                  <a:pt x="2480664" y="4017179"/>
                  <a:pt x="2410688" y="3940026"/>
                  <a:pt x="2411419" y="3853637"/>
                </a:cubicBezTo>
                <a:cubicBezTo>
                  <a:pt x="2411419" y="3835629"/>
                  <a:pt x="2411419" y="3817619"/>
                  <a:pt x="2411419" y="3799611"/>
                </a:cubicBezTo>
                <a:cubicBezTo>
                  <a:pt x="2411352" y="3770238"/>
                  <a:pt x="2411352" y="3740201"/>
                  <a:pt x="2412084" y="3710430"/>
                </a:cubicBezTo>
                <a:cubicBezTo>
                  <a:pt x="2412416" y="3695146"/>
                  <a:pt x="2408163" y="3686972"/>
                  <a:pt x="2394872" y="3676605"/>
                </a:cubicBezTo>
                <a:cubicBezTo>
                  <a:pt x="2317520" y="3616797"/>
                  <a:pt x="2272465" y="3534195"/>
                  <a:pt x="2268477" y="3443487"/>
                </a:cubicBezTo>
                <a:cubicBezTo>
                  <a:pt x="2264092" y="3354173"/>
                  <a:pt x="2299977" y="3268780"/>
                  <a:pt x="2369686" y="3202924"/>
                </a:cubicBezTo>
                <a:cubicBezTo>
                  <a:pt x="2429162" y="3146705"/>
                  <a:pt x="2497277" y="3118196"/>
                  <a:pt x="2572103" y="3118196"/>
                </a:cubicBezTo>
                <a:close/>
                <a:moveTo>
                  <a:pt x="1613380" y="2890527"/>
                </a:moveTo>
                <a:lnTo>
                  <a:pt x="1613380" y="4251494"/>
                </a:lnTo>
                <a:lnTo>
                  <a:pt x="3541660" y="4251494"/>
                </a:lnTo>
                <a:lnTo>
                  <a:pt x="3541660" y="2890527"/>
                </a:lnTo>
                <a:close/>
                <a:moveTo>
                  <a:pt x="2577022" y="1751182"/>
                </a:moveTo>
                <a:cubicBezTo>
                  <a:pt x="2414377" y="1751780"/>
                  <a:pt x="2256995" y="1808863"/>
                  <a:pt x="2131783" y="1912664"/>
                </a:cubicBezTo>
                <a:cubicBezTo>
                  <a:pt x="1907503" y="2098069"/>
                  <a:pt x="1880190" y="2360029"/>
                  <a:pt x="1898266" y="2551547"/>
                </a:cubicBezTo>
                <a:lnTo>
                  <a:pt x="3260562" y="2551547"/>
                </a:lnTo>
                <a:cubicBezTo>
                  <a:pt x="3279834" y="2225460"/>
                  <a:pt x="3170518" y="1989816"/>
                  <a:pt x="2935472" y="1850264"/>
                </a:cubicBezTo>
                <a:cubicBezTo>
                  <a:pt x="2827040" y="1785671"/>
                  <a:pt x="2703230" y="1751448"/>
                  <a:pt x="2577022" y="1751182"/>
                </a:cubicBezTo>
                <a:close/>
                <a:moveTo>
                  <a:pt x="2564395" y="1418914"/>
                </a:moveTo>
                <a:cubicBezTo>
                  <a:pt x="2614681" y="1418981"/>
                  <a:pt x="2664913" y="1422303"/>
                  <a:pt x="2714780" y="1428749"/>
                </a:cubicBezTo>
                <a:cubicBezTo>
                  <a:pt x="3010498" y="1466495"/>
                  <a:pt x="3246009" y="1607642"/>
                  <a:pt x="3414801" y="1848071"/>
                </a:cubicBezTo>
                <a:cubicBezTo>
                  <a:pt x="3540199" y="2026764"/>
                  <a:pt x="3600870" y="2236558"/>
                  <a:pt x="3595155" y="2471604"/>
                </a:cubicBezTo>
                <a:cubicBezTo>
                  <a:pt x="3595155" y="2494530"/>
                  <a:pt x="3595155" y="2517058"/>
                  <a:pt x="3595155" y="2541048"/>
                </a:cubicBezTo>
                <a:lnTo>
                  <a:pt x="3595155" y="2552478"/>
                </a:lnTo>
                <a:lnTo>
                  <a:pt x="3597548" y="2552810"/>
                </a:lnTo>
                <a:cubicBezTo>
                  <a:pt x="3614965" y="2555069"/>
                  <a:pt x="3632230" y="2558326"/>
                  <a:pt x="3649249" y="2562645"/>
                </a:cubicBezTo>
                <a:cubicBezTo>
                  <a:pt x="3792988" y="2601786"/>
                  <a:pt x="3876918" y="2709840"/>
                  <a:pt x="3879377" y="2859227"/>
                </a:cubicBezTo>
                <a:cubicBezTo>
                  <a:pt x="3880706" y="2941164"/>
                  <a:pt x="3880374" y="3024497"/>
                  <a:pt x="3880042" y="3105105"/>
                </a:cubicBezTo>
                <a:lnTo>
                  <a:pt x="3880042" y="3108095"/>
                </a:lnTo>
                <a:cubicBezTo>
                  <a:pt x="3880042" y="3142718"/>
                  <a:pt x="3880042" y="3177273"/>
                  <a:pt x="3880042" y="3211830"/>
                </a:cubicBezTo>
                <a:lnTo>
                  <a:pt x="3880042" y="3909192"/>
                </a:lnTo>
                <a:cubicBezTo>
                  <a:pt x="3880042" y="3947470"/>
                  <a:pt x="3880308" y="3985747"/>
                  <a:pt x="3879909" y="4024157"/>
                </a:cubicBezTo>
                <a:cubicBezTo>
                  <a:pt x="3880440" y="4107424"/>
                  <a:pt x="3881039" y="4193481"/>
                  <a:pt x="3878845" y="4278541"/>
                </a:cubicBezTo>
                <a:cubicBezTo>
                  <a:pt x="3873928" y="4470591"/>
                  <a:pt x="3750657" y="4590208"/>
                  <a:pt x="3557942" y="4590208"/>
                </a:cubicBezTo>
                <a:lnTo>
                  <a:pt x="3439056" y="4590208"/>
                </a:lnTo>
                <a:cubicBezTo>
                  <a:pt x="3329986" y="4589875"/>
                  <a:pt x="3220889" y="4589742"/>
                  <a:pt x="3111773" y="4589742"/>
                </a:cubicBezTo>
                <a:lnTo>
                  <a:pt x="3103931" y="4589742"/>
                </a:lnTo>
                <a:cubicBezTo>
                  <a:pt x="2994104" y="4589411"/>
                  <a:pt x="2884283" y="4589278"/>
                  <a:pt x="2774455" y="4589278"/>
                </a:cubicBezTo>
                <a:lnTo>
                  <a:pt x="2770667" y="4589278"/>
                </a:lnTo>
                <a:cubicBezTo>
                  <a:pt x="2660753" y="4589278"/>
                  <a:pt x="2551503" y="4589278"/>
                  <a:pt x="2440858" y="4589808"/>
                </a:cubicBezTo>
                <a:cubicBezTo>
                  <a:pt x="2330213" y="4590341"/>
                  <a:pt x="2220100" y="4590341"/>
                  <a:pt x="2109920" y="4590341"/>
                </a:cubicBezTo>
                <a:lnTo>
                  <a:pt x="2045128" y="4590341"/>
                </a:lnTo>
                <a:cubicBezTo>
                  <a:pt x="1889959" y="4590341"/>
                  <a:pt x="1729872" y="4590274"/>
                  <a:pt x="1572377" y="4587948"/>
                </a:cubicBezTo>
                <a:cubicBezTo>
                  <a:pt x="1405380" y="4585490"/>
                  <a:pt x="1274865" y="4450123"/>
                  <a:pt x="1275264" y="4279804"/>
                </a:cubicBezTo>
                <a:cubicBezTo>
                  <a:pt x="1275663" y="4083433"/>
                  <a:pt x="1275264" y="3883541"/>
                  <a:pt x="1275264" y="3690826"/>
                </a:cubicBezTo>
                <a:lnTo>
                  <a:pt x="1275264" y="3689763"/>
                </a:lnTo>
                <a:cubicBezTo>
                  <a:pt x="1275264" y="3579848"/>
                  <a:pt x="1275264" y="3469935"/>
                  <a:pt x="1275264" y="3360022"/>
                </a:cubicBezTo>
                <a:cubicBezTo>
                  <a:pt x="1275264" y="3188504"/>
                  <a:pt x="1275729" y="3015193"/>
                  <a:pt x="1276195" y="2868265"/>
                </a:cubicBezTo>
                <a:cubicBezTo>
                  <a:pt x="1276726" y="2694091"/>
                  <a:pt x="1388235" y="2570952"/>
                  <a:pt x="1560682" y="2553475"/>
                </a:cubicBezTo>
                <a:cubicBezTo>
                  <a:pt x="1560682" y="2546563"/>
                  <a:pt x="1560682" y="2529818"/>
                  <a:pt x="1560682" y="2529818"/>
                </a:cubicBezTo>
                <a:cubicBezTo>
                  <a:pt x="1560217" y="2496391"/>
                  <a:pt x="1560084" y="2461835"/>
                  <a:pt x="1560682" y="2427612"/>
                </a:cubicBezTo>
                <a:cubicBezTo>
                  <a:pt x="1566995" y="2066171"/>
                  <a:pt x="1718044" y="1783212"/>
                  <a:pt x="2009708" y="1586643"/>
                </a:cubicBezTo>
                <a:cubicBezTo>
                  <a:pt x="2174845" y="1475400"/>
                  <a:pt x="2361513" y="1418914"/>
                  <a:pt x="2564395" y="1418914"/>
                </a:cubicBezTo>
                <a:close/>
                <a:moveTo>
                  <a:pt x="2574230" y="350675"/>
                </a:moveTo>
                <a:cubicBezTo>
                  <a:pt x="2565113" y="350742"/>
                  <a:pt x="2556095" y="352536"/>
                  <a:pt x="2547649" y="355992"/>
                </a:cubicBezTo>
                <a:cubicBezTo>
                  <a:pt x="2473421" y="385364"/>
                  <a:pt x="2396999" y="411746"/>
                  <a:pt x="2323103" y="437265"/>
                </a:cubicBezTo>
                <a:cubicBezTo>
                  <a:pt x="2290009" y="448694"/>
                  <a:pt x="2255453" y="460523"/>
                  <a:pt x="2222226" y="472418"/>
                </a:cubicBezTo>
                <a:lnTo>
                  <a:pt x="2039081" y="537742"/>
                </a:lnTo>
                <a:lnTo>
                  <a:pt x="2033233" y="539802"/>
                </a:lnTo>
                <a:cubicBezTo>
                  <a:pt x="1955748" y="567580"/>
                  <a:pt x="1878216" y="595225"/>
                  <a:pt x="1800645" y="622736"/>
                </a:cubicBezTo>
                <a:cubicBezTo>
                  <a:pt x="1692193" y="661079"/>
                  <a:pt x="1580950" y="700154"/>
                  <a:pt x="1482798" y="734577"/>
                </a:cubicBezTo>
                <a:lnTo>
                  <a:pt x="1174321" y="842830"/>
                </a:lnTo>
                <a:cubicBezTo>
                  <a:pt x="1041102" y="889480"/>
                  <a:pt x="907909" y="936330"/>
                  <a:pt x="774736" y="983312"/>
                </a:cubicBezTo>
                <a:cubicBezTo>
                  <a:pt x="723700" y="1001322"/>
                  <a:pt x="672730" y="1019463"/>
                  <a:pt x="621893" y="1037605"/>
                </a:cubicBezTo>
                <a:lnTo>
                  <a:pt x="618770" y="1038735"/>
                </a:lnTo>
                <a:cubicBezTo>
                  <a:pt x="530652" y="1070234"/>
                  <a:pt x="439545" y="1102796"/>
                  <a:pt x="349235" y="1133896"/>
                </a:cubicBezTo>
                <a:cubicBezTo>
                  <a:pt x="336941" y="1138149"/>
                  <a:pt x="335944" y="1139811"/>
                  <a:pt x="335944" y="1154231"/>
                </a:cubicBezTo>
                <a:cubicBezTo>
                  <a:pt x="335944" y="1227197"/>
                  <a:pt x="335944" y="1301293"/>
                  <a:pt x="335944" y="1372996"/>
                </a:cubicBezTo>
                <a:lnTo>
                  <a:pt x="335944" y="1373793"/>
                </a:lnTo>
                <a:cubicBezTo>
                  <a:pt x="335944" y="1417785"/>
                  <a:pt x="335944" y="1461911"/>
                  <a:pt x="335944" y="1506235"/>
                </a:cubicBezTo>
                <a:cubicBezTo>
                  <a:pt x="336276" y="1582790"/>
                  <a:pt x="336409" y="1659278"/>
                  <a:pt x="336409" y="1735765"/>
                </a:cubicBezTo>
                <a:lnTo>
                  <a:pt x="336409" y="1736563"/>
                </a:lnTo>
                <a:cubicBezTo>
                  <a:pt x="337007" y="1851527"/>
                  <a:pt x="337007" y="1970346"/>
                  <a:pt x="337007" y="2087304"/>
                </a:cubicBezTo>
                <a:cubicBezTo>
                  <a:pt x="337007" y="2161267"/>
                  <a:pt x="336409" y="2236360"/>
                  <a:pt x="336409" y="2308926"/>
                </a:cubicBezTo>
                <a:cubicBezTo>
                  <a:pt x="336077" y="2427745"/>
                  <a:pt x="335611" y="2550552"/>
                  <a:pt x="336409" y="2671364"/>
                </a:cubicBezTo>
                <a:lnTo>
                  <a:pt x="336808" y="2732900"/>
                </a:lnTo>
                <a:cubicBezTo>
                  <a:pt x="337937" y="2904018"/>
                  <a:pt x="339067" y="3081050"/>
                  <a:pt x="346377" y="3254693"/>
                </a:cubicBezTo>
                <a:cubicBezTo>
                  <a:pt x="356545" y="3496052"/>
                  <a:pt x="369636" y="3694482"/>
                  <a:pt x="387579" y="3879356"/>
                </a:cubicBezTo>
                <a:cubicBezTo>
                  <a:pt x="407049" y="4079248"/>
                  <a:pt x="443465" y="4277081"/>
                  <a:pt x="496495" y="4470792"/>
                </a:cubicBezTo>
                <a:cubicBezTo>
                  <a:pt x="555506" y="4686500"/>
                  <a:pt x="631729" y="4873832"/>
                  <a:pt x="729548" y="5043421"/>
                </a:cubicBezTo>
                <a:cubicBezTo>
                  <a:pt x="880663" y="5305182"/>
                  <a:pt x="1089261" y="5539895"/>
                  <a:pt x="1367502" y="5761119"/>
                </a:cubicBezTo>
                <a:cubicBezTo>
                  <a:pt x="1583509" y="5931706"/>
                  <a:pt x="1812893" y="6084549"/>
                  <a:pt x="2053434" y="6218319"/>
                </a:cubicBezTo>
                <a:cubicBezTo>
                  <a:pt x="2199964" y="6300124"/>
                  <a:pt x="2350880" y="6380134"/>
                  <a:pt x="2497078" y="6457552"/>
                </a:cubicBezTo>
                <a:lnTo>
                  <a:pt x="2566788" y="6494500"/>
                </a:lnTo>
                <a:cubicBezTo>
                  <a:pt x="2570981" y="6496295"/>
                  <a:pt x="2575513" y="6497158"/>
                  <a:pt x="2580078" y="6497091"/>
                </a:cubicBezTo>
                <a:cubicBezTo>
                  <a:pt x="2582464" y="6497224"/>
                  <a:pt x="2584850" y="6496892"/>
                  <a:pt x="2587122" y="6496162"/>
                </a:cubicBezTo>
                <a:cubicBezTo>
                  <a:pt x="2895467" y="6335808"/>
                  <a:pt x="3138952" y="6196788"/>
                  <a:pt x="3353996" y="6058698"/>
                </a:cubicBezTo>
                <a:cubicBezTo>
                  <a:pt x="3687194" y="5844319"/>
                  <a:pt x="3924366" y="5653797"/>
                  <a:pt x="4122929" y="5440680"/>
                </a:cubicBezTo>
                <a:cubicBezTo>
                  <a:pt x="4256222" y="5298537"/>
                  <a:pt x="4370542" y="5139779"/>
                  <a:pt x="4463038" y="4968263"/>
                </a:cubicBezTo>
                <a:cubicBezTo>
                  <a:pt x="4562054" y="4782990"/>
                  <a:pt x="4632893" y="4594993"/>
                  <a:pt x="4673629" y="4408923"/>
                </a:cubicBezTo>
                <a:cubicBezTo>
                  <a:pt x="4714831" y="4220662"/>
                  <a:pt x="4743472" y="4067020"/>
                  <a:pt x="4763408" y="3925408"/>
                </a:cubicBezTo>
                <a:cubicBezTo>
                  <a:pt x="4780752" y="3801472"/>
                  <a:pt x="4788793" y="3672951"/>
                  <a:pt x="4796635" y="3548949"/>
                </a:cubicBezTo>
                <a:lnTo>
                  <a:pt x="4799625" y="3501235"/>
                </a:lnTo>
                <a:cubicBezTo>
                  <a:pt x="4807932" y="3371451"/>
                  <a:pt x="4813713" y="3236883"/>
                  <a:pt x="4816637" y="3101252"/>
                </a:cubicBezTo>
                <a:cubicBezTo>
                  <a:pt x="4819362" y="2978047"/>
                  <a:pt x="4819761" y="2852516"/>
                  <a:pt x="4819761" y="2731172"/>
                </a:cubicBezTo>
                <a:cubicBezTo>
                  <a:pt x="4819761" y="2699341"/>
                  <a:pt x="4819761" y="2668108"/>
                  <a:pt x="4819761" y="2636942"/>
                </a:cubicBezTo>
                <a:cubicBezTo>
                  <a:pt x="4819761" y="2523305"/>
                  <a:pt x="4819761" y="2408341"/>
                  <a:pt x="4819761" y="2297364"/>
                </a:cubicBezTo>
                <a:cubicBezTo>
                  <a:pt x="4819761" y="2297364"/>
                  <a:pt x="4819694" y="2195026"/>
                  <a:pt x="4820026" y="2149904"/>
                </a:cubicBezTo>
                <a:lnTo>
                  <a:pt x="4820026" y="2123322"/>
                </a:lnTo>
                <a:lnTo>
                  <a:pt x="4820957" y="2123322"/>
                </a:lnTo>
                <a:lnTo>
                  <a:pt x="4820957" y="2020386"/>
                </a:lnTo>
                <a:cubicBezTo>
                  <a:pt x="4820957" y="1927351"/>
                  <a:pt x="4820957" y="1834316"/>
                  <a:pt x="4820957" y="1741281"/>
                </a:cubicBezTo>
                <a:cubicBezTo>
                  <a:pt x="4820957" y="1686191"/>
                  <a:pt x="4820957" y="1631167"/>
                  <a:pt x="4820957" y="1576144"/>
                </a:cubicBezTo>
                <a:lnTo>
                  <a:pt x="4820957" y="1574350"/>
                </a:lnTo>
                <a:cubicBezTo>
                  <a:pt x="4820957" y="1434266"/>
                  <a:pt x="4820425" y="1289398"/>
                  <a:pt x="4820957" y="1146921"/>
                </a:cubicBezTo>
                <a:cubicBezTo>
                  <a:pt x="4821296" y="1143864"/>
                  <a:pt x="4821023" y="1140741"/>
                  <a:pt x="4820159" y="1137817"/>
                </a:cubicBezTo>
                <a:cubicBezTo>
                  <a:pt x="4817820" y="1136222"/>
                  <a:pt x="4815208" y="1135026"/>
                  <a:pt x="4812451" y="1134361"/>
                </a:cubicBezTo>
                <a:cubicBezTo>
                  <a:pt x="4629371" y="1070832"/>
                  <a:pt x="4436656" y="1003315"/>
                  <a:pt x="4239688" y="933738"/>
                </a:cubicBezTo>
                <a:cubicBezTo>
                  <a:pt x="4088526" y="880176"/>
                  <a:pt x="3937345" y="826549"/>
                  <a:pt x="3786143" y="772921"/>
                </a:cubicBezTo>
                <a:lnTo>
                  <a:pt x="3773450" y="768402"/>
                </a:lnTo>
                <a:cubicBezTo>
                  <a:pt x="3650863" y="724875"/>
                  <a:pt x="3528237" y="681348"/>
                  <a:pt x="3405564" y="637954"/>
                </a:cubicBezTo>
                <a:lnTo>
                  <a:pt x="3396393" y="634698"/>
                </a:lnTo>
                <a:cubicBezTo>
                  <a:pt x="3148189" y="546846"/>
                  <a:pt x="2891612" y="456004"/>
                  <a:pt x="2636497" y="366956"/>
                </a:cubicBezTo>
                <a:lnTo>
                  <a:pt x="2626197" y="363302"/>
                </a:lnTo>
                <a:cubicBezTo>
                  <a:pt x="2608122" y="356789"/>
                  <a:pt x="2591110" y="350675"/>
                  <a:pt x="2574230" y="350675"/>
                </a:cubicBezTo>
                <a:close/>
                <a:moveTo>
                  <a:pt x="2545257" y="0"/>
                </a:moveTo>
                <a:lnTo>
                  <a:pt x="2609251" y="0"/>
                </a:lnTo>
                <a:lnTo>
                  <a:pt x="2715577" y="38144"/>
                </a:lnTo>
                <a:cubicBezTo>
                  <a:pt x="2788277" y="64726"/>
                  <a:pt x="2863436" y="91307"/>
                  <a:pt x="2937465" y="117889"/>
                </a:cubicBezTo>
                <a:cubicBezTo>
                  <a:pt x="3092036" y="172713"/>
                  <a:pt x="3249332" y="228069"/>
                  <a:pt x="3401444" y="281630"/>
                </a:cubicBezTo>
                <a:lnTo>
                  <a:pt x="3406162" y="283291"/>
                </a:lnTo>
                <a:lnTo>
                  <a:pt x="3755906" y="406297"/>
                </a:lnTo>
                <a:cubicBezTo>
                  <a:pt x="3941531" y="471487"/>
                  <a:pt x="4127162" y="536812"/>
                  <a:pt x="4312787" y="602268"/>
                </a:cubicBezTo>
                <a:cubicBezTo>
                  <a:pt x="4484416" y="662874"/>
                  <a:pt x="4656019" y="723612"/>
                  <a:pt x="4827602" y="784417"/>
                </a:cubicBezTo>
                <a:lnTo>
                  <a:pt x="5025102" y="854393"/>
                </a:lnTo>
                <a:cubicBezTo>
                  <a:pt x="5118469" y="887420"/>
                  <a:pt x="5155018" y="937991"/>
                  <a:pt x="5155484" y="1034681"/>
                </a:cubicBezTo>
                <a:cubicBezTo>
                  <a:pt x="5156215" y="1203340"/>
                  <a:pt x="5156215" y="1374325"/>
                  <a:pt x="5156215" y="1539727"/>
                </a:cubicBezTo>
                <a:cubicBezTo>
                  <a:pt x="5156215" y="1601463"/>
                  <a:pt x="5156215" y="1663398"/>
                  <a:pt x="5156215" y="1725399"/>
                </a:cubicBezTo>
                <a:cubicBezTo>
                  <a:pt x="5156215" y="1793049"/>
                  <a:pt x="5156215" y="1860764"/>
                  <a:pt x="5156215" y="1928480"/>
                </a:cubicBezTo>
                <a:cubicBezTo>
                  <a:pt x="5156414" y="2091757"/>
                  <a:pt x="5156613" y="2260283"/>
                  <a:pt x="5155550" y="2425885"/>
                </a:cubicBezTo>
                <a:lnTo>
                  <a:pt x="5155550" y="2510015"/>
                </a:lnTo>
                <a:cubicBezTo>
                  <a:pt x="5154952" y="2695022"/>
                  <a:pt x="5154354" y="2885810"/>
                  <a:pt x="5150167" y="3073807"/>
                </a:cubicBezTo>
                <a:cubicBezTo>
                  <a:pt x="5144984" y="3305397"/>
                  <a:pt x="5137740" y="3481632"/>
                  <a:pt x="5126510" y="3645307"/>
                </a:cubicBezTo>
                <a:cubicBezTo>
                  <a:pt x="5116010" y="3799014"/>
                  <a:pt x="5099198" y="3948400"/>
                  <a:pt x="5076470" y="4089283"/>
                </a:cubicBezTo>
                <a:cubicBezTo>
                  <a:pt x="5047962" y="4266314"/>
                  <a:pt x="5016330" y="4421018"/>
                  <a:pt x="4979714" y="4562165"/>
                </a:cubicBezTo>
                <a:cubicBezTo>
                  <a:pt x="4921096" y="4786180"/>
                  <a:pt x="4832300" y="5001158"/>
                  <a:pt x="4715761" y="5201248"/>
                </a:cubicBezTo>
                <a:cubicBezTo>
                  <a:pt x="4557535" y="5474107"/>
                  <a:pt x="4340299" y="5724503"/>
                  <a:pt x="4051558" y="5965862"/>
                </a:cubicBezTo>
                <a:cubicBezTo>
                  <a:pt x="3828607" y="6152464"/>
                  <a:pt x="3581599" y="6322120"/>
                  <a:pt x="3296979" y="6484732"/>
                </a:cubicBezTo>
                <a:cubicBezTo>
                  <a:pt x="3153904" y="6566470"/>
                  <a:pt x="3006843" y="6646345"/>
                  <a:pt x="2864566" y="6723632"/>
                </a:cubicBezTo>
                <a:cubicBezTo>
                  <a:pt x="2801103" y="6758054"/>
                  <a:pt x="2729200" y="6797130"/>
                  <a:pt x="2660487" y="6834875"/>
                </a:cubicBezTo>
                <a:cubicBezTo>
                  <a:pt x="2654261" y="6838464"/>
                  <a:pt x="2648246" y="6842383"/>
                  <a:pt x="2642478" y="6846704"/>
                </a:cubicBezTo>
                <a:lnTo>
                  <a:pt x="2632510" y="6853349"/>
                </a:lnTo>
                <a:lnTo>
                  <a:pt x="2625865" y="6857867"/>
                </a:lnTo>
                <a:lnTo>
                  <a:pt x="2531368" y="6857867"/>
                </a:lnTo>
                <a:lnTo>
                  <a:pt x="2525454" y="6854744"/>
                </a:lnTo>
                <a:lnTo>
                  <a:pt x="2479933" y="6829957"/>
                </a:lnTo>
                <a:lnTo>
                  <a:pt x="2477009" y="6828362"/>
                </a:lnTo>
                <a:cubicBezTo>
                  <a:pt x="2442985" y="6809755"/>
                  <a:pt x="2407831" y="6790551"/>
                  <a:pt x="2372544" y="6772607"/>
                </a:cubicBezTo>
                <a:cubicBezTo>
                  <a:pt x="2017550" y="6591987"/>
                  <a:pt x="1732996" y="6427847"/>
                  <a:pt x="1477083" y="6255865"/>
                </a:cubicBezTo>
                <a:cubicBezTo>
                  <a:pt x="1238648" y="6095713"/>
                  <a:pt x="1042145" y="5937886"/>
                  <a:pt x="876477" y="5773480"/>
                </a:cubicBezTo>
                <a:cubicBezTo>
                  <a:pt x="599498" y="5498960"/>
                  <a:pt x="392894" y="5183639"/>
                  <a:pt x="262380" y="4836486"/>
                </a:cubicBezTo>
                <a:cubicBezTo>
                  <a:pt x="185825" y="4632075"/>
                  <a:pt x="127944" y="4408260"/>
                  <a:pt x="86145" y="4152015"/>
                </a:cubicBezTo>
                <a:cubicBezTo>
                  <a:pt x="47004" y="3907332"/>
                  <a:pt x="23214" y="3660458"/>
                  <a:pt x="14973" y="3412786"/>
                </a:cubicBezTo>
                <a:cubicBezTo>
                  <a:pt x="5404" y="3146042"/>
                  <a:pt x="3344" y="2874778"/>
                  <a:pt x="1351" y="2612353"/>
                </a:cubicBezTo>
                <a:lnTo>
                  <a:pt x="1351" y="2569026"/>
                </a:lnTo>
                <a:cubicBezTo>
                  <a:pt x="21" y="2354514"/>
                  <a:pt x="21" y="2137078"/>
                  <a:pt x="21" y="1926819"/>
                </a:cubicBezTo>
                <a:lnTo>
                  <a:pt x="21" y="1919709"/>
                </a:lnTo>
                <a:cubicBezTo>
                  <a:pt x="21" y="1835047"/>
                  <a:pt x="21" y="1750385"/>
                  <a:pt x="21" y="1665724"/>
                </a:cubicBezTo>
                <a:lnTo>
                  <a:pt x="21" y="1592159"/>
                </a:lnTo>
                <a:cubicBezTo>
                  <a:pt x="21" y="1405093"/>
                  <a:pt x="21" y="1211713"/>
                  <a:pt x="21" y="1021457"/>
                </a:cubicBezTo>
                <a:cubicBezTo>
                  <a:pt x="-1109" y="948225"/>
                  <a:pt x="45343" y="882702"/>
                  <a:pt x="114853" y="859576"/>
                </a:cubicBezTo>
                <a:lnTo>
                  <a:pt x="484201" y="729660"/>
                </a:lnTo>
                <a:lnTo>
                  <a:pt x="485464" y="729194"/>
                </a:lnTo>
                <a:cubicBezTo>
                  <a:pt x="676717" y="662076"/>
                  <a:pt x="867904" y="594825"/>
                  <a:pt x="1059024" y="527375"/>
                </a:cubicBezTo>
                <a:cubicBezTo>
                  <a:pt x="1223384" y="469228"/>
                  <a:pt x="1387703" y="411015"/>
                  <a:pt x="1551977" y="352735"/>
                </a:cubicBezTo>
                <a:cubicBezTo>
                  <a:pt x="1686478" y="304955"/>
                  <a:pt x="1821000" y="257308"/>
                  <a:pt x="1955548" y="209794"/>
                </a:cubicBezTo>
                <a:cubicBezTo>
                  <a:pt x="2076893" y="166931"/>
                  <a:pt x="2198237" y="124202"/>
                  <a:pt x="2319581" y="81605"/>
                </a:cubicBezTo>
                <a:lnTo>
                  <a:pt x="2530836" y="7310"/>
                </a:lnTo>
                <a:cubicBezTo>
                  <a:pt x="2531700" y="6978"/>
                  <a:pt x="2533694" y="5915"/>
                  <a:pt x="2535156" y="5117"/>
                </a:cubicBezTo>
                <a:lnTo>
                  <a:pt x="2539675" y="2792"/>
                </a:lnTo>
                <a:close/>
              </a:path>
            </a:pathLst>
          </a:custGeom>
          <a:solidFill>
            <a:schemeClr val="bg1"/>
          </a:solidFill>
          <a:ln w="664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15FA021-7607-4157-AB3B-0472CFDAB728}"/>
              </a:ext>
            </a:extLst>
          </p:cNvPr>
          <p:cNvSpPr txBox="1"/>
          <p:nvPr/>
        </p:nvSpPr>
        <p:spPr>
          <a:xfrm>
            <a:off x="594818" y="2033624"/>
            <a:ext cx="400744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4279900" algn="l"/>
                <a:tab pos="4292600" algn="l"/>
                <a:tab pos="4305300" algn="l"/>
                <a:tab pos="4318000" algn="l"/>
                <a:tab pos="4330700" algn="l"/>
                <a:tab pos="4343400" algn="l"/>
                <a:tab pos="4356100" algn="l"/>
                <a:tab pos="4368800" algn="l"/>
                <a:tab pos="4381500" algn="l"/>
                <a:tab pos="4394200" algn="l"/>
                <a:tab pos="4406900" algn="l"/>
                <a:tab pos="4419600" algn="l"/>
                <a:tab pos="4432300" algn="l"/>
                <a:tab pos="4445000" algn="l"/>
                <a:tab pos="4457700" algn="l"/>
                <a:tab pos="4470400" algn="l"/>
                <a:tab pos="4483100" algn="l"/>
                <a:tab pos="4495800" algn="l"/>
                <a:tab pos="4508500" algn="l"/>
                <a:tab pos="4521200" algn="l"/>
              </a:tabLst>
            </a:pPr>
            <a:r>
              <a:rPr lang="ru-RU" sz="1400" dirty="0">
                <a:ln>
                  <a:noFill/>
                </a:ln>
                <a:solidFill>
                  <a:schemeClr val="bg1"/>
                </a:solidFill>
                <a:effectLst/>
                <a:latin typeface="Montserrat" panose="00000500000000000000" pitchFamily="2" charset="-52"/>
                <a:ea typeface="Arial Unicode MS"/>
                <a:cs typeface="Arial Unicode MS"/>
              </a:rPr>
              <a:t>Компания Водолей-Стайл была учреждена в 2004 году с целью осуществления поставок на российский рынок качественной европейской сантехники. В этом году нам исполнилось 20 лет</a:t>
            </a:r>
            <a:endParaRPr lang="en-US" sz="1400" dirty="0">
              <a:ln>
                <a:noFill/>
              </a:ln>
              <a:solidFill>
                <a:schemeClr val="bg1"/>
              </a:solidFill>
              <a:effectLst/>
              <a:latin typeface="Montserrat" panose="00000500000000000000" pitchFamily="2" charset="-52"/>
              <a:ea typeface="Arial Unicode MS"/>
              <a:cs typeface="Arial Unicode MS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5CC73A1-B416-446E-B80A-B6C9D9CE2DF0}"/>
              </a:ext>
            </a:extLst>
          </p:cNvPr>
          <p:cNvSpPr txBox="1"/>
          <p:nvPr/>
        </p:nvSpPr>
        <p:spPr>
          <a:xfrm>
            <a:off x="594819" y="4640209"/>
            <a:ext cx="212498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4279900" algn="l"/>
                <a:tab pos="4292600" algn="l"/>
                <a:tab pos="4305300" algn="l"/>
                <a:tab pos="4318000" algn="l"/>
                <a:tab pos="4330700" algn="l"/>
                <a:tab pos="4343400" algn="l"/>
                <a:tab pos="4356100" algn="l"/>
                <a:tab pos="4368800" algn="l"/>
                <a:tab pos="4381500" algn="l"/>
                <a:tab pos="4394200" algn="l"/>
                <a:tab pos="4406900" algn="l"/>
                <a:tab pos="4419600" algn="l"/>
                <a:tab pos="4432300" algn="l"/>
                <a:tab pos="4445000" algn="l"/>
                <a:tab pos="4457700" algn="l"/>
                <a:tab pos="4470400" algn="l"/>
                <a:tab pos="4483100" algn="l"/>
                <a:tab pos="4495800" algn="l"/>
                <a:tab pos="4508500" algn="l"/>
                <a:tab pos="4521200" algn="l"/>
              </a:tabLst>
            </a:pPr>
            <a:r>
              <a:rPr lang="ru-RU" sz="1400">
                <a:ln>
                  <a:noFill/>
                </a:ln>
                <a:solidFill>
                  <a:schemeClr val="bg1"/>
                </a:solidFill>
                <a:effectLst/>
                <a:latin typeface="Montserrat Bold" panose="00000800000000000000" pitchFamily="2" charset="-52"/>
                <a:ea typeface="Arial Unicode MS"/>
                <a:cs typeface="Arial Unicode MS"/>
              </a:rPr>
              <a:t>С момента основания нашими приоритетами являлись</a:t>
            </a:r>
            <a:endParaRPr lang="en-US" sz="1400" dirty="0">
              <a:ln>
                <a:noFill/>
              </a:ln>
              <a:solidFill>
                <a:schemeClr val="bg1"/>
              </a:solidFill>
              <a:effectLst/>
              <a:latin typeface="Montserrat Bold" panose="00000800000000000000" pitchFamily="2" charset="-52"/>
              <a:ea typeface="Arial Unicode MS"/>
              <a:cs typeface="Arial Unicode MS"/>
            </a:endParaRPr>
          </a:p>
        </p:txBody>
      </p:sp>
      <p:sp>
        <p:nvSpPr>
          <p:cNvPr id="176" name="Полилиния: фигура 175">
            <a:extLst>
              <a:ext uri="{FF2B5EF4-FFF2-40B4-BE49-F238E27FC236}">
                <a16:creationId xmlns:a16="http://schemas.microsoft.com/office/drawing/2014/main" id="{973D8BB5-E6D6-4B10-9AAD-79E0642F7331}"/>
              </a:ext>
            </a:extLst>
          </p:cNvPr>
          <p:cNvSpPr>
            <a:spLocks noChangeAspect="1"/>
          </p:cNvSpPr>
          <p:nvPr/>
        </p:nvSpPr>
        <p:spPr>
          <a:xfrm>
            <a:off x="5365654" y="1954294"/>
            <a:ext cx="287718" cy="288000"/>
          </a:xfrm>
          <a:custGeom>
            <a:avLst/>
            <a:gdLst>
              <a:gd name="connsiteX0" fmla="*/ 2473357 w 6029230"/>
              <a:gd name="connsiteY0" fmla="*/ 1728025 h 6035135"/>
              <a:gd name="connsiteX1" fmla="*/ 2451926 w 6029230"/>
              <a:gd name="connsiteY1" fmla="*/ 1731073 h 6035135"/>
              <a:gd name="connsiteX2" fmla="*/ 2448878 w 6029230"/>
              <a:gd name="connsiteY2" fmla="*/ 1731835 h 6035135"/>
              <a:gd name="connsiteX3" fmla="*/ 2425446 w 6029230"/>
              <a:gd name="connsiteY3" fmla="*/ 1736026 h 6035135"/>
              <a:gd name="connsiteX4" fmla="*/ 2425446 w 6029230"/>
              <a:gd name="connsiteY4" fmla="*/ 3090481 h 6035135"/>
              <a:gd name="connsiteX5" fmla="*/ 2451830 w 6029230"/>
              <a:gd name="connsiteY5" fmla="*/ 3092481 h 6035135"/>
              <a:gd name="connsiteX6" fmla="*/ 2468785 w 6029230"/>
              <a:gd name="connsiteY6" fmla="*/ 3093910 h 6035135"/>
              <a:gd name="connsiteX7" fmla="*/ 2491455 w 6029230"/>
              <a:gd name="connsiteY7" fmla="*/ 3095338 h 6035135"/>
              <a:gd name="connsiteX8" fmla="*/ 2715102 w 6029230"/>
              <a:gd name="connsiteY8" fmla="*/ 3094767 h 6035135"/>
              <a:gd name="connsiteX9" fmla="*/ 3591402 w 6029230"/>
              <a:gd name="connsiteY9" fmla="*/ 3091243 h 6035135"/>
              <a:gd name="connsiteX10" fmla="*/ 3749136 w 6029230"/>
              <a:gd name="connsiteY10" fmla="*/ 3074098 h 6035135"/>
              <a:gd name="connsiteX11" fmla="*/ 4245959 w 6029230"/>
              <a:gd name="connsiteY11" fmla="*/ 2329719 h 6035135"/>
              <a:gd name="connsiteX12" fmla="*/ 3608928 w 6029230"/>
              <a:gd name="connsiteY12" fmla="*/ 1731644 h 6035135"/>
              <a:gd name="connsiteX13" fmla="*/ 3605975 w 6029230"/>
              <a:gd name="connsiteY13" fmla="*/ 1731644 h 6035135"/>
              <a:gd name="connsiteX14" fmla="*/ 3414332 w 6029230"/>
              <a:gd name="connsiteY14" fmla="*/ 1732120 h 6035135"/>
              <a:gd name="connsiteX15" fmla="*/ 2837403 w 6029230"/>
              <a:gd name="connsiteY15" fmla="*/ 1729835 h 6035135"/>
              <a:gd name="connsiteX16" fmla="*/ 2473357 w 6029230"/>
              <a:gd name="connsiteY16" fmla="*/ 1728025 h 6035135"/>
              <a:gd name="connsiteX17" fmla="*/ 2117408 w 6029230"/>
              <a:gd name="connsiteY17" fmla="*/ 1410652 h 6035135"/>
              <a:gd name="connsiteX18" fmla="*/ 2486692 w 6029230"/>
              <a:gd name="connsiteY18" fmla="*/ 1411509 h 6035135"/>
              <a:gd name="connsiteX19" fmla="*/ 3593783 w 6029230"/>
              <a:gd name="connsiteY19" fmla="*/ 1415129 h 6035135"/>
              <a:gd name="connsiteX20" fmla="*/ 4349211 w 6029230"/>
              <a:gd name="connsiteY20" fmla="*/ 1809559 h 6035135"/>
              <a:gd name="connsiteX21" fmla="*/ 4556379 w 6029230"/>
              <a:gd name="connsiteY21" fmla="*/ 2550032 h 6035135"/>
              <a:gd name="connsiteX22" fmla="*/ 4105561 w 6029230"/>
              <a:gd name="connsiteY22" fmla="*/ 3238404 h 6035135"/>
              <a:gd name="connsiteX23" fmla="*/ 3584734 w 6029230"/>
              <a:gd name="connsiteY23" fmla="*/ 3409283 h 6035135"/>
              <a:gd name="connsiteX24" fmla="*/ 3544348 w 6029230"/>
              <a:gd name="connsiteY24" fmla="*/ 3409283 h 6035135"/>
              <a:gd name="connsiteX25" fmla="*/ 2835116 w 6029230"/>
              <a:gd name="connsiteY25" fmla="*/ 3415093 h 6035135"/>
              <a:gd name="connsiteX26" fmla="*/ 2516696 w 6029230"/>
              <a:gd name="connsiteY26" fmla="*/ 3418712 h 6035135"/>
              <a:gd name="connsiteX27" fmla="*/ 2421446 w 6029230"/>
              <a:gd name="connsiteY27" fmla="*/ 3418712 h 6035135"/>
              <a:gd name="connsiteX28" fmla="*/ 2421446 w 6029230"/>
              <a:gd name="connsiteY28" fmla="*/ 3821715 h 6035135"/>
              <a:gd name="connsiteX29" fmla="*/ 4239673 w 6029230"/>
              <a:gd name="connsiteY29" fmla="*/ 3821715 h 6035135"/>
              <a:gd name="connsiteX30" fmla="*/ 4239673 w 6029230"/>
              <a:gd name="connsiteY30" fmla="*/ 4136802 h 6035135"/>
              <a:gd name="connsiteX31" fmla="*/ 2420398 w 6029230"/>
              <a:gd name="connsiteY31" fmla="*/ 4136802 h 6035135"/>
              <a:gd name="connsiteX32" fmla="*/ 2420398 w 6029230"/>
              <a:gd name="connsiteY32" fmla="*/ 4760880 h 6035135"/>
              <a:gd name="connsiteX33" fmla="*/ 2105502 w 6029230"/>
              <a:gd name="connsiteY33" fmla="*/ 4760880 h 6035135"/>
              <a:gd name="connsiteX34" fmla="*/ 2105502 w 6029230"/>
              <a:gd name="connsiteY34" fmla="*/ 4140041 h 6035135"/>
              <a:gd name="connsiteX35" fmla="*/ 1680305 w 6029230"/>
              <a:gd name="connsiteY35" fmla="*/ 4140041 h 6035135"/>
              <a:gd name="connsiteX36" fmla="*/ 1680305 w 6029230"/>
              <a:gd name="connsiteY36" fmla="*/ 3823239 h 6035135"/>
              <a:gd name="connsiteX37" fmla="*/ 2100834 w 6029230"/>
              <a:gd name="connsiteY37" fmla="*/ 3823239 h 6035135"/>
              <a:gd name="connsiteX38" fmla="*/ 2100834 w 6029230"/>
              <a:gd name="connsiteY38" fmla="*/ 3419760 h 6035135"/>
              <a:gd name="connsiteX39" fmla="*/ 1680115 w 6029230"/>
              <a:gd name="connsiteY39" fmla="*/ 3419760 h 6035135"/>
              <a:gd name="connsiteX40" fmla="*/ 1680115 w 6029230"/>
              <a:gd name="connsiteY40" fmla="*/ 3102673 h 6035135"/>
              <a:gd name="connsiteX41" fmla="*/ 2103406 w 6029230"/>
              <a:gd name="connsiteY41" fmla="*/ 3102673 h 6035135"/>
              <a:gd name="connsiteX42" fmla="*/ 2103406 w 6029230"/>
              <a:gd name="connsiteY42" fmla="*/ 1411223 h 6035135"/>
              <a:gd name="connsiteX43" fmla="*/ 2117408 w 6029230"/>
              <a:gd name="connsiteY43" fmla="*/ 1410652 h 6035135"/>
              <a:gd name="connsiteX44" fmla="*/ 3009614 w 6029230"/>
              <a:gd name="connsiteY44" fmla="*/ 321849 h 6035135"/>
              <a:gd name="connsiteX45" fmla="*/ 2954846 w 6029230"/>
              <a:gd name="connsiteY45" fmla="*/ 322325 h 6035135"/>
              <a:gd name="connsiteX46" fmla="*/ 317849 w 6029230"/>
              <a:gd name="connsiteY46" fmla="*/ 3001994 h 6035135"/>
              <a:gd name="connsiteX47" fmla="*/ 1099661 w 6029230"/>
              <a:gd name="connsiteY47" fmla="*/ 4932902 h 6035135"/>
              <a:gd name="connsiteX48" fmla="*/ 3013329 w 6029230"/>
              <a:gd name="connsiteY48" fmla="*/ 5720239 h 6035135"/>
              <a:gd name="connsiteX49" fmla="*/ 5714524 w 6029230"/>
              <a:gd name="connsiteY49" fmla="*/ 3039427 h 6035135"/>
              <a:gd name="connsiteX50" fmla="*/ 4932521 w 6029230"/>
              <a:gd name="connsiteY50" fmla="*/ 1102899 h 6035135"/>
              <a:gd name="connsiteX51" fmla="*/ 3009614 w 6029230"/>
              <a:gd name="connsiteY51" fmla="*/ 321849 h 6035135"/>
              <a:gd name="connsiteX52" fmla="*/ 2993612 w 6029230"/>
              <a:gd name="connsiteY52" fmla="*/ 0 h 6035135"/>
              <a:gd name="connsiteX53" fmla="*/ 3507105 w 6029230"/>
              <a:gd name="connsiteY53" fmla="*/ 46672 h 6035135"/>
              <a:gd name="connsiteX54" fmla="*/ 5307807 w 6029230"/>
              <a:gd name="connsiteY54" fmla="*/ 1084897 h 6035135"/>
              <a:gd name="connsiteX55" fmla="*/ 5992940 w 6029230"/>
              <a:gd name="connsiteY55" fmla="*/ 2561272 h 6035135"/>
              <a:gd name="connsiteX56" fmla="*/ 6018753 w 6029230"/>
              <a:gd name="connsiteY56" fmla="*/ 2769298 h 6035135"/>
              <a:gd name="connsiteX57" fmla="*/ 6029230 w 6029230"/>
              <a:gd name="connsiteY57" fmla="*/ 2864548 h 6035135"/>
              <a:gd name="connsiteX58" fmla="*/ 6029230 w 6029230"/>
              <a:gd name="connsiteY58" fmla="*/ 3184683 h 6035135"/>
              <a:gd name="connsiteX59" fmla="*/ 6026944 w 6029230"/>
              <a:gd name="connsiteY59" fmla="*/ 3196209 h 6035135"/>
              <a:gd name="connsiteX60" fmla="*/ 6021706 w 6029230"/>
              <a:gd name="connsiteY60" fmla="*/ 3231165 h 6035135"/>
              <a:gd name="connsiteX61" fmla="*/ 5745481 w 6029230"/>
              <a:gd name="connsiteY61" fmla="*/ 4280630 h 6035135"/>
              <a:gd name="connsiteX62" fmla="*/ 4856226 w 6029230"/>
              <a:gd name="connsiteY62" fmla="*/ 5397532 h 6035135"/>
              <a:gd name="connsiteX63" fmla="*/ 3555778 w 6029230"/>
              <a:gd name="connsiteY63" fmla="*/ 5987034 h 6035135"/>
              <a:gd name="connsiteX64" fmla="*/ 3344037 w 6029230"/>
              <a:gd name="connsiteY64" fmla="*/ 6021229 h 6035135"/>
              <a:gd name="connsiteX65" fmla="*/ 3246120 w 6029230"/>
              <a:gd name="connsiteY65" fmla="*/ 6035135 h 6035135"/>
              <a:gd name="connsiteX66" fmla="*/ 2832450 w 6029230"/>
              <a:gd name="connsiteY66" fmla="*/ 6035135 h 6035135"/>
              <a:gd name="connsiteX67" fmla="*/ 2826449 w 6029230"/>
              <a:gd name="connsiteY67" fmla="*/ 6033516 h 6035135"/>
              <a:gd name="connsiteX68" fmla="*/ 2798445 w 6029230"/>
              <a:gd name="connsiteY68" fmla="*/ 6028277 h 6035135"/>
              <a:gd name="connsiteX69" fmla="*/ 2153126 w 6029230"/>
              <a:gd name="connsiteY69" fmla="*/ 5904928 h 6035135"/>
              <a:gd name="connsiteX70" fmla="*/ 607981 w 6029230"/>
              <a:gd name="connsiteY70" fmla="*/ 4812697 h 6035135"/>
              <a:gd name="connsiteX71" fmla="*/ 35719 w 6029230"/>
              <a:gd name="connsiteY71" fmla="*/ 3464909 h 6035135"/>
              <a:gd name="connsiteX72" fmla="*/ 10573 w 6029230"/>
              <a:gd name="connsiteY72" fmla="*/ 3266599 h 6035135"/>
              <a:gd name="connsiteX73" fmla="*/ 0 w 6029230"/>
              <a:gd name="connsiteY73" fmla="*/ 3175921 h 6035135"/>
              <a:gd name="connsiteX74" fmla="*/ 0 w 6029230"/>
              <a:gd name="connsiteY74" fmla="*/ 2856166 h 6035135"/>
              <a:gd name="connsiteX75" fmla="*/ 2381 w 6029230"/>
              <a:gd name="connsiteY75" fmla="*/ 2843022 h 6035135"/>
              <a:gd name="connsiteX76" fmla="*/ 8001 w 6029230"/>
              <a:gd name="connsiteY76" fmla="*/ 2804922 h 6035135"/>
              <a:gd name="connsiteX77" fmla="*/ 256223 w 6029230"/>
              <a:gd name="connsiteY77" fmla="*/ 1823847 h 6035135"/>
              <a:gd name="connsiteX78" fmla="*/ 1848517 w 6029230"/>
              <a:gd name="connsiteY78" fmla="*/ 248221 h 6035135"/>
              <a:gd name="connsiteX79" fmla="*/ 2993612 w 6029230"/>
              <a:gd name="connsiteY79" fmla="*/ 0 h 6035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6029230" h="6035135">
                <a:moveTo>
                  <a:pt x="2473357" y="1728025"/>
                </a:moveTo>
                <a:cubicBezTo>
                  <a:pt x="2466118" y="1728168"/>
                  <a:pt x="2458917" y="1729187"/>
                  <a:pt x="2451926" y="1731073"/>
                </a:cubicBezTo>
                <a:lnTo>
                  <a:pt x="2448878" y="1731835"/>
                </a:lnTo>
                <a:lnTo>
                  <a:pt x="2425446" y="1736026"/>
                </a:lnTo>
                <a:lnTo>
                  <a:pt x="2425446" y="3090481"/>
                </a:lnTo>
                <a:lnTo>
                  <a:pt x="2451830" y="3092481"/>
                </a:lnTo>
                <a:lnTo>
                  <a:pt x="2468785" y="3093910"/>
                </a:lnTo>
                <a:cubicBezTo>
                  <a:pt x="2477453" y="3094672"/>
                  <a:pt x="2484311" y="3095338"/>
                  <a:pt x="2491455" y="3095338"/>
                </a:cubicBezTo>
                <a:lnTo>
                  <a:pt x="2715102" y="3094767"/>
                </a:lnTo>
                <a:cubicBezTo>
                  <a:pt x="3002281" y="3094005"/>
                  <a:pt x="3299270" y="3093243"/>
                  <a:pt x="3591402" y="3091243"/>
                </a:cubicBezTo>
                <a:cubicBezTo>
                  <a:pt x="3644475" y="3091872"/>
                  <a:pt x="3697434" y="3086119"/>
                  <a:pt x="3749136" y="3074098"/>
                </a:cubicBezTo>
                <a:cubicBezTo>
                  <a:pt x="4084034" y="2989516"/>
                  <a:pt x="4274440" y="2704337"/>
                  <a:pt x="4245959" y="2329719"/>
                </a:cubicBezTo>
                <a:cubicBezTo>
                  <a:pt x="4223767" y="2035778"/>
                  <a:pt x="3979450" y="1731644"/>
                  <a:pt x="3608928" y="1731644"/>
                </a:cubicBezTo>
                <a:lnTo>
                  <a:pt x="3605975" y="1731644"/>
                </a:lnTo>
                <a:cubicBezTo>
                  <a:pt x="3542091" y="1731959"/>
                  <a:pt x="3478216" y="1732120"/>
                  <a:pt x="3414332" y="1732120"/>
                </a:cubicBezTo>
                <a:cubicBezTo>
                  <a:pt x="3222117" y="1732120"/>
                  <a:pt x="3026569" y="1730978"/>
                  <a:pt x="2837403" y="1729835"/>
                </a:cubicBezTo>
                <a:cubicBezTo>
                  <a:pt x="2716054" y="1729006"/>
                  <a:pt x="2594705" y="1728406"/>
                  <a:pt x="2473357" y="1728025"/>
                </a:cubicBezTo>
                <a:close/>
                <a:moveTo>
                  <a:pt x="2117408" y="1410652"/>
                </a:moveTo>
                <a:lnTo>
                  <a:pt x="2486692" y="1411509"/>
                </a:lnTo>
                <a:cubicBezTo>
                  <a:pt x="2849499" y="1412366"/>
                  <a:pt x="3224784" y="1413319"/>
                  <a:pt x="3593783" y="1415129"/>
                </a:cubicBezTo>
                <a:cubicBezTo>
                  <a:pt x="3892391" y="1416748"/>
                  <a:pt x="4139661" y="1545621"/>
                  <a:pt x="4349211" y="1809559"/>
                </a:cubicBezTo>
                <a:cubicBezTo>
                  <a:pt x="4522090" y="2026824"/>
                  <a:pt x="4595718" y="2289809"/>
                  <a:pt x="4556379" y="2550032"/>
                </a:cubicBezTo>
                <a:cubicBezTo>
                  <a:pt x="4515136" y="2823591"/>
                  <a:pt x="4355021" y="3068097"/>
                  <a:pt x="4105561" y="3238404"/>
                </a:cubicBezTo>
                <a:cubicBezTo>
                  <a:pt x="3937159" y="3353466"/>
                  <a:pt x="3766852" y="3409283"/>
                  <a:pt x="3584734" y="3409283"/>
                </a:cubicBezTo>
                <a:lnTo>
                  <a:pt x="3544348" y="3409283"/>
                </a:lnTo>
                <a:cubicBezTo>
                  <a:pt x="3307938" y="3409283"/>
                  <a:pt x="3067622" y="3412235"/>
                  <a:pt x="2835116" y="3415093"/>
                </a:cubicBezTo>
                <a:cubicBezTo>
                  <a:pt x="2729075" y="3416426"/>
                  <a:pt x="2622928" y="3417636"/>
                  <a:pt x="2516696" y="3418712"/>
                </a:cubicBezTo>
                <a:lnTo>
                  <a:pt x="2421446" y="3418712"/>
                </a:lnTo>
                <a:lnTo>
                  <a:pt x="2421446" y="3821715"/>
                </a:lnTo>
                <a:lnTo>
                  <a:pt x="4239673" y="3821715"/>
                </a:lnTo>
                <a:lnTo>
                  <a:pt x="4239673" y="4136802"/>
                </a:lnTo>
                <a:lnTo>
                  <a:pt x="2420398" y="4136802"/>
                </a:lnTo>
                <a:lnTo>
                  <a:pt x="2420398" y="4760880"/>
                </a:lnTo>
                <a:lnTo>
                  <a:pt x="2105502" y="4760880"/>
                </a:lnTo>
                <a:lnTo>
                  <a:pt x="2105502" y="4140041"/>
                </a:lnTo>
                <a:lnTo>
                  <a:pt x="1680305" y="4140041"/>
                </a:lnTo>
                <a:lnTo>
                  <a:pt x="1680305" y="3823239"/>
                </a:lnTo>
                <a:lnTo>
                  <a:pt x="2100834" y="3823239"/>
                </a:lnTo>
                <a:lnTo>
                  <a:pt x="2100834" y="3419760"/>
                </a:lnTo>
                <a:lnTo>
                  <a:pt x="1680115" y="3419760"/>
                </a:lnTo>
                <a:lnTo>
                  <a:pt x="1680115" y="3102673"/>
                </a:lnTo>
                <a:lnTo>
                  <a:pt x="2103406" y="3102673"/>
                </a:lnTo>
                <a:lnTo>
                  <a:pt x="2103406" y="1411223"/>
                </a:lnTo>
                <a:cubicBezTo>
                  <a:pt x="2108454" y="1410652"/>
                  <a:pt x="2113026" y="1410652"/>
                  <a:pt x="2117408" y="1410652"/>
                </a:cubicBezTo>
                <a:close/>
                <a:moveTo>
                  <a:pt x="3009614" y="321849"/>
                </a:moveTo>
                <a:cubicBezTo>
                  <a:pt x="2991422" y="321849"/>
                  <a:pt x="2973134" y="322325"/>
                  <a:pt x="2954846" y="322325"/>
                </a:cubicBezTo>
                <a:cubicBezTo>
                  <a:pt x="1483519" y="348424"/>
                  <a:pt x="325279" y="1525619"/>
                  <a:pt x="317849" y="3001994"/>
                </a:cubicBezTo>
                <a:cubicBezTo>
                  <a:pt x="314230" y="3736086"/>
                  <a:pt x="591884" y="4421886"/>
                  <a:pt x="1099661" y="4932902"/>
                </a:cubicBezTo>
                <a:cubicBezTo>
                  <a:pt x="1603058" y="5439537"/>
                  <a:pt x="2282667" y="5719191"/>
                  <a:pt x="3013329" y="5720239"/>
                </a:cubicBezTo>
                <a:cubicBezTo>
                  <a:pt x="4513612" y="5714905"/>
                  <a:pt x="5700046" y="4537329"/>
                  <a:pt x="5714524" y="3039427"/>
                </a:cubicBezTo>
                <a:cubicBezTo>
                  <a:pt x="5721573" y="2317718"/>
                  <a:pt x="5436490" y="1611820"/>
                  <a:pt x="4932521" y="1102899"/>
                </a:cubicBezTo>
                <a:cubicBezTo>
                  <a:pt x="4433697" y="599217"/>
                  <a:pt x="3750755" y="321849"/>
                  <a:pt x="3009614" y="321849"/>
                </a:cubicBezTo>
                <a:close/>
                <a:moveTo>
                  <a:pt x="2993612" y="0"/>
                </a:moveTo>
                <a:cubicBezTo>
                  <a:pt x="3165825" y="304"/>
                  <a:pt x="3337665" y="15925"/>
                  <a:pt x="3507105" y="46672"/>
                </a:cubicBezTo>
                <a:cubicBezTo>
                  <a:pt x="4224909" y="176784"/>
                  <a:pt x="4830795" y="525875"/>
                  <a:pt x="5307807" y="1084897"/>
                </a:cubicBezTo>
                <a:cubicBezTo>
                  <a:pt x="5675948" y="1515999"/>
                  <a:pt x="5906453" y="2012823"/>
                  <a:pt x="5992940" y="2561272"/>
                </a:cubicBezTo>
                <a:cubicBezTo>
                  <a:pt x="6003799" y="2630043"/>
                  <a:pt x="6011418" y="2700813"/>
                  <a:pt x="6018753" y="2769298"/>
                </a:cubicBezTo>
                <a:cubicBezTo>
                  <a:pt x="6022182" y="2801302"/>
                  <a:pt x="6025515" y="2833211"/>
                  <a:pt x="6029230" y="2864548"/>
                </a:cubicBezTo>
                <a:lnTo>
                  <a:pt x="6029230" y="3184683"/>
                </a:lnTo>
                <a:lnTo>
                  <a:pt x="6026944" y="3196209"/>
                </a:lnTo>
                <a:cubicBezTo>
                  <a:pt x="6024420" y="3207734"/>
                  <a:pt x="6022667" y="3219411"/>
                  <a:pt x="6021706" y="3231165"/>
                </a:cubicBezTo>
                <a:cubicBezTo>
                  <a:pt x="5995607" y="3611975"/>
                  <a:pt x="5902643" y="3965067"/>
                  <a:pt x="5745481" y="4280630"/>
                </a:cubicBezTo>
                <a:cubicBezTo>
                  <a:pt x="5517261" y="4738878"/>
                  <a:pt x="5218176" y="5114639"/>
                  <a:pt x="4856226" y="5397532"/>
                </a:cubicBezTo>
                <a:cubicBezTo>
                  <a:pt x="4492276" y="5682234"/>
                  <a:pt x="4054698" y="5880354"/>
                  <a:pt x="3555778" y="5987034"/>
                </a:cubicBezTo>
                <a:cubicBezTo>
                  <a:pt x="3486246" y="6002179"/>
                  <a:pt x="3413951" y="6011704"/>
                  <a:pt x="3344037" y="6021229"/>
                </a:cubicBezTo>
                <a:cubicBezTo>
                  <a:pt x="3311938" y="6025610"/>
                  <a:pt x="3278791" y="6030182"/>
                  <a:pt x="3246120" y="6035135"/>
                </a:cubicBezTo>
                <a:lnTo>
                  <a:pt x="2832450" y="6035135"/>
                </a:lnTo>
                <a:lnTo>
                  <a:pt x="2826449" y="6033516"/>
                </a:lnTo>
                <a:cubicBezTo>
                  <a:pt x="2817333" y="6030734"/>
                  <a:pt x="2807942" y="6028982"/>
                  <a:pt x="2798445" y="6028277"/>
                </a:cubicBezTo>
                <a:cubicBezTo>
                  <a:pt x="2601468" y="6019228"/>
                  <a:pt x="2396395" y="5980366"/>
                  <a:pt x="2153126" y="5904928"/>
                </a:cubicBezTo>
                <a:cubicBezTo>
                  <a:pt x="1531525" y="5712523"/>
                  <a:pt x="1011746" y="5344763"/>
                  <a:pt x="607981" y="4812697"/>
                </a:cubicBezTo>
                <a:cubicBezTo>
                  <a:pt x="306657" y="4418857"/>
                  <a:pt x="109804" y="3955227"/>
                  <a:pt x="35719" y="3464909"/>
                </a:cubicBezTo>
                <a:cubicBezTo>
                  <a:pt x="25718" y="3399282"/>
                  <a:pt x="18002" y="3331845"/>
                  <a:pt x="10573" y="3266599"/>
                </a:cubicBezTo>
                <a:cubicBezTo>
                  <a:pt x="7144" y="3236309"/>
                  <a:pt x="3620" y="3206086"/>
                  <a:pt x="0" y="3175921"/>
                </a:cubicBezTo>
                <a:lnTo>
                  <a:pt x="0" y="2856166"/>
                </a:lnTo>
                <a:cubicBezTo>
                  <a:pt x="667" y="2851784"/>
                  <a:pt x="1524" y="2847403"/>
                  <a:pt x="2381" y="2843022"/>
                </a:cubicBezTo>
                <a:cubicBezTo>
                  <a:pt x="5001" y="2830439"/>
                  <a:pt x="6877" y="2817723"/>
                  <a:pt x="8001" y="2804922"/>
                </a:cubicBezTo>
                <a:cubicBezTo>
                  <a:pt x="31509" y="2465698"/>
                  <a:pt x="115576" y="2133428"/>
                  <a:pt x="256223" y="1823847"/>
                </a:cubicBezTo>
                <a:cubicBezTo>
                  <a:pt x="587407" y="1101566"/>
                  <a:pt x="1123188" y="571404"/>
                  <a:pt x="1848517" y="248221"/>
                </a:cubicBezTo>
                <a:cubicBezTo>
                  <a:pt x="2218182" y="83439"/>
                  <a:pt x="2603087" y="0"/>
                  <a:pt x="2993612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02" name="Полилиния: фигура 101">
            <a:extLst>
              <a:ext uri="{FF2B5EF4-FFF2-40B4-BE49-F238E27FC236}">
                <a16:creationId xmlns:a16="http://schemas.microsoft.com/office/drawing/2014/main" id="{D1E847A8-04C7-4A39-B9AC-B5981B0738F2}"/>
              </a:ext>
            </a:extLst>
          </p:cNvPr>
          <p:cNvSpPr>
            <a:spLocks noChangeAspect="1"/>
          </p:cNvSpPr>
          <p:nvPr/>
        </p:nvSpPr>
        <p:spPr>
          <a:xfrm>
            <a:off x="7557289" y="1949336"/>
            <a:ext cx="287436" cy="288000"/>
          </a:xfrm>
          <a:custGeom>
            <a:avLst/>
            <a:gdLst>
              <a:gd name="connsiteX0" fmla="*/ 1544486 w 5869408"/>
              <a:gd name="connsiteY0" fmla="*/ 3890200 h 5880925"/>
              <a:gd name="connsiteX1" fmla="*/ 1310647 w 5869408"/>
              <a:gd name="connsiteY1" fmla="*/ 4620006 h 5880925"/>
              <a:gd name="connsiteX2" fmla="*/ 1946060 w 5869408"/>
              <a:gd name="connsiteY2" fmla="*/ 4361593 h 5880925"/>
              <a:gd name="connsiteX3" fmla="*/ 4323786 w 5869408"/>
              <a:gd name="connsiteY3" fmla="*/ 1068991 h 5880925"/>
              <a:gd name="connsiteX4" fmla="*/ 1730510 w 5869408"/>
              <a:gd name="connsiteY4" fmla="*/ 3646075 h 5880925"/>
              <a:gd name="connsiteX5" fmla="*/ 2248765 w 5869408"/>
              <a:gd name="connsiteY5" fmla="*/ 4141851 h 5880925"/>
              <a:gd name="connsiteX6" fmla="*/ 4862901 w 5869408"/>
              <a:gd name="connsiteY6" fmla="*/ 1584769 h 5880925"/>
              <a:gd name="connsiteX7" fmla="*/ 1775372 w 5869408"/>
              <a:gd name="connsiteY7" fmla="*/ 745521 h 5880925"/>
              <a:gd name="connsiteX8" fmla="*/ 2547850 w 5869408"/>
              <a:gd name="connsiteY8" fmla="*/ 746854 h 5880925"/>
              <a:gd name="connsiteX9" fmla="*/ 2756352 w 5869408"/>
              <a:gd name="connsiteY9" fmla="*/ 747426 h 5880925"/>
              <a:gd name="connsiteX10" fmla="*/ 2897894 w 5869408"/>
              <a:gd name="connsiteY10" fmla="*/ 759332 h 5880925"/>
              <a:gd name="connsiteX11" fmla="*/ 2993715 w 5869408"/>
              <a:gd name="connsiteY11" fmla="*/ 892682 h 5880925"/>
              <a:gd name="connsiteX12" fmla="*/ 2906180 w 5869408"/>
              <a:gd name="connsiteY12" fmla="*/ 996124 h 5880925"/>
              <a:gd name="connsiteX13" fmla="*/ 2733301 w 5869408"/>
              <a:gd name="connsiteY13" fmla="*/ 1015174 h 5880925"/>
              <a:gd name="connsiteX14" fmla="*/ 1943965 w 5869408"/>
              <a:gd name="connsiteY14" fmla="*/ 1015936 h 5880925"/>
              <a:gd name="connsiteX15" fmla="*/ 995179 w 5869408"/>
              <a:gd name="connsiteY15" fmla="*/ 1017174 h 5880925"/>
              <a:gd name="connsiteX16" fmla="*/ 748101 w 5869408"/>
              <a:gd name="connsiteY16" fmla="*/ 1044130 h 5880925"/>
              <a:gd name="connsiteX17" fmla="*/ 268041 w 5869408"/>
              <a:gd name="connsiteY17" fmla="*/ 1632394 h 5880925"/>
              <a:gd name="connsiteX18" fmla="*/ 263469 w 5869408"/>
              <a:gd name="connsiteY18" fmla="*/ 1759648 h 5880925"/>
              <a:gd name="connsiteX19" fmla="*/ 263469 w 5869408"/>
              <a:gd name="connsiteY19" fmla="*/ 3166585 h 5880925"/>
              <a:gd name="connsiteX20" fmla="*/ 263469 w 5869408"/>
              <a:gd name="connsiteY20" fmla="*/ 4950047 h 5880925"/>
              <a:gd name="connsiteX21" fmla="*/ 313951 w 5869408"/>
              <a:gd name="connsiteY21" fmla="*/ 5243988 h 5880925"/>
              <a:gd name="connsiteX22" fmla="*/ 887261 w 5869408"/>
              <a:gd name="connsiteY22" fmla="*/ 5604795 h 5880925"/>
              <a:gd name="connsiteX23" fmla="*/ 2811311 w 5869408"/>
              <a:gd name="connsiteY23" fmla="*/ 5607367 h 5880925"/>
              <a:gd name="connsiteX24" fmla="*/ 3011241 w 5869408"/>
              <a:gd name="connsiteY24" fmla="*/ 5607367 h 5880925"/>
              <a:gd name="connsiteX25" fmla="*/ 3446057 w 5869408"/>
              <a:gd name="connsiteY25" fmla="*/ 5605938 h 5880925"/>
              <a:gd name="connsiteX26" fmla="*/ 3880492 w 5869408"/>
              <a:gd name="connsiteY26" fmla="*/ 5604414 h 5880925"/>
              <a:gd name="connsiteX27" fmla="*/ 4300545 w 5869408"/>
              <a:gd name="connsiteY27" fmla="*/ 5607176 h 5880925"/>
              <a:gd name="connsiteX28" fmla="*/ 4312261 w 5869408"/>
              <a:gd name="connsiteY28" fmla="*/ 5607176 h 5880925"/>
              <a:gd name="connsiteX29" fmla="*/ 4846804 w 5869408"/>
              <a:gd name="connsiteY29" fmla="*/ 5067585 h 5880925"/>
              <a:gd name="connsiteX30" fmla="*/ 4848423 w 5869408"/>
              <a:gd name="connsiteY30" fmla="*/ 4645151 h 5880925"/>
              <a:gd name="connsiteX31" fmla="*/ 4848423 w 5869408"/>
              <a:gd name="connsiteY31" fmla="*/ 4504943 h 5880925"/>
              <a:gd name="connsiteX32" fmla="*/ 4847756 w 5869408"/>
              <a:gd name="connsiteY32" fmla="*/ 3128485 h 5880925"/>
              <a:gd name="connsiteX33" fmla="*/ 4847756 w 5869408"/>
              <a:gd name="connsiteY33" fmla="*/ 2757010 h 5880925"/>
              <a:gd name="connsiteX34" fmla="*/ 4990631 w 5869408"/>
              <a:gd name="connsiteY34" fmla="*/ 2574607 h 5880925"/>
              <a:gd name="connsiteX35" fmla="*/ 4992536 w 5869408"/>
              <a:gd name="connsiteY35" fmla="*/ 2574607 h 5880925"/>
              <a:gd name="connsiteX36" fmla="*/ 5012634 w 5869408"/>
              <a:gd name="connsiteY36" fmla="*/ 2579655 h 5880925"/>
              <a:gd name="connsiteX37" fmla="*/ 5109313 w 5869408"/>
              <a:gd name="connsiteY37" fmla="*/ 2714243 h 5880925"/>
              <a:gd name="connsiteX38" fmla="*/ 5124076 w 5869408"/>
              <a:gd name="connsiteY38" fmla="*/ 2734055 h 5880925"/>
              <a:gd name="connsiteX39" fmla="*/ 5124076 w 5869408"/>
              <a:gd name="connsiteY39" fmla="*/ 2742056 h 5880925"/>
              <a:gd name="connsiteX40" fmla="*/ 5124076 w 5869408"/>
              <a:gd name="connsiteY40" fmla="*/ 2744247 h 5880925"/>
              <a:gd name="connsiteX41" fmla="*/ 5121981 w 5869408"/>
              <a:gd name="connsiteY41" fmla="*/ 3200018 h 5880925"/>
              <a:gd name="connsiteX42" fmla="*/ 5119028 w 5869408"/>
              <a:gd name="connsiteY42" fmla="*/ 3939349 h 5880925"/>
              <a:gd name="connsiteX43" fmla="*/ 5119028 w 5869408"/>
              <a:gd name="connsiteY43" fmla="*/ 4304347 h 5880925"/>
              <a:gd name="connsiteX44" fmla="*/ 5116552 w 5869408"/>
              <a:gd name="connsiteY44" fmla="*/ 5000529 h 5880925"/>
              <a:gd name="connsiteX45" fmla="*/ 5073499 w 5869408"/>
              <a:gd name="connsiteY45" fmla="*/ 5365908 h 5880925"/>
              <a:gd name="connsiteX46" fmla="*/ 4503332 w 5869408"/>
              <a:gd name="connsiteY46" fmla="*/ 5851683 h 5880925"/>
              <a:gd name="connsiteX47" fmla="*/ 4004603 w 5869408"/>
              <a:gd name="connsiteY47" fmla="*/ 5875210 h 5880925"/>
              <a:gd name="connsiteX48" fmla="*/ 3963265 w 5869408"/>
              <a:gd name="connsiteY48" fmla="*/ 5875210 h 5880925"/>
              <a:gd name="connsiteX49" fmla="*/ 3366618 w 5869408"/>
              <a:gd name="connsiteY49" fmla="*/ 5876924 h 5880925"/>
              <a:gd name="connsiteX50" fmla="*/ 2967616 w 5869408"/>
              <a:gd name="connsiteY50" fmla="*/ 5876924 h 5880925"/>
              <a:gd name="connsiteX51" fmla="*/ 2568424 w 5869408"/>
              <a:gd name="connsiteY51" fmla="*/ 5876924 h 5880925"/>
              <a:gd name="connsiteX52" fmla="*/ 2520799 w 5869408"/>
              <a:gd name="connsiteY52" fmla="*/ 5876924 h 5880925"/>
              <a:gd name="connsiteX53" fmla="*/ 2520799 w 5869408"/>
              <a:gd name="connsiteY53" fmla="*/ 5880925 h 5880925"/>
              <a:gd name="connsiteX54" fmla="*/ 939648 w 5869408"/>
              <a:gd name="connsiteY54" fmla="*/ 5880925 h 5880925"/>
              <a:gd name="connsiteX55" fmla="*/ 451683 w 5869408"/>
              <a:gd name="connsiteY55" fmla="*/ 5787294 h 5880925"/>
              <a:gd name="connsiteX56" fmla="*/ 2674 w 5869408"/>
              <a:gd name="connsiteY56" fmla="*/ 5067204 h 5880925"/>
              <a:gd name="connsiteX57" fmla="*/ 7 w 5869408"/>
              <a:gd name="connsiteY57" fmla="*/ 2748343 h 5880925"/>
              <a:gd name="connsiteX58" fmla="*/ 2865 w 5869408"/>
              <a:gd name="connsiteY58" fmla="*/ 1639156 h 5880925"/>
              <a:gd name="connsiteX59" fmla="*/ 87066 w 5869408"/>
              <a:gd name="connsiteY59" fmla="*/ 1232820 h 5880925"/>
              <a:gd name="connsiteX60" fmla="*/ 703809 w 5869408"/>
              <a:gd name="connsiteY60" fmla="*/ 771429 h 5880925"/>
              <a:gd name="connsiteX61" fmla="*/ 1170534 w 5869408"/>
              <a:gd name="connsiteY61" fmla="*/ 746759 h 5880925"/>
              <a:gd name="connsiteX62" fmla="*/ 1222922 w 5869408"/>
              <a:gd name="connsiteY62" fmla="*/ 746759 h 5880925"/>
              <a:gd name="connsiteX63" fmla="*/ 1775372 w 5869408"/>
              <a:gd name="connsiteY63" fmla="*/ 745521 h 5880925"/>
              <a:gd name="connsiteX64" fmla="*/ 5062354 w 5869408"/>
              <a:gd name="connsiteY64" fmla="*/ 275844 h 5880925"/>
              <a:gd name="connsiteX65" fmla="*/ 4904239 w 5869408"/>
              <a:gd name="connsiteY65" fmla="*/ 338137 h 5880925"/>
              <a:gd name="connsiteX66" fmla="*/ 4615060 w 5869408"/>
              <a:gd name="connsiteY66" fmla="*/ 601123 h 5880925"/>
              <a:gd name="connsiteX67" fmla="*/ 4491902 w 5869408"/>
              <a:gd name="connsiteY67" fmla="*/ 715423 h 5880925"/>
              <a:gd name="connsiteX68" fmla="*/ 4454564 w 5869408"/>
              <a:gd name="connsiteY68" fmla="*/ 749903 h 5880925"/>
              <a:gd name="connsiteX69" fmla="*/ 5132363 w 5869408"/>
              <a:gd name="connsiteY69" fmla="*/ 1396460 h 5880925"/>
              <a:gd name="connsiteX70" fmla="*/ 5245425 w 5869408"/>
              <a:gd name="connsiteY70" fmla="*/ 1269397 h 5880925"/>
              <a:gd name="connsiteX71" fmla="*/ 5456404 w 5869408"/>
              <a:gd name="connsiteY71" fmla="*/ 1032319 h 5880925"/>
              <a:gd name="connsiteX72" fmla="*/ 5522317 w 5869408"/>
              <a:gd name="connsiteY72" fmla="*/ 950976 h 5880925"/>
              <a:gd name="connsiteX73" fmla="*/ 5522317 w 5869408"/>
              <a:gd name="connsiteY73" fmla="*/ 951262 h 5880925"/>
              <a:gd name="connsiteX74" fmla="*/ 5511458 w 5869408"/>
              <a:gd name="connsiteY74" fmla="*/ 625887 h 5880925"/>
              <a:gd name="connsiteX75" fmla="*/ 5232280 w 5869408"/>
              <a:gd name="connsiteY75" fmla="*/ 346233 h 5880925"/>
              <a:gd name="connsiteX76" fmla="*/ 5062354 w 5869408"/>
              <a:gd name="connsiteY76" fmla="*/ 275844 h 5880925"/>
              <a:gd name="connsiteX77" fmla="*/ 5070927 w 5869408"/>
              <a:gd name="connsiteY77" fmla="*/ 0 h 5880925"/>
              <a:gd name="connsiteX78" fmla="*/ 5387252 w 5869408"/>
              <a:gd name="connsiteY78" fmla="*/ 121444 h 5880925"/>
              <a:gd name="connsiteX79" fmla="*/ 5719675 w 5869408"/>
              <a:gd name="connsiteY79" fmla="*/ 440150 h 5880925"/>
              <a:gd name="connsiteX80" fmla="*/ 5868836 w 5869408"/>
              <a:gd name="connsiteY80" fmla="*/ 804291 h 5880925"/>
              <a:gd name="connsiteX81" fmla="*/ 5869408 w 5869408"/>
              <a:gd name="connsiteY81" fmla="*/ 811911 h 5880925"/>
              <a:gd name="connsiteX82" fmla="*/ 5862835 w 5869408"/>
              <a:gd name="connsiteY82" fmla="*/ 835723 h 5880925"/>
              <a:gd name="connsiteX83" fmla="*/ 5655191 w 5869408"/>
              <a:gd name="connsiteY83" fmla="*/ 1233868 h 5880925"/>
              <a:gd name="connsiteX84" fmla="*/ 4156051 w 5869408"/>
              <a:gd name="connsiteY84" fmla="*/ 2677763 h 5880925"/>
              <a:gd name="connsiteX85" fmla="*/ 3523686 w 5869408"/>
              <a:gd name="connsiteY85" fmla="*/ 3347371 h 5880925"/>
              <a:gd name="connsiteX86" fmla="*/ 2982285 w 5869408"/>
              <a:gd name="connsiteY86" fmla="*/ 3920299 h 5880925"/>
              <a:gd name="connsiteX87" fmla="*/ 2793309 w 5869408"/>
              <a:gd name="connsiteY87" fmla="*/ 4139374 h 5880925"/>
              <a:gd name="connsiteX88" fmla="*/ 2107509 w 5869408"/>
              <a:gd name="connsiteY88" fmla="*/ 4637913 h 5880925"/>
              <a:gd name="connsiteX89" fmla="*/ 1590777 w 5869408"/>
              <a:gd name="connsiteY89" fmla="*/ 4818031 h 5880925"/>
              <a:gd name="connsiteX90" fmla="*/ 1353795 w 5869408"/>
              <a:gd name="connsiteY90" fmla="*/ 4897469 h 5880925"/>
              <a:gd name="connsiteX91" fmla="*/ 1303599 w 5869408"/>
              <a:gd name="connsiteY91" fmla="*/ 4915662 h 5880925"/>
              <a:gd name="connsiteX92" fmla="*/ 1217302 w 5869408"/>
              <a:gd name="connsiteY92" fmla="*/ 4944999 h 5880925"/>
              <a:gd name="connsiteX93" fmla="*/ 1172439 w 5869408"/>
              <a:gd name="connsiteY93" fmla="*/ 4951857 h 5880925"/>
              <a:gd name="connsiteX94" fmla="*/ 1156247 w 5869408"/>
              <a:gd name="connsiteY94" fmla="*/ 4950333 h 5880925"/>
              <a:gd name="connsiteX95" fmla="*/ 972319 w 5869408"/>
              <a:gd name="connsiteY95" fmla="*/ 4710684 h 5880925"/>
              <a:gd name="connsiteX96" fmla="*/ 973272 w 5869408"/>
              <a:gd name="connsiteY96" fmla="*/ 4705445 h 5880925"/>
              <a:gd name="connsiteX97" fmla="*/ 981844 w 5869408"/>
              <a:gd name="connsiteY97" fmla="*/ 4667345 h 5880925"/>
              <a:gd name="connsiteX98" fmla="*/ 1088810 w 5869408"/>
              <a:gd name="connsiteY98" fmla="*/ 4295870 h 5880925"/>
              <a:gd name="connsiteX99" fmla="*/ 1296074 w 5869408"/>
              <a:gd name="connsiteY99" fmla="*/ 3574256 h 5880925"/>
              <a:gd name="connsiteX100" fmla="*/ 1400849 w 5869408"/>
              <a:gd name="connsiteY100" fmla="*/ 3420618 h 5880925"/>
              <a:gd name="connsiteX101" fmla="*/ 1598016 w 5869408"/>
              <a:gd name="connsiteY101" fmla="*/ 3232309 h 5880925"/>
              <a:gd name="connsiteX102" fmla="*/ 2518989 w 5869408"/>
              <a:gd name="connsiteY102" fmla="*/ 2350675 h 5880925"/>
              <a:gd name="connsiteX103" fmla="*/ 2893988 w 5869408"/>
              <a:gd name="connsiteY103" fmla="*/ 1990820 h 5880925"/>
              <a:gd name="connsiteX104" fmla="*/ 4023367 w 5869408"/>
              <a:gd name="connsiteY104" fmla="*/ 897922 h 5880925"/>
              <a:gd name="connsiteX105" fmla="*/ 4457612 w 5869408"/>
              <a:gd name="connsiteY105" fmla="*/ 420433 h 5880925"/>
              <a:gd name="connsiteX106" fmla="*/ 4616870 w 5869408"/>
              <a:gd name="connsiteY106" fmla="*/ 237077 h 5880925"/>
              <a:gd name="connsiteX107" fmla="*/ 4909002 w 5869408"/>
              <a:gd name="connsiteY107" fmla="*/ 26479 h 5880925"/>
              <a:gd name="connsiteX108" fmla="*/ 5070927 w 5869408"/>
              <a:gd name="connsiteY108" fmla="*/ 0 h 5880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5869408" h="5880925">
                <a:moveTo>
                  <a:pt x="1544486" y="3890200"/>
                </a:moveTo>
                <a:lnTo>
                  <a:pt x="1310647" y="4620006"/>
                </a:lnTo>
                <a:lnTo>
                  <a:pt x="1946060" y="4361593"/>
                </a:lnTo>
                <a:close/>
                <a:moveTo>
                  <a:pt x="4323786" y="1068991"/>
                </a:moveTo>
                <a:lnTo>
                  <a:pt x="1730510" y="3646075"/>
                </a:lnTo>
                <a:lnTo>
                  <a:pt x="2248765" y="4141851"/>
                </a:lnTo>
                <a:lnTo>
                  <a:pt x="4862901" y="1584769"/>
                </a:lnTo>
                <a:close/>
                <a:moveTo>
                  <a:pt x="1775372" y="745521"/>
                </a:moveTo>
                <a:cubicBezTo>
                  <a:pt x="2032833" y="745521"/>
                  <a:pt x="2294675" y="746188"/>
                  <a:pt x="2547850" y="746854"/>
                </a:cubicBezTo>
                <a:lnTo>
                  <a:pt x="2756352" y="747426"/>
                </a:lnTo>
                <a:cubicBezTo>
                  <a:pt x="2803815" y="746502"/>
                  <a:pt x="2851249" y="750493"/>
                  <a:pt x="2897894" y="759332"/>
                </a:cubicBezTo>
                <a:cubicBezTo>
                  <a:pt x="2959806" y="772762"/>
                  <a:pt x="2992095" y="817435"/>
                  <a:pt x="2993715" y="892682"/>
                </a:cubicBezTo>
                <a:cubicBezTo>
                  <a:pt x="2995048" y="949737"/>
                  <a:pt x="2967997" y="981646"/>
                  <a:pt x="2906180" y="996124"/>
                </a:cubicBezTo>
                <a:cubicBezTo>
                  <a:pt x="2849449" y="1008935"/>
                  <a:pt x="2791461" y="1015326"/>
                  <a:pt x="2733301" y="1015174"/>
                </a:cubicBezTo>
                <a:cubicBezTo>
                  <a:pt x="2470221" y="1015936"/>
                  <a:pt x="2202663" y="1015936"/>
                  <a:pt x="1943965" y="1015936"/>
                </a:cubicBezTo>
                <a:cubicBezTo>
                  <a:pt x="1633354" y="1015936"/>
                  <a:pt x="1311410" y="1016031"/>
                  <a:pt x="995179" y="1017174"/>
                </a:cubicBezTo>
                <a:cubicBezTo>
                  <a:pt x="912064" y="1016774"/>
                  <a:pt x="829178" y="1025813"/>
                  <a:pt x="748101" y="1044130"/>
                </a:cubicBezTo>
                <a:cubicBezTo>
                  <a:pt x="469875" y="1109566"/>
                  <a:pt x="290424" y="1329499"/>
                  <a:pt x="268041" y="1632394"/>
                </a:cubicBezTo>
                <a:cubicBezTo>
                  <a:pt x="264993" y="1673256"/>
                  <a:pt x="263469" y="1716023"/>
                  <a:pt x="263469" y="1759648"/>
                </a:cubicBezTo>
                <a:cubicBezTo>
                  <a:pt x="263469" y="2228595"/>
                  <a:pt x="263469" y="2697574"/>
                  <a:pt x="263469" y="3166585"/>
                </a:cubicBezTo>
                <a:cubicBezTo>
                  <a:pt x="263469" y="3761136"/>
                  <a:pt x="263469" y="4355620"/>
                  <a:pt x="263469" y="4950047"/>
                </a:cubicBezTo>
                <a:cubicBezTo>
                  <a:pt x="263373" y="5033200"/>
                  <a:pt x="269089" y="5141689"/>
                  <a:pt x="313951" y="5243988"/>
                </a:cubicBezTo>
                <a:cubicBezTo>
                  <a:pt x="418250" y="5482399"/>
                  <a:pt x="611036" y="5603843"/>
                  <a:pt x="887261" y="5604795"/>
                </a:cubicBezTo>
                <a:cubicBezTo>
                  <a:pt x="1528960" y="5607367"/>
                  <a:pt x="2180851" y="5607367"/>
                  <a:pt x="2811311" y="5607367"/>
                </a:cubicBezTo>
                <a:lnTo>
                  <a:pt x="3011241" y="5607367"/>
                </a:lnTo>
                <a:cubicBezTo>
                  <a:pt x="3156212" y="5607367"/>
                  <a:pt x="3303658" y="5606700"/>
                  <a:pt x="3446057" y="5605938"/>
                </a:cubicBezTo>
                <a:cubicBezTo>
                  <a:pt x="3588456" y="5605176"/>
                  <a:pt x="3735712" y="5604414"/>
                  <a:pt x="3880492" y="5604414"/>
                </a:cubicBezTo>
                <a:cubicBezTo>
                  <a:pt x="4037179" y="5604414"/>
                  <a:pt x="4174624" y="5605367"/>
                  <a:pt x="4300545" y="5607176"/>
                </a:cubicBezTo>
                <a:lnTo>
                  <a:pt x="4312261" y="5607176"/>
                </a:lnTo>
                <a:cubicBezTo>
                  <a:pt x="4636682" y="5607176"/>
                  <a:pt x="4841470" y="5400389"/>
                  <a:pt x="4846804" y="5067585"/>
                </a:cubicBezTo>
                <a:cubicBezTo>
                  <a:pt x="4849090" y="4926615"/>
                  <a:pt x="4848423" y="4783550"/>
                  <a:pt x="4848423" y="4645151"/>
                </a:cubicBezTo>
                <a:cubicBezTo>
                  <a:pt x="4848423" y="4598355"/>
                  <a:pt x="4848423" y="4551616"/>
                  <a:pt x="4848423" y="4504943"/>
                </a:cubicBezTo>
                <a:cubicBezTo>
                  <a:pt x="4847975" y="4046095"/>
                  <a:pt x="4847756" y="3587276"/>
                  <a:pt x="4847756" y="3128485"/>
                </a:cubicBezTo>
                <a:lnTo>
                  <a:pt x="4847756" y="2757010"/>
                </a:lnTo>
                <a:cubicBezTo>
                  <a:pt x="4847756" y="2697384"/>
                  <a:pt x="4934624" y="2586608"/>
                  <a:pt x="4990631" y="2574607"/>
                </a:cubicBezTo>
                <a:lnTo>
                  <a:pt x="4992536" y="2574607"/>
                </a:lnTo>
                <a:cubicBezTo>
                  <a:pt x="4999528" y="2574794"/>
                  <a:pt x="5006385" y="2576517"/>
                  <a:pt x="5012634" y="2579655"/>
                </a:cubicBezTo>
                <a:cubicBezTo>
                  <a:pt x="5047210" y="2621565"/>
                  <a:pt x="5077404" y="2666618"/>
                  <a:pt x="5109313" y="2714243"/>
                </a:cubicBezTo>
                <a:lnTo>
                  <a:pt x="5124076" y="2734055"/>
                </a:lnTo>
                <a:cubicBezTo>
                  <a:pt x="5124076" y="2736532"/>
                  <a:pt x="5124076" y="2739675"/>
                  <a:pt x="5124076" y="2742056"/>
                </a:cubicBezTo>
                <a:lnTo>
                  <a:pt x="5124076" y="2744247"/>
                </a:lnTo>
                <a:cubicBezTo>
                  <a:pt x="5123438" y="2896139"/>
                  <a:pt x="5122743" y="3048066"/>
                  <a:pt x="5121981" y="3200018"/>
                </a:cubicBezTo>
                <a:cubicBezTo>
                  <a:pt x="5120838" y="3442334"/>
                  <a:pt x="5119600" y="3692842"/>
                  <a:pt x="5119028" y="3939349"/>
                </a:cubicBezTo>
                <a:cubicBezTo>
                  <a:pt x="5118362" y="4061078"/>
                  <a:pt x="5119028" y="4184713"/>
                  <a:pt x="5119028" y="4304347"/>
                </a:cubicBezTo>
                <a:cubicBezTo>
                  <a:pt x="5119695" y="4532661"/>
                  <a:pt x="5120266" y="4768690"/>
                  <a:pt x="5116552" y="5000529"/>
                </a:cubicBezTo>
                <a:cubicBezTo>
                  <a:pt x="5114171" y="5141594"/>
                  <a:pt x="5100169" y="5261133"/>
                  <a:pt x="5073499" y="5365908"/>
                </a:cubicBezTo>
                <a:cubicBezTo>
                  <a:pt x="5001871" y="5647658"/>
                  <a:pt x="4810037" y="5811011"/>
                  <a:pt x="4503332" y="5851683"/>
                </a:cubicBezTo>
                <a:cubicBezTo>
                  <a:pt x="4339978" y="5873305"/>
                  <a:pt x="4169481" y="5874257"/>
                  <a:pt x="4004603" y="5875210"/>
                </a:cubicBezTo>
                <a:lnTo>
                  <a:pt x="3963265" y="5875210"/>
                </a:lnTo>
                <a:cubicBezTo>
                  <a:pt x="3788767" y="5876353"/>
                  <a:pt x="3599219" y="5876924"/>
                  <a:pt x="3366618" y="5876924"/>
                </a:cubicBezTo>
                <a:cubicBezTo>
                  <a:pt x="3233583" y="5876924"/>
                  <a:pt x="3100585" y="5876924"/>
                  <a:pt x="2967616" y="5876924"/>
                </a:cubicBezTo>
                <a:lnTo>
                  <a:pt x="2568424" y="5876924"/>
                </a:lnTo>
                <a:lnTo>
                  <a:pt x="2520799" y="5876924"/>
                </a:lnTo>
                <a:lnTo>
                  <a:pt x="2520799" y="5880925"/>
                </a:lnTo>
                <a:lnTo>
                  <a:pt x="939648" y="5880925"/>
                </a:lnTo>
                <a:cubicBezTo>
                  <a:pt x="799631" y="5880925"/>
                  <a:pt x="617608" y="5870257"/>
                  <a:pt x="451683" y="5787294"/>
                </a:cubicBezTo>
                <a:cubicBezTo>
                  <a:pt x="154503" y="5638704"/>
                  <a:pt x="3436" y="5396483"/>
                  <a:pt x="2674" y="5067204"/>
                </a:cubicBezTo>
                <a:cubicBezTo>
                  <a:pt x="674" y="4285392"/>
                  <a:pt x="7" y="3493007"/>
                  <a:pt x="7" y="2748343"/>
                </a:cubicBezTo>
                <a:cubicBezTo>
                  <a:pt x="-88" y="2319813"/>
                  <a:pt x="769" y="1967388"/>
                  <a:pt x="2865" y="1639156"/>
                </a:cubicBezTo>
                <a:cubicBezTo>
                  <a:pt x="3817" y="1490757"/>
                  <a:pt x="32106" y="1354073"/>
                  <a:pt x="87066" y="1232820"/>
                </a:cubicBezTo>
                <a:cubicBezTo>
                  <a:pt x="205462" y="971454"/>
                  <a:pt x="412916" y="816482"/>
                  <a:pt x="703809" y="771429"/>
                </a:cubicBezTo>
                <a:cubicBezTo>
                  <a:pt x="855448" y="747807"/>
                  <a:pt x="1015658" y="747235"/>
                  <a:pt x="1170534" y="746759"/>
                </a:cubicBezTo>
                <a:lnTo>
                  <a:pt x="1222922" y="746759"/>
                </a:lnTo>
                <a:cubicBezTo>
                  <a:pt x="1392848" y="745521"/>
                  <a:pt x="1573347" y="745521"/>
                  <a:pt x="1775372" y="745521"/>
                </a:cubicBezTo>
                <a:close/>
                <a:moveTo>
                  <a:pt x="5062354" y="275844"/>
                </a:moveTo>
                <a:cubicBezTo>
                  <a:pt x="5003832" y="276701"/>
                  <a:pt x="4947625" y="298847"/>
                  <a:pt x="4904239" y="338137"/>
                </a:cubicBezTo>
                <a:cubicBezTo>
                  <a:pt x="4805560" y="423005"/>
                  <a:pt x="4713263" y="509492"/>
                  <a:pt x="4615060" y="601123"/>
                </a:cubicBezTo>
                <a:cubicBezTo>
                  <a:pt x="4574388" y="639223"/>
                  <a:pt x="4533526" y="677323"/>
                  <a:pt x="4491902" y="715423"/>
                </a:cubicBezTo>
                <a:lnTo>
                  <a:pt x="4454564" y="749903"/>
                </a:lnTo>
                <a:lnTo>
                  <a:pt x="5132363" y="1396460"/>
                </a:lnTo>
                <a:lnTo>
                  <a:pt x="5245425" y="1269397"/>
                </a:lnTo>
                <a:cubicBezTo>
                  <a:pt x="5316862" y="1189387"/>
                  <a:pt x="5386776" y="1110996"/>
                  <a:pt x="5456404" y="1032319"/>
                </a:cubicBezTo>
                <a:cubicBezTo>
                  <a:pt x="5479769" y="1006364"/>
                  <a:pt x="5501762" y="979208"/>
                  <a:pt x="5522317" y="950976"/>
                </a:cubicBezTo>
                <a:lnTo>
                  <a:pt x="5522317" y="951262"/>
                </a:lnTo>
                <a:cubicBezTo>
                  <a:pt x="5610994" y="828294"/>
                  <a:pt x="5607851" y="733996"/>
                  <a:pt x="5511458" y="625887"/>
                </a:cubicBezTo>
                <a:cubicBezTo>
                  <a:pt x="5423476" y="527732"/>
                  <a:pt x="5330283" y="434378"/>
                  <a:pt x="5232280" y="346233"/>
                </a:cubicBezTo>
                <a:cubicBezTo>
                  <a:pt x="5181322" y="300228"/>
                  <a:pt x="5122553" y="275844"/>
                  <a:pt x="5062354" y="275844"/>
                </a:cubicBezTo>
                <a:close/>
                <a:moveTo>
                  <a:pt x="5070927" y="0"/>
                </a:moveTo>
                <a:cubicBezTo>
                  <a:pt x="5183608" y="0"/>
                  <a:pt x="5290097" y="40862"/>
                  <a:pt x="5387252" y="121444"/>
                </a:cubicBezTo>
                <a:cubicBezTo>
                  <a:pt x="5507648" y="221075"/>
                  <a:pt x="5617567" y="333565"/>
                  <a:pt x="5719675" y="440150"/>
                </a:cubicBezTo>
                <a:cubicBezTo>
                  <a:pt x="5806257" y="530447"/>
                  <a:pt x="5855120" y="649605"/>
                  <a:pt x="5868836" y="804291"/>
                </a:cubicBezTo>
                <a:cubicBezTo>
                  <a:pt x="5868836" y="806767"/>
                  <a:pt x="5868836" y="809339"/>
                  <a:pt x="5869408" y="811911"/>
                </a:cubicBezTo>
                <a:lnTo>
                  <a:pt x="5862835" y="835723"/>
                </a:lnTo>
                <a:cubicBezTo>
                  <a:pt x="5820830" y="988123"/>
                  <a:pt x="5781016" y="1132046"/>
                  <a:pt x="5655191" y="1233868"/>
                </a:cubicBezTo>
                <a:cubicBezTo>
                  <a:pt x="5108837" y="1675543"/>
                  <a:pt x="4615156" y="2188750"/>
                  <a:pt x="4156051" y="2677763"/>
                </a:cubicBezTo>
                <a:cubicBezTo>
                  <a:pt x="3945738" y="2901410"/>
                  <a:pt x="3731140" y="3128296"/>
                  <a:pt x="3523686" y="3347371"/>
                </a:cubicBezTo>
                <a:cubicBezTo>
                  <a:pt x="3346045" y="3535013"/>
                  <a:pt x="3162498" y="3729037"/>
                  <a:pt x="2982285" y="3920299"/>
                </a:cubicBezTo>
                <a:cubicBezTo>
                  <a:pt x="2915476" y="3989937"/>
                  <a:pt x="2852392" y="4063070"/>
                  <a:pt x="2793309" y="4139374"/>
                </a:cubicBezTo>
                <a:cubicBezTo>
                  <a:pt x="2625478" y="4360259"/>
                  <a:pt x="2394688" y="4527994"/>
                  <a:pt x="2107509" y="4637913"/>
                </a:cubicBezTo>
                <a:cubicBezTo>
                  <a:pt x="1937583" y="4702969"/>
                  <a:pt x="1761275" y="4761452"/>
                  <a:pt x="1590777" y="4818031"/>
                </a:cubicBezTo>
                <a:cubicBezTo>
                  <a:pt x="1513054" y="4843843"/>
                  <a:pt x="1432663" y="4870513"/>
                  <a:pt x="1353795" y="4897469"/>
                </a:cubicBezTo>
                <a:cubicBezTo>
                  <a:pt x="1336841" y="4903279"/>
                  <a:pt x="1319886" y="4909566"/>
                  <a:pt x="1303599" y="4915662"/>
                </a:cubicBezTo>
                <a:cubicBezTo>
                  <a:pt x="1273881" y="4926616"/>
                  <a:pt x="1245877" y="4937093"/>
                  <a:pt x="1217302" y="4944999"/>
                </a:cubicBezTo>
                <a:cubicBezTo>
                  <a:pt x="1202710" y="4949228"/>
                  <a:pt x="1187632" y="4951533"/>
                  <a:pt x="1172439" y="4951857"/>
                </a:cubicBezTo>
                <a:cubicBezTo>
                  <a:pt x="1167001" y="4951924"/>
                  <a:pt x="1161572" y="4951419"/>
                  <a:pt x="1156247" y="4950333"/>
                </a:cubicBezTo>
                <a:cubicBezTo>
                  <a:pt x="1072522" y="4932902"/>
                  <a:pt x="976224" y="4806505"/>
                  <a:pt x="972319" y="4710684"/>
                </a:cubicBezTo>
                <a:cubicBezTo>
                  <a:pt x="972605" y="4709065"/>
                  <a:pt x="973272" y="4707350"/>
                  <a:pt x="973272" y="4705445"/>
                </a:cubicBezTo>
                <a:cubicBezTo>
                  <a:pt x="975272" y="4695253"/>
                  <a:pt x="977939" y="4680776"/>
                  <a:pt x="981844" y="4667345"/>
                </a:cubicBezTo>
                <a:cubicBezTo>
                  <a:pt x="1017468" y="4543330"/>
                  <a:pt x="1053120" y="4419505"/>
                  <a:pt x="1088810" y="4295870"/>
                </a:cubicBezTo>
                <a:cubicBezTo>
                  <a:pt x="1157009" y="4059460"/>
                  <a:pt x="1227589" y="3814953"/>
                  <a:pt x="1296074" y="3574256"/>
                </a:cubicBezTo>
                <a:cubicBezTo>
                  <a:pt x="1314362" y="3509772"/>
                  <a:pt x="1357225" y="3462337"/>
                  <a:pt x="1400849" y="3420618"/>
                </a:cubicBezTo>
                <a:lnTo>
                  <a:pt x="1598016" y="3232309"/>
                </a:lnTo>
                <a:cubicBezTo>
                  <a:pt x="1899864" y="2943606"/>
                  <a:pt x="2212474" y="2645092"/>
                  <a:pt x="2518989" y="2350675"/>
                </a:cubicBezTo>
                <a:cubicBezTo>
                  <a:pt x="2644024" y="2230469"/>
                  <a:pt x="2769020" y="2110518"/>
                  <a:pt x="2893988" y="1990820"/>
                </a:cubicBezTo>
                <a:cubicBezTo>
                  <a:pt x="3266130" y="1634680"/>
                  <a:pt x="3650845" y="1266444"/>
                  <a:pt x="4023367" y="897922"/>
                </a:cubicBezTo>
                <a:cubicBezTo>
                  <a:pt x="4176529" y="746379"/>
                  <a:pt x="4319404" y="580644"/>
                  <a:pt x="4457612" y="420433"/>
                </a:cubicBezTo>
                <a:cubicBezTo>
                  <a:pt x="4509618" y="359949"/>
                  <a:pt x="4563911" y="297656"/>
                  <a:pt x="4616870" y="237077"/>
                </a:cubicBezTo>
                <a:cubicBezTo>
                  <a:pt x="4716216" y="124396"/>
                  <a:pt x="4806322" y="59531"/>
                  <a:pt x="4909002" y="26479"/>
                </a:cubicBezTo>
                <a:cubicBezTo>
                  <a:pt x="4961275" y="9306"/>
                  <a:pt x="5015901" y="381"/>
                  <a:pt x="5070927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21" name="Полилиния: фигура 120">
            <a:extLst>
              <a:ext uri="{FF2B5EF4-FFF2-40B4-BE49-F238E27FC236}">
                <a16:creationId xmlns:a16="http://schemas.microsoft.com/office/drawing/2014/main" id="{F66F0BC9-066F-4C43-9638-27C2815E914A}"/>
              </a:ext>
            </a:extLst>
          </p:cNvPr>
          <p:cNvSpPr>
            <a:spLocks noChangeAspect="1"/>
          </p:cNvSpPr>
          <p:nvPr/>
        </p:nvSpPr>
        <p:spPr>
          <a:xfrm>
            <a:off x="5373952" y="4204529"/>
            <a:ext cx="324002" cy="324000"/>
          </a:xfrm>
          <a:custGeom>
            <a:avLst/>
            <a:gdLst>
              <a:gd name="connsiteX0" fmla="*/ 3412960 w 6853862"/>
              <a:gd name="connsiteY0" fmla="*/ 5874774 h 6853824"/>
              <a:gd name="connsiteX1" fmla="*/ 3564100 w 6853862"/>
              <a:gd name="connsiteY1" fmla="*/ 6025915 h 6853824"/>
              <a:gd name="connsiteX2" fmla="*/ 3564100 w 6853862"/>
              <a:gd name="connsiteY2" fmla="*/ 6702684 h 6853824"/>
              <a:gd name="connsiteX3" fmla="*/ 3412960 w 6853862"/>
              <a:gd name="connsiteY3" fmla="*/ 6853824 h 6853824"/>
              <a:gd name="connsiteX4" fmla="*/ 3261819 w 6853862"/>
              <a:gd name="connsiteY4" fmla="*/ 6702684 h 6853824"/>
              <a:gd name="connsiteX5" fmla="*/ 3261819 w 6853862"/>
              <a:gd name="connsiteY5" fmla="*/ 6025915 h 6853824"/>
              <a:gd name="connsiteX6" fmla="*/ 3412960 w 6853862"/>
              <a:gd name="connsiteY6" fmla="*/ 5874774 h 6853824"/>
              <a:gd name="connsiteX7" fmla="*/ 5254815 w 6853862"/>
              <a:gd name="connsiteY7" fmla="*/ 5123422 h 6853824"/>
              <a:gd name="connsiteX8" fmla="*/ 5361690 w 6853862"/>
              <a:gd name="connsiteY8" fmla="*/ 5167701 h 6853824"/>
              <a:gd name="connsiteX9" fmla="*/ 5840277 w 6853862"/>
              <a:gd name="connsiteY9" fmla="*/ 5646288 h 6853824"/>
              <a:gd name="connsiteX10" fmla="*/ 5840277 w 6853862"/>
              <a:gd name="connsiteY10" fmla="*/ 5860000 h 6853824"/>
              <a:gd name="connsiteX11" fmla="*/ 5733382 w 6853862"/>
              <a:gd name="connsiteY11" fmla="*/ 5904284 h 6853824"/>
              <a:gd name="connsiteX12" fmla="*/ 5626526 w 6853862"/>
              <a:gd name="connsiteY12" fmla="*/ 5860000 h 6853824"/>
              <a:gd name="connsiteX13" fmla="*/ 5147939 w 6853862"/>
              <a:gd name="connsiteY13" fmla="*/ 5381414 h 6853824"/>
              <a:gd name="connsiteX14" fmla="*/ 5147939 w 6853862"/>
              <a:gd name="connsiteY14" fmla="*/ 5167701 h 6853824"/>
              <a:gd name="connsiteX15" fmla="*/ 5254815 w 6853862"/>
              <a:gd name="connsiteY15" fmla="*/ 5123422 h 6853824"/>
              <a:gd name="connsiteX16" fmla="*/ 1579311 w 6853862"/>
              <a:gd name="connsiteY16" fmla="*/ 5103681 h 6853824"/>
              <a:gd name="connsiteX17" fmla="*/ 1686179 w 6853862"/>
              <a:gd name="connsiteY17" fmla="*/ 5147977 h 6853824"/>
              <a:gd name="connsiteX18" fmla="*/ 1686179 w 6853862"/>
              <a:gd name="connsiteY18" fmla="*/ 5361689 h 6853824"/>
              <a:gd name="connsiteX19" fmla="*/ 1207593 w 6853862"/>
              <a:gd name="connsiteY19" fmla="*/ 5840257 h 6853824"/>
              <a:gd name="connsiteX20" fmla="*/ 1100718 w 6853862"/>
              <a:gd name="connsiteY20" fmla="*/ 5884503 h 6853824"/>
              <a:gd name="connsiteX21" fmla="*/ 993842 w 6853862"/>
              <a:gd name="connsiteY21" fmla="*/ 5840257 h 6853824"/>
              <a:gd name="connsiteX22" fmla="*/ 993842 w 6853862"/>
              <a:gd name="connsiteY22" fmla="*/ 5626506 h 6853824"/>
              <a:gd name="connsiteX23" fmla="*/ 1472429 w 6853862"/>
              <a:gd name="connsiteY23" fmla="*/ 5147958 h 6853824"/>
              <a:gd name="connsiteX24" fmla="*/ 1579311 w 6853862"/>
              <a:gd name="connsiteY24" fmla="*/ 5103681 h 6853824"/>
              <a:gd name="connsiteX25" fmla="*/ 6025915 w 6853862"/>
              <a:gd name="connsiteY25" fmla="*/ 3289743 h 6853824"/>
              <a:gd name="connsiteX26" fmla="*/ 6702722 w 6853862"/>
              <a:gd name="connsiteY26" fmla="*/ 3289743 h 6853824"/>
              <a:gd name="connsiteX27" fmla="*/ 6853862 w 6853862"/>
              <a:gd name="connsiteY27" fmla="*/ 3440883 h 6853824"/>
              <a:gd name="connsiteX28" fmla="*/ 6702722 w 6853862"/>
              <a:gd name="connsiteY28" fmla="*/ 3592023 h 6853824"/>
              <a:gd name="connsiteX29" fmla="*/ 6025915 w 6853862"/>
              <a:gd name="connsiteY29" fmla="*/ 3592023 h 6853824"/>
              <a:gd name="connsiteX30" fmla="*/ 5874774 w 6853862"/>
              <a:gd name="connsiteY30" fmla="*/ 3440883 h 6853824"/>
              <a:gd name="connsiteX31" fmla="*/ 6025915 w 6853862"/>
              <a:gd name="connsiteY31" fmla="*/ 3289743 h 6853824"/>
              <a:gd name="connsiteX32" fmla="*/ 151141 w 6853862"/>
              <a:gd name="connsiteY32" fmla="*/ 3261838 h 6853824"/>
              <a:gd name="connsiteX33" fmla="*/ 827948 w 6853862"/>
              <a:gd name="connsiteY33" fmla="*/ 3261838 h 6853824"/>
              <a:gd name="connsiteX34" fmla="*/ 979088 w 6853862"/>
              <a:gd name="connsiteY34" fmla="*/ 3412979 h 6853824"/>
              <a:gd name="connsiteX35" fmla="*/ 827948 w 6853862"/>
              <a:gd name="connsiteY35" fmla="*/ 3564119 h 6853824"/>
              <a:gd name="connsiteX36" fmla="*/ 151141 w 6853862"/>
              <a:gd name="connsiteY36" fmla="*/ 3564119 h 6853824"/>
              <a:gd name="connsiteX37" fmla="*/ 0 w 6853862"/>
              <a:gd name="connsiteY37" fmla="*/ 3412979 h 6853824"/>
              <a:gd name="connsiteX38" fmla="*/ 151141 w 6853862"/>
              <a:gd name="connsiteY38" fmla="*/ 3261838 h 6853824"/>
              <a:gd name="connsiteX39" fmla="*/ 3440864 w 6853862"/>
              <a:gd name="connsiteY39" fmla="*/ 1735339 h 6853824"/>
              <a:gd name="connsiteX40" fmla="*/ 2960332 w 6853862"/>
              <a:gd name="connsiteY40" fmla="*/ 2709024 h 6853824"/>
              <a:gd name="connsiteX41" fmla="*/ 2846542 w 6853862"/>
              <a:gd name="connsiteY41" fmla="*/ 2791698 h 6853824"/>
              <a:gd name="connsiteX42" fmla="*/ 1772028 w 6853862"/>
              <a:gd name="connsiteY42" fmla="*/ 2947807 h 6853824"/>
              <a:gd name="connsiteX43" fmla="*/ 2549551 w 6853862"/>
              <a:gd name="connsiteY43" fmla="*/ 3705700 h 6853824"/>
              <a:gd name="connsiteX44" fmla="*/ 2593023 w 6853862"/>
              <a:gd name="connsiteY44" fmla="*/ 3839498 h 6853824"/>
              <a:gd name="connsiteX45" fmla="*/ 2409482 w 6853862"/>
              <a:gd name="connsiteY45" fmla="*/ 4909667 h 6853824"/>
              <a:gd name="connsiteX46" fmla="*/ 3370565 w 6853862"/>
              <a:gd name="connsiteY46" fmla="*/ 4404404 h 6853824"/>
              <a:gd name="connsiteX47" fmla="*/ 3440902 w 6853862"/>
              <a:gd name="connsiteY47" fmla="*/ 4387042 h 6853824"/>
              <a:gd name="connsiteX48" fmla="*/ 3511220 w 6853862"/>
              <a:gd name="connsiteY48" fmla="*/ 4404404 h 6853824"/>
              <a:gd name="connsiteX49" fmla="*/ 4472285 w 6853862"/>
              <a:gd name="connsiteY49" fmla="*/ 4909667 h 6853824"/>
              <a:gd name="connsiteX50" fmla="*/ 4288744 w 6853862"/>
              <a:gd name="connsiteY50" fmla="*/ 3839498 h 6853824"/>
              <a:gd name="connsiteX51" fmla="*/ 4332215 w 6853862"/>
              <a:gd name="connsiteY51" fmla="*/ 3705700 h 6853824"/>
              <a:gd name="connsiteX52" fmla="*/ 5109720 w 6853862"/>
              <a:gd name="connsiteY52" fmla="*/ 2947807 h 6853824"/>
              <a:gd name="connsiteX53" fmla="*/ 4035206 w 6853862"/>
              <a:gd name="connsiteY53" fmla="*/ 2791698 h 6853824"/>
              <a:gd name="connsiteX54" fmla="*/ 3921416 w 6853862"/>
              <a:gd name="connsiteY54" fmla="*/ 2709024 h 6853824"/>
              <a:gd name="connsiteX55" fmla="*/ 3440864 w 6853862"/>
              <a:gd name="connsiteY55" fmla="*/ 1242678 h 6853824"/>
              <a:gd name="connsiteX56" fmla="*/ 3576400 w 6853862"/>
              <a:gd name="connsiteY56" fmla="*/ 1326920 h 6853824"/>
              <a:gd name="connsiteX57" fmla="*/ 4157308 w 6853862"/>
              <a:gd name="connsiteY57" fmla="*/ 2503983 h 6853824"/>
              <a:gd name="connsiteX58" fmla="*/ 5456247 w 6853862"/>
              <a:gd name="connsiteY58" fmla="*/ 2692701 h 6853824"/>
              <a:gd name="connsiteX59" fmla="*/ 5578275 w 6853862"/>
              <a:gd name="connsiteY59" fmla="*/ 2795570 h 6853824"/>
              <a:gd name="connsiteX60" fmla="*/ 5540017 w 6853862"/>
              <a:gd name="connsiteY60" fmla="*/ 2950509 h 6853824"/>
              <a:gd name="connsiteX61" fmla="*/ 4600112 w 6853862"/>
              <a:gd name="connsiteY61" fmla="*/ 3866722 h 6853824"/>
              <a:gd name="connsiteX62" fmla="*/ 4821986 w 6853862"/>
              <a:gd name="connsiteY62" fmla="*/ 5160409 h 6853824"/>
              <a:gd name="connsiteX63" fmla="*/ 4761870 w 6853862"/>
              <a:gd name="connsiteY63" fmla="*/ 5308262 h 6853824"/>
              <a:gd name="connsiteX64" fmla="*/ 4673018 w 6853862"/>
              <a:gd name="connsiteY64" fmla="*/ 5337111 h 6853824"/>
              <a:gd name="connsiteX65" fmla="*/ 4602681 w 6853862"/>
              <a:gd name="connsiteY65" fmla="*/ 5319730 h 6853824"/>
              <a:gd name="connsiteX66" fmla="*/ 3440864 w 6853862"/>
              <a:gd name="connsiteY66" fmla="*/ 4708933 h 6853824"/>
              <a:gd name="connsiteX67" fmla="*/ 2279047 w 6853862"/>
              <a:gd name="connsiteY67" fmla="*/ 5319730 h 6853824"/>
              <a:gd name="connsiteX68" fmla="*/ 2119877 w 6853862"/>
              <a:gd name="connsiteY68" fmla="*/ 5308262 h 6853824"/>
              <a:gd name="connsiteX69" fmla="*/ 2059742 w 6853862"/>
              <a:gd name="connsiteY69" fmla="*/ 5160409 h 6853824"/>
              <a:gd name="connsiteX70" fmla="*/ 2281636 w 6853862"/>
              <a:gd name="connsiteY70" fmla="*/ 3866722 h 6853824"/>
              <a:gd name="connsiteX71" fmla="*/ 1341712 w 6853862"/>
              <a:gd name="connsiteY71" fmla="*/ 2950509 h 6853824"/>
              <a:gd name="connsiteX72" fmla="*/ 1303473 w 6853862"/>
              <a:gd name="connsiteY72" fmla="*/ 2795570 h 6853824"/>
              <a:gd name="connsiteX73" fmla="*/ 1425481 w 6853862"/>
              <a:gd name="connsiteY73" fmla="*/ 2692701 h 6853824"/>
              <a:gd name="connsiteX74" fmla="*/ 2724420 w 6853862"/>
              <a:gd name="connsiteY74" fmla="*/ 2503983 h 6853824"/>
              <a:gd name="connsiteX75" fmla="*/ 3305329 w 6853862"/>
              <a:gd name="connsiteY75" fmla="*/ 1326920 h 6853824"/>
              <a:gd name="connsiteX76" fmla="*/ 3440864 w 6853862"/>
              <a:gd name="connsiteY76" fmla="*/ 1242678 h 6853824"/>
              <a:gd name="connsiteX77" fmla="*/ 5753144 w 6853862"/>
              <a:gd name="connsiteY77" fmla="*/ 969340 h 6853824"/>
              <a:gd name="connsiteX78" fmla="*/ 5860019 w 6853862"/>
              <a:gd name="connsiteY78" fmla="*/ 1013605 h 6853824"/>
              <a:gd name="connsiteX79" fmla="*/ 5860019 w 6853862"/>
              <a:gd name="connsiteY79" fmla="*/ 1227337 h 6853824"/>
              <a:gd name="connsiteX80" fmla="*/ 5381432 w 6853862"/>
              <a:gd name="connsiteY80" fmla="*/ 1705923 h 6853824"/>
              <a:gd name="connsiteX81" fmla="*/ 5274576 w 6853862"/>
              <a:gd name="connsiteY81" fmla="*/ 1750188 h 6853824"/>
              <a:gd name="connsiteX82" fmla="*/ 5167682 w 6853862"/>
              <a:gd name="connsiteY82" fmla="*/ 1705923 h 6853824"/>
              <a:gd name="connsiteX83" fmla="*/ 5167682 w 6853862"/>
              <a:gd name="connsiteY83" fmla="*/ 1492192 h 6853824"/>
              <a:gd name="connsiteX84" fmla="*/ 5646268 w 6853862"/>
              <a:gd name="connsiteY84" fmla="*/ 1013605 h 6853824"/>
              <a:gd name="connsiteX85" fmla="*/ 5753144 w 6853862"/>
              <a:gd name="connsiteY85" fmla="*/ 969340 h 6853824"/>
              <a:gd name="connsiteX86" fmla="*/ 1120470 w 6853862"/>
              <a:gd name="connsiteY86" fmla="*/ 949577 h 6853824"/>
              <a:gd name="connsiteX87" fmla="*/ 1227336 w 6853862"/>
              <a:gd name="connsiteY87" fmla="*/ 993842 h 6853824"/>
              <a:gd name="connsiteX88" fmla="*/ 1705922 w 6853862"/>
              <a:gd name="connsiteY88" fmla="*/ 1472429 h 6853824"/>
              <a:gd name="connsiteX89" fmla="*/ 1705922 w 6853862"/>
              <a:gd name="connsiteY89" fmla="*/ 1686160 h 6853824"/>
              <a:gd name="connsiteX90" fmla="*/ 1599047 w 6853862"/>
              <a:gd name="connsiteY90" fmla="*/ 1730426 h 6853824"/>
              <a:gd name="connsiteX91" fmla="*/ 1492172 w 6853862"/>
              <a:gd name="connsiteY91" fmla="*/ 1686160 h 6853824"/>
              <a:gd name="connsiteX92" fmla="*/ 1013604 w 6853862"/>
              <a:gd name="connsiteY92" fmla="*/ 1207574 h 6853824"/>
              <a:gd name="connsiteX93" fmla="*/ 1013604 w 6853862"/>
              <a:gd name="connsiteY93" fmla="*/ 993842 h 6853824"/>
              <a:gd name="connsiteX94" fmla="*/ 1120470 w 6853862"/>
              <a:gd name="connsiteY94" fmla="*/ 949577 h 6853824"/>
              <a:gd name="connsiteX95" fmla="*/ 3440883 w 6853862"/>
              <a:gd name="connsiteY95" fmla="*/ 0 h 6853824"/>
              <a:gd name="connsiteX96" fmla="*/ 3592023 w 6853862"/>
              <a:gd name="connsiteY96" fmla="*/ 151141 h 6853824"/>
              <a:gd name="connsiteX97" fmla="*/ 3592023 w 6853862"/>
              <a:gd name="connsiteY97" fmla="*/ 827948 h 6853824"/>
              <a:gd name="connsiteX98" fmla="*/ 3440883 w 6853862"/>
              <a:gd name="connsiteY98" fmla="*/ 979088 h 6853824"/>
              <a:gd name="connsiteX99" fmla="*/ 3289742 w 6853862"/>
              <a:gd name="connsiteY99" fmla="*/ 827948 h 6853824"/>
              <a:gd name="connsiteX100" fmla="*/ 3289742 w 6853862"/>
              <a:gd name="connsiteY100" fmla="*/ 151141 h 6853824"/>
              <a:gd name="connsiteX101" fmla="*/ 3440883 w 6853862"/>
              <a:gd name="connsiteY101" fmla="*/ 0 h 6853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6853862" h="6853824">
                <a:moveTo>
                  <a:pt x="3412960" y="5874774"/>
                </a:moveTo>
                <a:cubicBezTo>
                  <a:pt x="3496446" y="5874774"/>
                  <a:pt x="3564081" y="5942447"/>
                  <a:pt x="3564100" y="6025915"/>
                </a:cubicBezTo>
                <a:lnTo>
                  <a:pt x="3564100" y="6702684"/>
                </a:lnTo>
                <a:cubicBezTo>
                  <a:pt x="3564100" y="6786151"/>
                  <a:pt x="3496446" y="6853824"/>
                  <a:pt x="3412960" y="6853824"/>
                </a:cubicBezTo>
                <a:cubicBezTo>
                  <a:pt x="3329492" y="6853824"/>
                  <a:pt x="3261819" y="6786151"/>
                  <a:pt x="3261819" y="6702684"/>
                </a:cubicBezTo>
                <a:lnTo>
                  <a:pt x="3261819" y="6025915"/>
                </a:lnTo>
                <a:cubicBezTo>
                  <a:pt x="3261819" y="5942447"/>
                  <a:pt x="3329492" y="5874774"/>
                  <a:pt x="3412960" y="5874774"/>
                </a:cubicBezTo>
                <a:close/>
                <a:moveTo>
                  <a:pt x="5254815" y="5123422"/>
                </a:moveTo>
                <a:cubicBezTo>
                  <a:pt x="5293493" y="5123422"/>
                  <a:pt x="5332171" y="5138182"/>
                  <a:pt x="5361690" y="5167701"/>
                </a:cubicBezTo>
                <a:lnTo>
                  <a:pt x="5840277" y="5646288"/>
                </a:lnTo>
                <a:cubicBezTo>
                  <a:pt x="5899278" y="5705289"/>
                  <a:pt x="5899278" y="5800999"/>
                  <a:pt x="5840277" y="5860000"/>
                </a:cubicBezTo>
                <a:cubicBezTo>
                  <a:pt x="5810766" y="5889530"/>
                  <a:pt x="5772093" y="5904284"/>
                  <a:pt x="5733382" y="5904284"/>
                </a:cubicBezTo>
                <a:cubicBezTo>
                  <a:pt x="5694709" y="5904284"/>
                  <a:pt x="5656036" y="5889492"/>
                  <a:pt x="5626526" y="5860000"/>
                </a:cubicBezTo>
                <a:lnTo>
                  <a:pt x="5147939" y="5381414"/>
                </a:lnTo>
                <a:cubicBezTo>
                  <a:pt x="5088900" y="5322413"/>
                  <a:pt x="5088900" y="5226703"/>
                  <a:pt x="5147939" y="5167701"/>
                </a:cubicBezTo>
                <a:cubicBezTo>
                  <a:pt x="5177459" y="5138182"/>
                  <a:pt x="5216137" y="5123422"/>
                  <a:pt x="5254815" y="5123422"/>
                </a:cubicBezTo>
                <a:close/>
                <a:moveTo>
                  <a:pt x="1579311" y="5103681"/>
                </a:moveTo>
                <a:cubicBezTo>
                  <a:pt x="1617992" y="5103684"/>
                  <a:pt x="1656669" y="5118448"/>
                  <a:pt x="1686179" y="5147977"/>
                </a:cubicBezTo>
                <a:cubicBezTo>
                  <a:pt x="1745219" y="5206978"/>
                  <a:pt x="1745219" y="5302688"/>
                  <a:pt x="1686179" y="5361689"/>
                </a:cubicBezTo>
                <a:lnTo>
                  <a:pt x="1207593" y="5840257"/>
                </a:lnTo>
                <a:cubicBezTo>
                  <a:pt x="1178083" y="5869748"/>
                  <a:pt x="1139391" y="5884503"/>
                  <a:pt x="1100718" y="5884503"/>
                </a:cubicBezTo>
                <a:cubicBezTo>
                  <a:pt x="1062026" y="5884503"/>
                  <a:pt x="1023353" y="5869748"/>
                  <a:pt x="993842" y="5840257"/>
                </a:cubicBezTo>
                <a:cubicBezTo>
                  <a:pt x="934803" y="5781218"/>
                  <a:pt x="934803" y="5685546"/>
                  <a:pt x="993842" y="5626506"/>
                </a:cubicBezTo>
                <a:lnTo>
                  <a:pt x="1472429" y="5147958"/>
                </a:lnTo>
                <a:cubicBezTo>
                  <a:pt x="1501949" y="5118439"/>
                  <a:pt x="1540631" y="5103679"/>
                  <a:pt x="1579311" y="5103681"/>
                </a:cubicBezTo>
                <a:close/>
                <a:moveTo>
                  <a:pt x="6025915" y="3289743"/>
                </a:moveTo>
                <a:lnTo>
                  <a:pt x="6702722" y="3289743"/>
                </a:lnTo>
                <a:cubicBezTo>
                  <a:pt x="6786189" y="3289743"/>
                  <a:pt x="6853862" y="3357415"/>
                  <a:pt x="6853862" y="3440883"/>
                </a:cubicBezTo>
                <a:cubicBezTo>
                  <a:pt x="6853862" y="3524388"/>
                  <a:pt x="6786189" y="3592023"/>
                  <a:pt x="6702722" y="3592023"/>
                </a:cubicBezTo>
                <a:lnTo>
                  <a:pt x="6025915" y="3592023"/>
                </a:lnTo>
                <a:cubicBezTo>
                  <a:pt x="5942447" y="3592023"/>
                  <a:pt x="5874774" y="3524388"/>
                  <a:pt x="5874774" y="3440883"/>
                </a:cubicBezTo>
                <a:cubicBezTo>
                  <a:pt x="5874774" y="3357415"/>
                  <a:pt x="5942447" y="3289743"/>
                  <a:pt x="6025915" y="3289743"/>
                </a:cubicBezTo>
                <a:close/>
                <a:moveTo>
                  <a:pt x="151141" y="3261838"/>
                </a:moveTo>
                <a:lnTo>
                  <a:pt x="827948" y="3261838"/>
                </a:lnTo>
                <a:cubicBezTo>
                  <a:pt x="911434" y="3261838"/>
                  <a:pt x="979088" y="3329493"/>
                  <a:pt x="979088" y="3412979"/>
                </a:cubicBezTo>
                <a:cubicBezTo>
                  <a:pt x="979088" y="3496446"/>
                  <a:pt x="911415" y="3564119"/>
                  <a:pt x="827948" y="3564119"/>
                </a:cubicBezTo>
                <a:lnTo>
                  <a:pt x="151141" y="3564119"/>
                </a:lnTo>
                <a:cubicBezTo>
                  <a:pt x="67673" y="3564119"/>
                  <a:pt x="0" y="3496446"/>
                  <a:pt x="0" y="3412979"/>
                </a:cubicBezTo>
                <a:cubicBezTo>
                  <a:pt x="0" y="3329512"/>
                  <a:pt x="67673" y="3261838"/>
                  <a:pt x="151141" y="3261838"/>
                </a:cubicBezTo>
                <a:close/>
                <a:moveTo>
                  <a:pt x="3440864" y="1735339"/>
                </a:moveTo>
                <a:lnTo>
                  <a:pt x="2960332" y="2709024"/>
                </a:lnTo>
                <a:cubicBezTo>
                  <a:pt x="2938322" y="2753630"/>
                  <a:pt x="2895757" y="2784537"/>
                  <a:pt x="2846542" y="2791698"/>
                </a:cubicBezTo>
                <a:lnTo>
                  <a:pt x="1772028" y="2947807"/>
                </a:lnTo>
                <a:lnTo>
                  <a:pt x="2549551" y="3705700"/>
                </a:lnTo>
                <a:cubicBezTo>
                  <a:pt x="2585182" y="3740444"/>
                  <a:pt x="2601430" y="3790452"/>
                  <a:pt x="2593023" y="3839498"/>
                </a:cubicBezTo>
                <a:lnTo>
                  <a:pt x="2409482" y="4909667"/>
                </a:lnTo>
                <a:lnTo>
                  <a:pt x="3370565" y="4404404"/>
                </a:lnTo>
                <a:cubicBezTo>
                  <a:pt x="3392575" y="4392861"/>
                  <a:pt x="3416739" y="4387042"/>
                  <a:pt x="3440902" y="4387042"/>
                </a:cubicBezTo>
                <a:cubicBezTo>
                  <a:pt x="3465066" y="4387042"/>
                  <a:pt x="3489229" y="4392861"/>
                  <a:pt x="3511220" y="4404404"/>
                </a:cubicBezTo>
                <a:lnTo>
                  <a:pt x="4472285" y="4909667"/>
                </a:lnTo>
                <a:lnTo>
                  <a:pt x="4288744" y="3839498"/>
                </a:lnTo>
                <a:cubicBezTo>
                  <a:pt x="4280336" y="3790452"/>
                  <a:pt x="4296565" y="3740444"/>
                  <a:pt x="4332215" y="3705700"/>
                </a:cubicBezTo>
                <a:lnTo>
                  <a:pt x="5109720" y="2947807"/>
                </a:lnTo>
                <a:lnTo>
                  <a:pt x="4035206" y="2791698"/>
                </a:lnTo>
                <a:cubicBezTo>
                  <a:pt x="3985990" y="2784556"/>
                  <a:pt x="3943444" y="2753630"/>
                  <a:pt x="3921416" y="2709024"/>
                </a:cubicBezTo>
                <a:close/>
                <a:moveTo>
                  <a:pt x="3440864" y="1242678"/>
                </a:moveTo>
                <a:cubicBezTo>
                  <a:pt x="3498430" y="1242678"/>
                  <a:pt x="3550932" y="1275362"/>
                  <a:pt x="3576400" y="1326920"/>
                </a:cubicBezTo>
                <a:lnTo>
                  <a:pt x="4157308" y="2503983"/>
                </a:lnTo>
                <a:lnTo>
                  <a:pt x="5456247" y="2692701"/>
                </a:lnTo>
                <a:cubicBezTo>
                  <a:pt x="5513190" y="2700975"/>
                  <a:pt x="5560459" y="2740857"/>
                  <a:pt x="5578275" y="2795570"/>
                </a:cubicBezTo>
                <a:cubicBezTo>
                  <a:pt x="5596071" y="2850283"/>
                  <a:pt x="5581241" y="2910361"/>
                  <a:pt x="5540017" y="2950509"/>
                </a:cubicBezTo>
                <a:lnTo>
                  <a:pt x="4600112" y="3866722"/>
                </a:lnTo>
                <a:lnTo>
                  <a:pt x="4821986" y="5160409"/>
                </a:lnTo>
                <a:cubicBezTo>
                  <a:pt x="4831716" y="5217124"/>
                  <a:pt x="4808402" y="5274425"/>
                  <a:pt x="4761870" y="5308262"/>
                </a:cubicBezTo>
                <a:cubicBezTo>
                  <a:pt x="4735534" y="5327324"/>
                  <a:pt x="4704342" y="5337111"/>
                  <a:pt x="4673018" y="5337111"/>
                </a:cubicBezTo>
                <a:cubicBezTo>
                  <a:pt x="4648911" y="5337111"/>
                  <a:pt x="4624786" y="5331349"/>
                  <a:pt x="4602681" y="5319730"/>
                </a:cubicBezTo>
                <a:lnTo>
                  <a:pt x="3440864" y="4708933"/>
                </a:lnTo>
                <a:lnTo>
                  <a:pt x="2279047" y="5319730"/>
                </a:lnTo>
                <a:cubicBezTo>
                  <a:pt x="2228113" y="5346520"/>
                  <a:pt x="2166410" y="5342061"/>
                  <a:pt x="2119877" y="5308262"/>
                </a:cubicBezTo>
                <a:cubicBezTo>
                  <a:pt x="2073326" y="5274425"/>
                  <a:pt x="2050013" y="5217124"/>
                  <a:pt x="2059742" y="5160409"/>
                </a:cubicBezTo>
                <a:lnTo>
                  <a:pt x="2281636" y="3866722"/>
                </a:lnTo>
                <a:lnTo>
                  <a:pt x="1341712" y="2950509"/>
                </a:lnTo>
                <a:cubicBezTo>
                  <a:pt x="1300526" y="2910342"/>
                  <a:pt x="1285695" y="2850283"/>
                  <a:pt x="1303473" y="2795570"/>
                </a:cubicBezTo>
                <a:cubicBezTo>
                  <a:pt x="1321251" y="2740857"/>
                  <a:pt x="1368558" y="2700975"/>
                  <a:pt x="1425481" y="2692701"/>
                </a:cubicBezTo>
                <a:lnTo>
                  <a:pt x="2724420" y="2503983"/>
                </a:lnTo>
                <a:lnTo>
                  <a:pt x="3305329" y="1326920"/>
                </a:lnTo>
                <a:cubicBezTo>
                  <a:pt x="3330796" y="1275343"/>
                  <a:pt x="3383336" y="1242678"/>
                  <a:pt x="3440864" y="1242678"/>
                </a:cubicBezTo>
                <a:close/>
                <a:moveTo>
                  <a:pt x="5753144" y="969340"/>
                </a:moveTo>
                <a:cubicBezTo>
                  <a:pt x="5791821" y="969340"/>
                  <a:pt x="5830499" y="984095"/>
                  <a:pt x="5860019" y="1013605"/>
                </a:cubicBezTo>
                <a:cubicBezTo>
                  <a:pt x="5919058" y="1072626"/>
                  <a:pt x="5919058" y="1168316"/>
                  <a:pt x="5860019" y="1227337"/>
                </a:cubicBezTo>
                <a:lnTo>
                  <a:pt x="5381432" y="1705923"/>
                </a:lnTo>
                <a:cubicBezTo>
                  <a:pt x="5351922" y="1735433"/>
                  <a:pt x="5313249" y="1750188"/>
                  <a:pt x="5274576" y="1750188"/>
                </a:cubicBezTo>
                <a:cubicBezTo>
                  <a:pt x="5235865" y="1750188"/>
                  <a:pt x="5197192" y="1735433"/>
                  <a:pt x="5167682" y="1705923"/>
                </a:cubicBezTo>
                <a:cubicBezTo>
                  <a:pt x="5108681" y="1646903"/>
                  <a:pt x="5108681" y="1551212"/>
                  <a:pt x="5167682" y="1492192"/>
                </a:cubicBezTo>
                <a:lnTo>
                  <a:pt x="5646268" y="1013605"/>
                </a:lnTo>
                <a:cubicBezTo>
                  <a:pt x="5675788" y="984095"/>
                  <a:pt x="5714466" y="969340"/>
                  <a:pt x="5753144" y="969340"/>
                </a:cubicBezTo>
                <a:close/>
                <a:moveTo>
                  <a:pt x="1120470" y="949577"/>
                </a:moveTo>
                <a:cubicBezTo>
                  <a:pt x="1159148" y="949577"/>
                  <a:pt x="1197826" y="964332"/>
                  <a:pt x="1227336" y="993842"/>
                </a:cubicBezTo>
                <a:lnTo>
                  <a:pt x="1705922" y="1472429"/>
                </a:lnTo>
                <a:cubicBezTo>
                  <a:pt x="1764962" y="1531449"/>
                  <a:pt x="1764962" y="1627140"/>
                  <a:pt x="1705922" y="1686160"/>
                </a:cubicBezTo>
                <a:cubicBezTo>
                  <a:pt x="1676412" y="1715671"/>
                  <a:pt x="1637739" y="1730426"/>
                  <a:pt x="1599047" y="1730426"/>
                </a:cubicBezTo>
                <a:cubicBezTo>
                  <a:pt x="1560355" y="1730426"/>
                  <a:pt x="1521682" y="1715671"/>
                  <a:pt x="1492172" y="1686160"/>
                </a:cubicBezTo>
                <a:lnTo>
                  <a:pt x="1013604" y="1207574"/>
                </a:lnTo>
                <a:cubicBezTo>
                  <a:pt x="954565" y="1148553"/>
                  <a:pt x="954565" y="1052863"/>
                  <a:pt x="1013604" y="993842"/>
                </a:cubicBezTo>
                <a:cubicBezTo>
                  <a:pt x="1043114" y="964332"/>
                  <a:pt x="1081792" y="949577"/>
                  <a:pt x="1120470" y="949577"/>
                </a:cubicBezTo>
                <a:close/>
                <a:moveTo>
                  <a:pt x="3440883" y="0"/>
                </a:moveTo>
                <a:cubicBezTo>
                  <a:pt x="3524388" y="0"/>
                  <a:pt x="3592023" y="67673"/>
                  <a:pt x="3592023" y="151141"/>
                </a:cubicBezTo>
                <a:lnTo>
                  <a:pt x="3592023" y="827948"/>
                </a:lnTo>
                <a:cubicBezTo>
                  <a:pt x="3592023" y="911415"/>
                  <a:pt x="3524369" y="979088"/>
                  <a:pt x="3440883" y="979088"/>
                </a:cubicBezTo>
                <a:cubicBezTo>
                  <a:pt x="3357415" y="979088"/>
                  <a:pt x="3289742" y="911415"/>
                  <a:pt x="3289742" y="827948"/>
                </a:cubicBezTo>
                <a:lnTo>
                  <a:pt x="3289742" y="151141"/>
                </a:lnTo>
                <a:cubicBezTo>
                  <a:pt x="3289742" y="67673"/>
                  <a:pt x="3357415" y="0"/>
                  <a:pt x="3440883" y="0"/>
                </a:cubicBezTo>
                <a:close/>
              </a:path>
            </a:pathLst>
          </a:custGeom>
          <a:solidFill>
            <a:schemeClr val="bg1"/>
          </a:solidFill>
          <a:ln w="18893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43" name="Полилиния: фигура 142">
            <a:extLst>
              <a:ext uri="{FF2B5EF4-FFF2-40B4-BE49-F238E27FC236}">
                <a16:creationId xmlns:a16="http://schemas.microsoft.com/office/drawing/2014/main" id="{97BAA0F3-3287-4A73-8628-DACB77433421}"/>
              </a:ext>
            </a:extLst>
          </p:cNvPr>
          <p:cNvSpPr>
            <a:spLocks noChangeAspect="1"/>
          </p:cNvSpPr>
          <p:nvPr/>
        </p:nvSpPr>
        <p:spPr>
          <a:xfrm>
            <a:off x="7557289" y="4217941"/>
            <a:ext cx="324000" cy="270759"/>
          </a:xfrm>
          <a:custGeom>
            <a:avLst/>
            <a:gdLst>
              <a:gd name="connsiteX0" fmla="*/ 1094747 w 3004092"/>
              <a:gd name="connsiteY0" fmla="*/ 1336944 h 2510452"/>
              <a:gd name="connsiteX1" fmla="*/ 1117433 w 3004092"/>
              <a:gd name="connsiteY1" fmla="*/ 1337137 h 2510452"/>
              <a:gd name="connsiteX2" fmla="*/ 1169725 w 3004092"/>
              <a:gd name="connsiteY2" fmla="*/ 1385524 h 2510452"/>
              <a:gd name="connsiteX3" fmla="*/ 1114290 w 3004092"/>
              <a:gd name="connsiteY3" fmla="*/ 1447341 h 2510452"/>
              <a:gd name="connsiteX4" fmla="*/ 1057711 w 3004092"/>
              <a:gd name="connsiteY4" fmla="*/ 1388191 h 2510452"/>
              <a:gd name="connsiteX5" fmla="*/ 1094747 w 3004092"/>
              <a:gd name="connsiteY5" fmla="*/ 1336944 h 2510452"/>
              <a:gd name="connsiteX6" fmla="*/ 666949 w 3004092"/>
              <a:gd name="connsiteY6" fmla="*/ 920966 h 2510452"/>
              <a:gd name="connsiteX7" fmla="*/ 628610 w 3004092"/>
              <a:gd name="connsiteY7" fmla="*/ 922419 h 2510452"/>
              <a:gd name="connsiteX8" fmla="*/ 617180 w 3004092"/>
              <a:gd name="connsiteY8" fmla="*/ 973949 h 2510452"/>
              <a:gd name="connsiteX9" fmla="*/ 575080 w 3004092"/>
              <a:gd name="connsiteY9" fmla="*/ 1229790 h 2510452"/>
              <a:gd name="connsiteX10" fmla="*/ 541552 w 3004092"/>
              <a:gd name="connsiteY10" fmla="*/ 1303918 h 2510452"/>
              <a:gd name="connsiteX11" fmla="*/ 506474 w 3004092"/>
              <a:gd name="connsiteY11" fmla="*/ 1384668 h 2510452"/>
              <a:gd name="connsiteX12" fmla="*/ 506309 w 3004092"/>
              <a:gd name="connsiteY12" fmla="*/ 1384667 h 2510452"/>
              <a:gd name="connsiteX13" fmla="*/ 506309 w 3004092"/>
              <a:gd name="connsiteY13" fmla="*/ 1385047 h 2510452"/>
              <a:gd name="connsiteX14" fmla="*/ 506474 w 3004092"/>
              <a:gd name="connsiteY14" fmla="*/ 1384668 h 2510452"/>
              <a:gd name="connsiteX15" fmla="*/ 559912 w 3004092"/>
              <a:gd name="connsiteY15" fmla="*/ 1385060 h 2510452"/>
              <a:gd name="connsiteX16" fmla="*/ 605941 w 3004092"/>
              <a:gd name="connsiteY16" fmla="*/ 1384667 h 2510452"/>
              <a:gd name="connsiteX17" fmla="*/ 725860 w 3004092"/>
              <a:gd name="connsiteY17" fmla="*/ 1212264 h 2510452"/>
              <a:gd name="connsiteX18" fmla="*/ 711096 w 3004092"/>
              <a:gd name="connsiteY18" fmla="*/ 958327 h 2510452"/>
              <a:gd name="connsiteX19" fmla="*/ 705858 w 3004092"/>
              <a:gd name="connsiteY19" fmla="*/ 926800 h 2510452"/>
              <a:gd name="connsiteX20" fmla="*/ 666949 w 3004092"/>
              <a:gd name="connsiteY20" fmla="*/ 920966 h 2510452"/>
              <a:gd name="connsiteX21" fmla="*/ 2220849 w 3004092"/>
              <a:gd name="connsiteY21" fmla="*/ 83 h 2510452"/>
              <a:gd name="connsiteX22" fmla="*/ 2267195 w 3004092"/>
              <a:gd name="connsiteY22" fmla="*/ 6018 h 2510452"/>
              <a:gd name="connsiteX23" fmla="*/ 2381495 w 3004092"/>
              <a:gd name="connsiteY23" fmla="*/ 137082 h 2510452"/>
              <a:gd name="connsiteX24" fmla="*/ 2379686 w 3004092"/>
              <a:gd name="connsiteY24" fmla="*/ 245762 h 2510452"/>
              <a:gd name="connsiteX25" fmla="*/ 2414739 w 3004092"/>
              <a:gd name="connsiteY25" fmla="*/ 354157 h 2510452"/>
              <a:gd name="connsiteX26" fmla="*/ 2543420 w 3004092"/>
              <a:gd name="connsiteY26" fmla="*/ 518368 h 2510452"/>
              <a:gd name="connsiteX27" fmla="*/ 2580282 w 3004092"/>
              <a:gd name="connsiteY27" fmla="*/ 589615 h 2510452"/>
              <a:gd name="connsiteX28" fmla="*/ 2635337 w 3004092"/>
              <a:gd name="connsiteY28" fmla="*/ 670768 h 2510452"/>
              <a:gd name="connsiteX29" fmla="*/ 2685534 w 3004092"/>
              <a:gd name="connsiteY29" fmla="*/ 769256 h 2510452"/>
              <a:gd name="connsiteX30" fmla="*/ 2673532 w 3004092"/>
              <a:gd name="connsiteY30" fmla="*/ 780972 h 2510452"/>
              <a:gd name="connsiteX31" fmla="*/ 2770116 w 3004092"/>
              <a:gd name="connsiteY31" fmla="*/ 794307 h 2510452"/>
              <a:gd name="connsiteX32" fmla="*/ 2885463 w 3004092"/>
              <a:gd name="connsiteY32" fmla="*/ 876508 h 2510452"/>
              <a:gd name="connsiteX33" fmla="*/ 2825646 w 3004092"/>
              <a:gd name="connsiteY33" fmla="*/ 1025479 h 2510452"/>
              <a:gd name="connsiteX34" fmla="*/ 2688487 w 3004092"/>
              <a:gd name="connsiteY34" fmla="*/ 1128730 h 2510452"/>
              <a:gd name="connsiteX35" fmla="*/ 2745637 w 3004092"/>
              <a:gd name="connsiteY35" fmla="*/ 1193881 h 2510452"/>
              <a:gd name="connsiteX36" fmla="*/ 2776783 w 3004092"/>
              <a:gd name="connsiteY36" fmla="*/ 1394954 h 2510452"/>
              <a:gd name="connsiteX37" fmla="*/ 2771163 w 3004092"/>
              <a:gd name="connsiteY37" fmla="*/ 1408003 h 2510452"/>
              <a:gd name="connsiteX38" fmla="*/ 2886606 w 3004092"/>
              <a:gd name="connsiteY38" fmla="*/ 1614886 h 2510452"/>
              <a:gd name="connsiteX39" fmla="*/ 2949091 w 3004092"/>
              <a:gd name="connsiteY39" fmla="*/ 1635745 h 2510452"/>
              <a:gd name="connsiteX40" fmla="*/ 2952520 w 3004092"/>
              <a:gd name="connsiteY40" fmla="*/ 1809577 h 2510452"/>
              <a:gd name="connsiteX41" fmla="*/ 2839934 w 3004092"/>
              <a:gd name="connsiteY41" fmla="*/ 1841581 h 2510452"/>
              <a:gd name="connsiteX42" fmla="*/ 2656102 w 3004092"/>
              <a:gd name="connsiteY42" fmla="*/ 1860631 h 2510452"/>
              <a:gd name="connsiteX43" fmla="*/ 2388354 w 3004092"/>
              <a:gd name="connsiteY43" fmla="*/ 1825007 h 2510452"/>
              <a:gd name="connsiteX44" fmla="*/ 2213570 w 3004092"/>
              <a:gd name="connsiteY44" fmla="*/ 1831199 h 2510452"/>
              <a:gd name="connsiteX45" fmla="*/ 2032595 w 3004092"/>
              <a:gd name="connsiteY45" fmla="*/ 1815673 h 2510452"/>
              <a:gd name="connsiteX46" fmla="*/ 1976398 w 3004092"/>
              <a:gd name="connsiteY46" fmla="*/ 1966549 h 2510452"/>
              <a:gd name="connsiteX47" fmla="*/ 1988684 w 3004092"/>
              <a:gd name="connsiteY47" fmla="*/ 2023699 h 2510452"/>
              <a:gd name="connsiteX48" fmla="*/ 1946775 w 3004092"/>
              <a:gd name="connsiteY48" fmla="*/ 2176956 h 2510452"/>
              <a:gd name="connsiteX49" fmla="*/ 1873337 w 3004092"/>
              <a:gd name="connsiteY49" fmla="*/ 2208770 h 2510452"/>
              <a:gd name="connsiteX50" fmla="*/ 1794089 w 3004092"/>
              <a:gd name="connsiteY50" fmla="*/ 2226867 h 2510452"/>
              <a:gd name="connsiteX51" fmla="*/ 1818568 w 3004092"/>
              <a:gd name="connsiteY51" fmla="*/ 2267825 h 2510452"/>
              <a:gd name="connsiteX52" fmla="*/ 1769705 w 3004092"/>
              <a:gd name="connsiteY52" fmla="*/ 2489186 h 2510452"/>
              <a:gd name="connsiteX53" fmla="*/ 1653596 w 3004092"/>
              <a:gd name="connsiteY53" fmla="*/ 2493758 h 2510452"/>
              <a:gd name="connsiteX54" fmla="*/ 1579109 w 3004092"/>
              <a:gd name="connsiteY54" fmla="*/ 2422701 h 2510452"/>
              <a:gd name="connsiteX55" fmla="*/ 1485098 w 3004092"/>
              <a:gd name="connsiteY55" fmla="*/ 2286113 h 2510452"/>
              <a:gd name="connsiteX56" fmla="*/ 1462810 w 3004092"/>
              <a:gd name="connsiteY56" fmla="*/ 2230201 h 2510452"/>
              <a:gd name="connsiteX57" fmla="*/ 1370322 w 3004092"/>
              <a:gd name="connsiteY57" fmla="*/ 2058751 h 2510452"/>
              <a:gd name="connsiteX58" fmla="*/ 1290883 w 3004092"/>
              <a:gd name="connsiteY58" fmla="*/ 2005411 h 2510452"/>
              <a:gd name="connsiteX59" fmla="*/ 1352320 w 3004092"/>
              <a:gd name="connsiteY59" fmla="*/ 2172575 h 2510452"/>
              <a:gd name="connsiteX60" fmla="*/ 1373656 w 3004092"/>
              <a:gd name="connsiteY60" fmla="*/ 2240297 h 2510452"/>
              <a:gd name="connsiteX61" fmla="*/ 1287931 w 3004092"/>
              <a:gd name="connsiteY61" fmla="*/ 2309068 h 2510452"/>
              <a:gd name="connsiteX62" fmla="*/ 1232400 w 3004092"/>
              <a:gd name="connsiteY62" fmla="*/ 2273730 h 2510452"/>
              <a:gd name="connsiteX63" fmla="*/ 1115242 w 3004092"/>
              <a:gd name="connsiteY63" fmla="*/ 2162859 h 2510452"/>
              <a:gd name="connsiteX64" fmla="*/ 1018754 w 3004092"/>
              <a:gd name="connsiteY64" fmla="*/ 2030652 h 2510452"/>
              <a:gd name="connsiteX65" fmla="*/ 812538 w 3004092"/>
              <a:gd name="connsiteY65" fmla="*/ 2055608 h 2510452"/>
              <a:gd name="connsiteX66" fmla="*/ 780152 w 3004092"/>
              <a:gd name="connsiteY66" fmla="*/ 2076277 h 2510452"/>
              <a:gd name="connsiteX67" fmla="*/ 687379 w 3004092"/>
              <a:gd name="connsiteY67" fmla="*/ 2146286 h 2510452"/>
              <a:gd name="connsiteX68" fmla="*/ 611179 w 3004092"/>
              <a:gd name="connsiteY68" fmla="*/ 2200673 h 2510452"/>
              <a:gd name="connsiteX69" fmla="*/ 535837 w 3004092"/>
              <a:gd name="connsiteY69" fmla="*/ 2286398 h 2510452"/>
              <a:gd name="connsiteX70" fmla="*/ 314761 w 3004092"/>
              <a:gd name="connsiteY70" fmla="*/ 2373838 h 2510452"/>
              <a:gd name="connsiteX71" fmla="*/ 248753 w 3004092"/>
              <a:gd name="connsiteY71" fmla="*/ 2367456 h 2510452"/>
              <a:gd name="connsiteX72" fmla="*/ 122356 w 3004092"/>
              <a:gd name="connsiteY72" fmla="*/ 2306877 h 2510452"/>
              <a:gd name="connsiteX73" fmla="*/ 52728 w 3004092"/>
              <a:gd name="connsiteY73" fmla="*/ 2243060 h 2510452"/>
              <a:gd name="connsiteX74" fmla="*/ 13010 w 3004092"/>
              <a:gd name="connsiteY74" fmla="*/ 2095041 h 2510452"/>
              <a:gd name="connsiteX75" fmla="*/ 156456 w 3004092"/>
              <a:gd name="connsiteY75" fmla="*/ 1828341 h 2510452"/>
              <a:gd name="connsiteX76" fmla="*/ 336383 w 3004092"/>
              <a:gd name="connsiteY76" fmla="*/ 1775763 h 2510452"/>
              <a:gd name="connsiteX77" fmla="*/ 505738 w 3004092"/>
              <a:gd name="connsiteY77" fmla="*/ 1849582 h 2510452"/>
              <a:gd name="connsiteX78" fmla="*/ 536885 w 3004092"/>
              <a:gd name="connsiteY78" fmla="*/ 1746140 h 2510452"/>
              <a:gd name="connsiteX79" fmla="*/ 618895 w 3004092"/>
              <a:gd name="connsiteY79" fmla="*/ 1583168 h 2510452"/>
              <a:gd name="connsiteX80" fmla="*/ 734433 w 3004092"/>
              <a:gd name="connsiteY80" fmla="*/ 1494490 h 2510452"/>
              <a:gd name="connsiteX81" fmla="*/ 490021 w 3004092"/>
              <a:gd name="connsiteY81" fmla="*/ 1502015 h 2510452"/>
              <a:gd name="connsiteX82" fmla="*/ 391819 w 3004092"/>
              <a:gd name="connsiteY82" fmla="*/ 1368665 h 2510452"/>
              <a:gd name="connsiteX83" fmla="*/ 477544 w 3004092"/>
              <a:gd name="connsiteY83" fmla="*/ 1163401 h 2510452"/>
              <a:gd name="connsiteX84" fmla="*/ 502404 w 3004092"/>
              <a:gd name="connsiteY84" fmla="*/ 998999 h 2510452"/>
              <a:gd name="connsiteX85" fmla="*/ 497737 w 3004092"/>
              <a:gd name="connsiteY85" fmla="*/ 956708 h 2510452"/>
              <a:gd name="connsiteX86" fmla="*/ 502500 w 3004092"/>
              <a:gd name="connsiteY86" fmla="*/ 895463 h 2510452"/>
              <a:gd name="connsiteX87" fmla="*/ 712811 w 3004092"/>
              <a:gd name="connsiteY87" fmla="*/ 805451 h 2510452"/>
              <a:gd name="connsiteX88" fmla="*/ 828159 w 3004092"/>
              <a:gd name="connsiteY88" fmla="*/ 951088 h 2510452"/>
              <a:gd name="connsiteX89" fmla="*/ 849685 w 3004092"/>
              <a:gd name="connsiteY89" fmla="*/ 1224361 h 2510452"/>
              <a:gd name="connsiteX90" fmla="*/ 822349 w 3004092"/>
              <a:gd name="connsiteY90" fmla="*/ 1429434 h 2510452"/>
              <a:gd name="connsiteX91" fmla="*/ 880451 w 3004092"/>
              <a:gd name="connsiteY91" fmla="*/ 1420671 h 2510452"/>
              <a:gd name="connsiteX92" fmla="*/ 923981 w 3004092"/>
              <a:gd name="connsiteY92" fmla="*/ 1461438 h 2510452"/>
              <a:gd name="connsiteX93" fmla="*/ 897977 w 3004092"/>
              <a:gd name="connsiteY93" fmla="*/ 1525160 h 2510452"/>
              <a:gd name="connsiteX94" fmla="*/ 746530 w 3004092"/>
              <a:gd name="connsiteY94" fmla="*/ 1631174 h 2510452"/>
              <a:gd name="connsiteX95" fmla="*/ 683855 w 3004092"/>
              <a:gd name="connsiteY95" fmla="*/ 1681561 h 2510452"/>
              <a:gd name="connsiteX96" fmla="*/ 654614 w 3004092"/>
              <a:gd name="connsiteY96" fmla="*/ 1746807 h 2510452"/>
              <a:gd name="connsiteX97" fmla="*/ 570413 w 3004092"/>
              <a:gd name="connsiteY97" fmla="*/ 1959786 h 2510452"/>
              <a:gd name="connsiteX98" fmla="*/ 489735 w 3004092"/>
              <a:gd name="connsiteY98" fmla="*/ 1973216 h 2510452"/>
              <a:gd name="connsiteX99" fmla="*/ 327049 w 3004092"/>
              <a:gd name="connsiteY99" fmla="*/ 1895397 h 2510452"/>
              <a:gd name="connsiteX100" fmla="*/ 227988 w 3004092"/>
              <a:gd name="connsiteY100" fmla="*/ 1927115 h 2510452"/>
              <a:gd name="connsiteX101" fmla="*/ 132738 w 3004092"/>
              <a:gd name="connsiteY101" fmla="*/ 2107138 h 2510452"/>
              <a:gd name="connsiteX102" fmla="*/ 149502 w 3004092"/>
              <a:gd name="connsiteY102" fmla="*/ 2168955 h 2510452"/>
              <a:gd name="connsiteX103" fmla="*/ 167886 w 3004092"/>
              <a:gd name="connsiteY103" fmla="*/ 2183719 h 2510452"/>
              <a:gd name="connsiteX104" fmla="*/ 329811 w 3004092"/>
              <a:gd name="connsiteY104" fmla="*/ 2257823 h 2510452"/>
              <a:gd name="connsiteX105" fmla="*/ 438110 w 3004092"/>
              <a:gd name="connsiteY105" fmla="*/ 2216390 h 2510452"/>
              <a:gd name="connsiteX106" fmla="*/ 537456 w 3004092"/>
              <a:gd name="connsiteY106" fmla="*/ 2107900 h 2510452"/>
              <a:gd name="connsiteX107" fmla="*/ 585081 w 3004092"/>
              <a:gd name="connsiteY107" fmla="*/ 2068561 h 2510452"/>
              <a:gd name="connsiteX108" fmla="*/ 723479 w 3004092"/>
              <a:gd name="connsiteY108" fmla="*/ 1965501 h 2510452"/>
              <a:gd name="connsiteX109" fmla="*/ 847304 w 3004092"/>
              <a:gd name="connsiteY109" fmla="*/ 1939688 h 2510452"/>
              <a:gd name="connsiteX110" fmla="*/ 947317 w 3004092"/>
              <a:gd name="connsiteY110" fmla="*/ 1931973 h 2510452"/>
              <a:gd name="connsiteX111" fmla="*/ 1150389 w 3004092"/>
              <a:gd name="connsiteY111" fmla="*/ 2010364 h 2510452"/>
              <a:gd name="connsiteX112" fmla="*/ 1180013 w 3004092"/>
              <a:gd name="connsiteY112" fmla="*/ 2050083 h 2510452"/>
              <a:gd name="connsiteX113" fmla="*/ 1162201 w 3004092"/>
              <a:gd name="connsiteY113" fmla="*/ 1963215 h 2510452"/>
              <a:gd name="connsiteX114" fmla="*/ 1269833 w 3004092"/>
              <a:gd name="connsiteY114" fmla="*/ 1861774 h 2510452"/>
              <a:gd name="connsiteX115" fmla="*/ 1363940 w 3004092"/>
              <a:gd name="connsiteY115" fmla="*/ 1903494 h 2510452"/>
              <a:gd name="connsiteX116" fmla="*/ 1539200 w 3004092"/>
              <a:gd name="connsiteY116" fmla="*/ 2074944 h 2510452"/>
              <a:gd name="connsiteX117" fmla="*/ 1577300 w 3004092"/>
              <a:gd name="connsiteY117" fmla="*/ 2183719 h 2510452"/>
              <a:gd name="connsiteX118" fmla="*/ 1579968 w 3004092"/>
              <a:gd name="connsiteY118" fmla="*/ 2211436 h 2510452"/>
              <a:gd name="connsiteX119" fmla="*/ 1701411 w 3004092"/>
              <a:gd name="connsiteY119" fmla="*/ 2389269 h 2510452"/>
              <a:gd name="connsiteX120" fmla="*/ 1704649 w 3004092"/>
              <a:gd name="connsiteY120" fmla="*/ 2308878 h 2510452"/>
              <a:gd name="connsiteX121" fmla="*/ 1786850 w 3004092"/>
              <a:gd name="connsiteY121" fmla="*/ 2107995 h 2510452"/>
              <a:gd name="connsiteX122" fmla="*/ 1886863 w 3004092"/>
              <a:gd name="connsiteY122" fmla="*/ 2082468 h 2510452"/>
              <a:gd name="connsiteX123" fmla="*/ 1891530 w 3004092"/>
              <a:gd name="connsiteY123" fmla="*/ 1854440 h 2510452"/>
              <a:gd name="connsiteX124" fmla="*/ 1925249 w 3004092"/>
              <a:gd name="connsiteY124" fmla="*/ 1770905 h 2510452"/>
              <a:gd name="connsiteX125" fmla="*/ 2090031 w 3004092"/>
              <a:gd name="connsiteY125" fmla="*/ 1712136 h 2510452"/>
              <a:gd name="connsiteX126" fmla="*/ 2190995 w 3004092"/>
              <a:gd name="connsiteY126" fmla="*/ 1712136 h 2510452"/>
              <a:gd name="connsiteX127" fmla="*/ 2400545 w 3004092"/>
              <a:gd name="connsiteY127" fmla="*/ 1702611 h 2510452"/>
              <a:gd name="connsiteX128" fmla="*/ 2690964 w 3004092"/>
              <a:gd name="connsiteY128" fmla="*/ 1736235 h 2510452"/>
              <a:gd name="connsiteX129" fmla="*/ 2824314 w 3004092"/>
              <a:gd name="connsiteY129" fmla="*/ 1724518 h 2510452"/>
              <a:gd name="connsiteX130" fmla="*/ 2778021 w 3004092"/>
              <a:gd name="connsiteY130" fmla="*/ 1703469 h 2510452"/>
              <a:gd name="connsiteX131" fmla="*/ 2653339 w 3004092"/>
              <a:gd name="connsiteY131" fmla="*/ 1398669 h 2510452"/>
              <a:gd name="connsiteX132" fmla="*/ 2615239 w 3004092"/>
              <a:gd name="connsiteY132" fmla="*/ 1217694 h 2510452"/>
              <a:gd name="connsiteX133" fmla="*/ 2625717 w 3004092"/>
              <a:gd name="connsiteY133" fmla="*/ 1032908 h 2510452"/>
              <a:gd name="connsiteX134" fmla="*/ 2776403 w 3004092"/>
              <a:gd name="connsiteY134" fmla="*/ 912894 h 2510452"/>
              <a:gd name="connsiteX135" fmla="*/ 2665532 w 3004092"/>
              <a:gd name="connsiteY135" fmla="*/ 896320 h 2510452"/>
              <a:gd name="connsiteX136" fmla="*/ 2553994 w 3004092"/>
              <a:gd name="connsiteY136" fmla="*/ 778781 h 2510452"/>
              <a:gd name="connsiteX137" fmla="*/ 2545897 w 3004092"/>
              <a:gd name="connsiteY137" fmla="*/ 758588 h 2510452"/>
              <a:gd name="connsiteX138" fmla="*/ 2476365 w 3004092"/>
              <a:gd name="connsiteY138" fmla="*/ 641716 h 2510452"/>
              <a:gd name="connsiteX139" fmla="*/ 2381972 w 3004092"/>
              <a:gd name="connsiteY139" fmla="*/ 489888 h 2510452"/>
              <a:gd name="connsiteX140" fmla="*/ 2342157 w 3004092"/>
              <a:gd name="connsiteY140" fmla="*/ 442834 h 2510452"/>
              <a:gd name="connsiteX141" fmla="*/ 2268244 w 3004092"/>
              <a:gd name="connsiteY141" fmla="*/ 208900 h 2510452"/>
              <a:gd name="connsiteX142" fmla="*/ 2241192 w 3004092"/>
              <a:gd name="connsiteY142" fmla="*/ 119080 h 2510452"/>
              <a:gd name="connsiteX143" fmla="*/ 2172422 w 3004092"/>
              <a:gd name="connsiteY143" fmla="*/ 181754 h 2510452"/>
              <a:gd name="connsiteX144" fmla="*/ 1984113 w 3004092"/>
              <a:gd name="connsiteY144" fmla="*/ 580471 h 2510452"/>
              <a:gd name="connsiteX145" fmla="*/ 1899245 w 3004092"/>
              <a:gd name="connsiteY145" fmla="*/ 704296 h 2510452"/>
              <a:gd name="connsiteX146" fmla="*/ 1689695 w 3004092"/>
              <a:gd name="connsiteY146" fmla="*/ 639145 h 2510452"/>
              <a:gd name="connsiteX147" fmla="*/ 1678932 w 3004092"/>
              <a:gd name="connsiteY147" fmla="*/ 507414 h 2510452"/>
              <a:gd name="connsiteX148" fmla="*/ 1649499 w 3004092"/>
              <a:gd name="connsiteY148" fmla="*/ 462551 h 2510452"/>
              <a:gd name="connsiteX149" fmla="*/ 1531484 w 3004092"/>
              <a:gd name="connsiteY149" fmla="*/ 429214 h 2510452"/>
              <a:gd name="connsiteX150" fmla="*/ 1488717 w 3004092"/>
              <a:gd name="connsiteY150" fmla="*/ 455027 h 2510452"/>
              <a:gd name="connsiteX151" fmla="*/ 1260117 w 3004092"/>
              <a:gd name="connsiteY151" fmla="*/ 775447 h 2510452"/>
              <a:gd name="connsiteX152" fmla="*/ 1143245 w 3004092"/>
              <a:gd name="connsiteY152" fmla="*/ 884032 h 2510452"/>
              <a:gd name="connsiteX153" fmla="*/ 1075238 w 3004092"/>
              <a:gd name="connsiteY153" fmla="*/ 1058721 h 2510452"/>
              <a:gd name="connsiteX154" fmla="*/ 1246688 w 3004092"/>
              <a:gd name="connsiteY154" fmla="*/ 1106346 h 2510452"/>
              <a:gd name="connsiteX155" fmla="*/ 1307171 w 3004092"/>
              <a:gd name="connsiteY155" fmla="*/ 993875 h 2510452"/>
              <a:gd name="connsiteX156" fmla="*/ 1304409 w 3004092"/>
              <a:gd name="connsiteY156" fmla="*/ 986045 h 2510452"/>
              <a:gd name="connsiteX157" fmla="*/ 1481289 w 3004092"/>
              <a:gd name="connsiteY157" fmla="*/ 694104 h 2510452"/>
              <a:gd name="connsiteX158" fmla="*/ 1593112 w 3004092"/>
              <a:gd name="connsiteY158" fmla="*/ 753159 h 2510452"/>
              <a:gd name="connsiteX159" fmla="*/ 1625973 w 3004092"/>
              <a:gd name="connsiteY159" fmla="*/ 820977 h 2510452"/>
              <a:gd name="connsiteX160" fmla="*/ 1673598 w 3004092"/>
              <a:gd name="connsiteY160" fmla="*/ 870983 h 2510452"/>
              <a:gd name="connsiteX161" fmla="*/ 1702173 w 3004092"/>
              <a:gd name="connsiteY161" fmla="*/ 1069579 h 2510452"/>
              <a:gd name="connsiteX162" fmla="*/ 1648738 w 3004092"/>
              <a:gd name="connsiteY162" fmla="*/ 1100059 h 2510452"/>
              <a:gd name="connsiteX163" fmla="*/ 1546249 w 3004092"/>
              <a:gd name="connsiteY163" fmla="*/ 1233409 h 2510452"/>
              <a:gd name="connsiteX164" fmla="*/ 1388039 w 3004092"/>
              <a:gd name="connsiteY164" fmla="*/ 1417909 h 2510452"/>
              <a:gd name="connsiteX165" fmla="*/ 1305647 w 3004092"/>
              <a:gd name="connsiteY165" fmla="*/ 1386952 h 2510452"/>
              <a:gd name="connsiteX166" fmla="*/ 1342509 w 3004092"/>
              <a:gd name="connsiteY166" fmla="*/ 1312467 h 2510452"/>
              <a:gd name="connsiteX167" fmla="*/ 1436807 w 3004092"/>
              <a:gd name="connsiteY167" fmla="*/ 1193024 h 2510452"/>
              <a:gd name="connsiteX168" fmla="*/ 1580729 w 3004092"/>
              <a:gd name="connsiteY168" fmla="*/ 1002524 h 2510452"/>
              <a:gd name="connsiteX169" fmla="*/ 1492623 w 3004092"/>
              <a:gd name="connsiteY169" fmla="*/ 816024 h 2510452"/>
              <a:gd name="connsiteX170" fmla="*/ 1419376 w 3004092"/>
              <a:gd name="connsiteY170" fmla="*/ 964614 h 2510452"/>
              <a:gd name="connsiteX171" fmla="*/ 1331079 w 3004092"/>
              <a:gd name="connsiteY171" fmla="*/ 1202739 h 2510452"/>
              <a:gd name="connsiteX172" fmla="*/ 1151818 w 3004092"/>
              <a:gd name="connsiteY172" fmla="*/ 1187690 h 2510452"/>
              <a:gd name="connsiteX173" fmla="*/ 1104193 w 3004092"/>
              <a:gd name="connsiteY173" fmla="*/ 1174640 h 2510452"/>
              <a:gd name="connsiteX174" fmla="*/ 948936 w 3004092"/>
              <a:gd name="connsiteY174" fmla="*/ 1048720 h 2510452"/>
              <a:gd name="connsiteX175" fmla="*/ 971891 w 3004092"/>
              <a:gd name="connsiteY175" fmla="*/ 890224 h 2510452"/>
              <a:gd name="connsiteX176" fmla="*/ 1040947 w 3004092"/>
              <a:gd name="connsiteY176" fmla="*/ 811928 h 2510452"/>
              <a:gd name="connsiteX177" fmla="*/ 1200586 w 3004092"/>
              <a:gd name="connsiteY177" fmla="*/ 660100 h 2510452"/>
              <a:gd name="connsiteX178" fmla="*/ 1416328 w 3004092"/>
              <a:gd name="connsiteY178" fmla="*/ 353585 h 2510452"/>
              <a:gd name="connsiteX179" fmla="*/ 1534819 w 3004092"/>
              <a:gd name="connsiteY179" fmla="*/ 310627 h 2510452"/>
              <a:gd name="connsiteX180" fmla="*/ 1676456 w 3004092"/>
              <a:gd name="connsiteY180" fmla="*/ 349680 h 2510452"/>
              <a:gd name="connsiteX181" fmla="*/ 1794565 w 3004092"/>
              <a:gd name="connsiteY181" fmla="*/ 516272 h 2510452"/>
              <a:gd name="connsiteX182" fmla="*/ 1794565 w 3004092"/>
              <a:gd name="connsiteY182" fmla="*/ 622190 h 2510452"/>
              <a:gd name="connsiteX183" fmla="*/ 1814664 w 3004092"/>
              <a:gd name="connsiteY183" fmla="*/ 628286 h 2510452"/>
              <a:gd name="connsiteX184" fmla="*/ 1860860 w 3004092"/>
              <a:gd name="connsiteY184" fmla="*/ 563135 h 2510452"/>
              <a:gd name="connsiteX185" fmla="*/ 2057645 w 3004092"/>
              <a:gd name="connsiteY185" fmla="*/ 147464 h 2510452"/>
              <a:gd name="connsiteX186" fmla="*/ 2104223 w 3004092"/>
              <a:gd name="connsiteY186" fmla="*/ 64978 h 2510452"/>
              <a:gd name="connsiteX187" fmla="*/ 2220849 w 3004092"/>
              <a:gd name="connsiteY187" fmla="*/ 83 h 2510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3004092" h="2510452">
                <a:moveTo>
                  <a:pt x="1094747" y="1336944"/>
                </a:moveTo>
                <a:cubicBezTo>
                  <a:pt x="1101604" y="1335339"/>
                  <a:pt x="1109218" y="1335327"/>
                  <a:pt x="1117433" y="1337137"/>
                </a:cubicBezTo>
                <a:cubicBezTo>
                  <a:pt x="1141245" y="1344605"/>
                  <a:pt x="1160391" y="1362369"/>
                  <a:pt x="1169725" y="1385524"/>
                </a:cubicBezTo>
                <a:cubicBezTo>
                  <a:pt x="1179250" y="1416766"/>
                  <a:pt x="1145626" y="1450008"/>
                  <a:pt x="1114290" y="1447341"/>
                </a:cubicBezTo>
                <a:cubicBezTo>
                  <a:pt x="1079619" y="1444293"/>
                  <a:pt x="1061044" y="1422957"/>
                  <a:pt x="1057711" y="1388191"/>
                </a:cubicBezTo>
                <a:cubicBezTo>
                  <a:pt x="1060426" y="1360902"/>
                  <a:pt x="1074178" y="1341757"/>
                  <a:pt x="1094747" y="1336944"/>
                </a:cubicBezTo>
                <a:close/>
                <a:moveTo>
                  <a:pt x="666949" y="920966"/>
                </a:moveTo>
                <a:cubicBezTo>
                  <a:pt x="653899" y="919799"/>
                  <a:pt x="640945" y="919847"/>
                  <a:pt x="628610" y="922419"/>
                </a:cubicBezTo>
                <a:cubicBezTo>
                  <a:pt x="621276" y="923942"/>
                  <a:pt x="613180" y="957756"/>
                  <a:pt x="617180" y="973949"/>
                </a:cubicBezTo>
                <a:cubicBezTo>
                  <a:pt x="639469" y="1065865"/>
                  <a:pt x="614418" y="1148447"/>
                  <a:pt x="575080" y="1229790"/>
                </a:cubicBezTo>
                <a:cubicBezTo>
                  <a:pt x="563507" y="1253984"/>
                  <a:pt x="552673" y="1278368"/>
                  <a:pt x="541552" y="1303918"/>
                </a:cubicBezTo>
                <a:lnTo>
                  <a:pt x="506474" y="1384668"/>
                </a:lnTo>
                <a:lnTo>
                  <a:pt x="506309" y="1384667"/>
                </a:lnTo>
                <a:lnTo>
                  <a:pt x="506309" y="1385047"/>
                </a:lnTo>
                <a:lnTo>
                  <a:pt x="506474" y="1384668"/>
                </a:lnTo>
                <a:lnTo>
                  <a:pt x="559912" y="1385060"/>
                </a:lnTo>
                <a:cubicBezTo>
                  <a:pt x="576104" y="1385191"/>
                  <a:pt x="591035" y="1385191"/>
                  <a:pt x="605941" y="1384667"/>
                </a:cubicBezTo>
                <a:cubicBezTo>
                  <a:pt x="748816" y="1378856"/>
                  <a:pt x="770913" y="1349234"/>
                  <a:pt x="725860" y="1212264"/>
                </a:cubicBezTo>
                <a:cubicBezTo>
                  <a:pt x="698238" y="1128063"/>
                  <a:pt x="678235" y="1045481"/>
                  <a:pt x="711096" y="958327"/>
                </a:cubicBezTo>
                <a:cubicBezTo>
                  <a:pt x="714526" y="948802"/>
                  <a:pt x="709668" y="927466"/>
                  <a:pt x="705858" y="926800"/>
                </a:cubicBezTo>
                <a:cubicBezTo>
                  <a:pt x="693142" y="924514"/>
                  <a:pt x="679998" y="922133"/>
                  <a:pt x="666949" y="920966"/>
                </a:cubicBezTo>
                <a:close/>
                <a:moveTo>
                  <a:pt x="2220849" y="83"/>
                </a:moveTo>
                <a:cubicBezTo>
                  <a:pt x="2236227" y="-435"/>
                  <a:pt x="2251860" y="1477"/>
                  <a:pt x="2267195" y="6018"/>
                </a:cubicBezTo>
                <a:cubicBezTo>
                  <a:pt x="2329108" y="21277"/>
                  <a:pt x="2374828" y="73684"/>
                  <a:pt x="2381495" y="137082"/>
                </a:cubicBezTo>
                <a:cubicBezTo>
                  <a:pt x="2385020" y="173258"/>
                  <a:pt x="2384353" y="209720"/>
                  <a:pt x="2379686" y="245762"/>
                </a:cubicBezTo>
                <a:cubicBezTo>
                  <a:pt x="2374162" y="288815"/>
                  <a:pt x="2387687" y="321962"/>
                  <a:pt x="2414739" y="354157"/>
                </a:cubicBezTo>
                <a:cubicBezTo>
                  <a:pt x="2459410" y="407497"/>
                  <a:pt x="2502178" y="462456"/>
                  <a:pt x="2543420" y="518368"/>
                </a:cubicBezTo>
                <a:cubicBezTo>
                  <a:pt x="2559137" y="540161"/>
                  <a:pt x="2571615" y="564174"/>
                  <a:pt x="2580282" y="589615"/>
                </a:cubicBezTo>
                <a:cubicBezTo>
                  <a:pt x="2591713" y="622095"/>
                  <a:pt x="2603333" y="647908"/>
                  <a:pt x="2635337" y="670768"/>
                </a:cubicBezTo>
                <a:cubicBezTo>
                  <a:pt x="2662007" y="689818"/>
                  <a:pt x="2669532" y="735443"/>
                  <a:pt x="2685534" y="769256"/>
                </a:cubicBezTo>
                <a:lnTo>
                  <a:pt x="2673532" y="780972"/>
                </a:lnTo>
                <a:cubicBezTo>
                  <a:pt x="2705727" y="785544"/>
                  <a:pt x="2737826" y="791068"/>
                  <a:pt x="2770116" y="794307"/>
                </a:cubicBezTo>
                <a:cubicBezTo>
                  <a:pt x="2824599" y="799927"/>
                  <a:pt x="2868699" y="819739"/>
                  <a:pt x="2885463" y="876508"/>
                </a:cubicBezTo>
                <a:cubicBezTo>
                  <a:pt x="2900989" y="928991"/>
                  <a:pt x="2876606" y="987379"/>
                  <a:pt x="2825646" y="1025479"/>
                </a:cubicBezTo>
                <a:cubicBezTo>
                  <a:pt x="2781451" y="1058531"/>
                  <a:pt x="2737445" y="1092154"/>
                  <a:pt x="2688487" y="1128730"/>
                </a:cubicBezTo>
                <a:cubicBezTo>
                  <a:pt x="2709060" y="1152257"/>
                  <a:pt x="2727063" y="1173211"/>
                  <a:pt x="2745637" y="1193881"/>
                </a:cubicBezTo>
                <a:cubicBezTo>
                  <a:pt x="2799072" y="1254269"/>
                  <a:pt x="2814693" y="1320468"/>
                  <a:pt x="2776783" y="1394954"/>
                </a:cubicBezTo>
                <a:cubicBezTo>
                  <a:pt x="2774688" y="1399145"/>
                  <a:pt x="2772974" y="1403621"/>
                  <a:pt x="2771163" y="1408003"/>
                </a:cubicBezTo>
                <a:cubicBezTo>
                  <a:pt x="2720491" y="1532590"/>
                  <a:pt x="2752113" y="1588978"/>
                  <a:pt x="2886606" y="1614886"/>
                </a:cubicBezTo>
                <a:cubicBezTo>
                  <a:pt x="2908419" y="1618505"/>
                  <a:pt x="2929469" y="1625544"/>
                  <a:pt x="2949091" y="1635745"/>
                </a:cubicBezTo>
                <a:cubicBezTo>
                  <a:pt x="3020147" y="1675655"/>
                  <a:pt x="3023481" y="1769667"/>
                  <a:pt x="2952520" y="1809577"/>
                </a:cubicBezTo>
                <a:cubicBezTo>
                  <a:pt x="2919373" y="1828627"/>
                  <a:pt x="2878415" y="1835866"/>
                  <a:pt x="2839934" y="1841581"/>
                </a:cubicBezTo>
                <a:cubicBezTo>
                  <a:pt x="2779070" y="1851106"/>
                  <a:pt x="2716109" y="1849582"/>
                  <a:pt x="2656102" y="1860631"/>
                </a:cubicBezTo>
                <a:cubicBezTo>
                  <a:pt x="2565328" y="1878852"/>
                  <a:pt x="2471126" y="1866317"/>
                  <a:pt x="2388354" y="1825007"/>
                </a:cubicBezTo>
                <a:cubicBezTo>
                  <a:pt x="2328156" y="1795670"/>
                  <a:pt x="2272339" y="1793956"/>
                  <a:pt x="2213570" y="1831199"/>
                </a:cubicBezTo>
                <a:cubicBezTo>
                  <a:pt x="2154801" y="1868441"/>
                  <a:pt x="2094793" y="1850249"/>
                  <a:pt x="2032595" y="1815673"/>
                </a:cubicBezTo>
                <a:cubicBezTo>
                  <a:pt x="2012783" y="1867298"/>
                  <a:pt x="1991256" y="1915971"/>
                  <a:pt x="1976398" y="1966549"/>
                </a:cubicBezTo>
                <a:cubicBezTo>
                  <a:pt x="1971445" y="1983218"/>
                  <a:pt x="1980302" y="2006554"/>
                  <a:pt x="1988684" y="2023699"/>
                </a:cubicBezTo>
                <a:cubicBezTo>
                  <a:pt x="2020688" y="2090374"/>
                  <a:pt x="2010211" y="2136475"/>
                  <a:pt x="1946775" y="2176956"/>
                </a:cubicBezTo>
                <a:cubicBezTo>
                  <a:pt x="1923724" y="2190596"/>
                  <a:pt x="1899055" y="2201292"/>
                  <a:pt x="1873337" y="2208770"/>
                </a:cubicBezTo>
                <a:cubicBezTo>
                  <a:pt x="1849429" y="2216676"/>
                  <a:pt x="1824189" y="2220200"/>
                  <a:pt x="1794089" y="2226867"/>
                </a:cubicBezTo>
                <a:cubicBezTo>
                  <a:pt x="1803614" y="2242203"/>
                  <a:pt x="1811234" y="2254870"/>
                  <a:pt x="1818568" y="2267825"/>
                </a:cubicBezTo>
                <a:cubicBezTo>
                  <a:pt x="1858763" y="2338310"/>
                  <a:pt x="1836000" y="2442228"/>
                  <a:pt x="1769705" y="2489186"/>
                </a:cubicBezTo>
                <a:cubicBezTo>
                  <a:pt x="1732368" y="2515570"/>
                  <a:pt x="1690648" y="2517761"/>
                  <a:pt x="1653596" y="2493758"/>
                </a:cubicBezTo>
                <a:cubicBezTo>
                  <a:pt x="1625021" y="2474384"/>
                  <a:pt x="1599779" y="2450371"/>
                  <a:pt x="1579109" y="2422701"/>
                </a:cubicBezTo>
                <a:cubicBezTo>
                  <a:pt x="1545201" y="2379172"/>
                  <a:pt x="1514911" y="2332690"/>
                  <a:pt x="1485098" y="2286113"/>
                </a:cubicBezTo>
                <a:cubicBezTo>
                  <a:pt x="1474239" y="2269253"/>
                  <a:pt x="1460905" y="2248013"/>
                  <a:pt x="1462810" y="2230201"/>
                </a:cubicBezTo>
                <a:cubicBezTo>
                  <a:pt x="1471192" y="2150477"/>
                  <a:pt x="1418709" y="2105805"/>
                  <a:pt x="1370322" y="2058751"/>
                </a:cubicBezTo>
                <a:cubicBezTo>
                  <a:pt x="1347748" y="2035748"/>
                  <a:pt x="1320696" y="2017594"/>
                  <a:pt x="1290883" y="2005411"/>
                </a:cubicBezTo>
                <a:cubicBezTo>
                  <a:pt x="1311457" y="2061132"/>
                  <a:pt x="1332222" y="2116758"/>
                  <a:pt x="1352320" y="2172575"/>
                </a:cubicBezTo>
                <a:cubicBezTo>
                  <a:pt x="1361368" y="2194492"/>
                  <a:pt x="1368512" y="2217152"/>
                  <a:pt x="1373656" y="2240297"/>
                </a:cubicBezTo>
                <a:cubicBezTo>
                  <a:pt x="1383181" y="2293542"/>
                  <a:pt x="1338889" y="2329261"/>
                  <a:pt x="1287931" y="2309068"/>
                </a:cubicBezTo>
                <a:cubicBezTo>
                  <a:pt x="1267547" y="2300505"/>
                  <a:pt x="1248783" y="2288561"/>
                  <a:pt x="1232400" y="2273730"/>
                </a:cubicBezTo>
                <a:cubicBezTo>
                  <a:pt x="1191156" y="2239202"/>
                  <a:pt x="1152009" y="2202178"/>
                  <a:pt x="1115242" y="2162859"/>
                </a:cubicBezTo>
                <a:cubicBezTo>
                  <a:pt x="1081428" y="2124664"/>
                  <a:pt x="1054473" y="2080087"/>
                  <a:pt x="1018754" y="2030652"/>
                </a:cubicBezTo>
                <a:cubicBezTo>
                  <a:pt x="956842" y="2068238"/>
                  <a:pt x="881689" y="2077334"/>
                  <a:pt x="812538" y="2055608"/>
                </a:cubicBezTo>
                <a:cubicBezTo>
                  <a:pt x="804537" y="2053131"/>
                  <a:pt x="790631" y="2068466"/>
                  <a:pt x="780152" y="2076277"/>
                </a:cubicBezTo>
                <a:cubicBezTo>
                  <a:pt x="749101" y="2099422"/>
                  <a:pt x="718717" y="2123426"/>
                  <a:pt x="687379" y="2146286"/>
                </a:cubicBezTo>
                <a:cubicBezTo>
                  <a:pt x="662139" y="2165336"/>
                  <a:pt x="633468" y="2179433"/>
                  <a:pt x="611179" y="2200673"/>
                </a:cubicBezTo>
                <a:cubicBezTo>
                  <a:pt x="584224" y="2227591"/>
                  <a:pt x="559077" y="2256223"/>
                  <a:pt x="535837" y="2286398"/>
                </a:cubicBezTo>
                <a:cubicBezTo>
                  <a:pt x="478020" y="2356121"/>
                  <a:pt x="407725" y="2392602"/>
                  <a:pt x="314761" y="2373838"/>
                </a:cubicBezTo>
                <a:cubicBezTo>
                  <a:pt x="293139" y="2368875"/>
                  <a:pt x="270946" y="2366732"/>
                  <a:pt x="248753" y="2367456"/>
                </a:cubicBezTo>
                <a:cubicBezTo>
                  <a:pt x="194651" y="2370790"/>
                  <a:pt x="155408" y="2348977"/>
                  <a:pt x="122356" y="2306877"/>
                </a:cubicBezTo>
                <a:cubicBezTo>
                  <a:pt x="103306" y="2282493"/>
                  <a:pt x="76541" y="2263729"/>
                  <a:pt x="52728" y="2243060"/>
                </a:cubicBezTo>
                <a:cubicBezTo>
                  <a:pt x="3199" y="2199912"/>
                  <a:pt x="-14613" y="2154191"/>
                  <a:pt x="13010" y="2095041"/>
                </a:cubicBezTo>
                <a:cubicBezTo>
                  <a:pt x="55300" y="2003287"/>
                  <a:pt x="103211" y="1914218"/>
                  <a:pt x="156456" y="1828341"/>
                </a:cubicBezTo>
                <a:cubicBezTo>
                  <a:pt x="197700" y="1762714"/>
                  <a:pt x="261803" y="1747855"/>
                  <a:pt x="336383" y="1775763"/>
                </a:cubicBezTo>
                <a:cubicBezTo>
                  <a:pt x="390770" y="1796147"/>
                  <a:pt x="443158" y="1822054"/>
                  <a:pt x="505738" y="1849582"/>
                </a:cubicBezTo>
                <a:cubicBezTo>
                  <a:pt x="517263" y="1813101"/>
                  <a:pt x="536313" y="1779763"/>
                  <a:pt x="536885" y="1746140"/>
                </a:cubicBezTo>
                <a:cubicBezTo>
                  <a:pt x="537932" y="1676417"/>
                  <a:pt x="566317" y="1624601"/>
                  <a:pt x="618895" y="1583168"/>
                </a:cubicBezTo>
                <a:cubicBezTo>
                  <a:pt x="658424" y="1552021"/>
                  <a:pt x="698714" y="1521827"/>
                  <a:pt x="734433" y="1494490"/>
                </a:cubicBezTo>
                <a:cubicBezTo>
                  <a:pt x="654804" y="1497157"/>
                  <a:pt x="572508" y="1502491"/>
                  <a:pt x="490021" y="1502015"/>
                </a:cubicBezTo>
                <a:cubicBezTo>
                  <a:pt x="407534" y="1501538"/>
                  <a:pt x="366196" y="1447055"/>
                  <a:pt x="391819" y="1368665"/>
                </a:cubicBezTo>
                <a:cubicBezTo>
                  <a:pt x="414678" y="1298370"/>
                  <a:pt x="447445" y="1231124"/>
                  <a:pt x="477544" y="1163401"/>
                </a:cubicBezTo>
                <a:cubicBezTo>
                  <a:pt x="501166" y="1110537"/>
                  <a:pt x="520407" y="1058054"/>
                  <a:pt x="502404" y="998999"/>
                </a:cubicBezTo>
                <a:cubicBezTo>
                  <a:pt x="498785" y="985207"/>
                  <a:pt x="497260" y="970957"/>
                  <a:pt x="497737" y="956708"/>
                </a:cubicBezTo>
                <a:cubicBezTo>
                  <a:pt x="496879" y="936172"/>
                  <a:pt x="498499" y="915617"/>
                  <a:pt x="502500" y="895463"/>
                </a:cubicBezTo>
                <a:cubicBezTo>
                  <a:pt x="521550" y="822406"/>
                  <a:pt x="608607" y="785925"/>
                  <a:pt x="712811" y="805451"/>
                </a:cubicBezTo>
                <a:cubicBezTo>
                  <a:pt x="792821" y="820406"/>
                  <a:pt x="846161" y="877460"/>
                  <a:pt x="828159" y="951088"/>
                </a:cubicBezTo>
                <a:cubicBezTo>
                  <a:pt x="804442" y="1047291"/>
                  <a:pt x="821015" y="1134350"/>
                  <a:pt x="849685" y="1224361"/>
                </a:cubicBezTo>
                <a:cubicBezTo>
                  <a:pt x="871878" y="1293988"/>
                  <a:pt x="869402" y="1364093"/>
                  <a:pt x="822349" y="1429434"/>
                </a:cubicBezTo>
                <a:cubicBezTo>
                  <a:pt x="845304" y="1425338"/>
                  <a:pt x="865782" y="1415242"/>
                  <a:pt x="880451" y="1420671"/>
                </a:cubicBezTo>
                <a:cubicBezTo>
                  <a:pt x="898358" y="1427434"/>
                  <a:pt x="922743" y="1446198"/>
                  <a:pt x="923981" y="1461438"/>
                </a:cubicBezTo>
                <a:cubicBezTo>
                  <a:pt x="924742" y="1485403"/>
                  <a:pt x="915313" y="1508558"/>
                  <a:pt x="897977" y="1525160"/>
                </a:cubicBezTo>
                <a:cubicBezTo>
                  <a:pt x="850352" y="1563832"/>
                  <a:pt x="797012" y="1595741"/>
                  <a:pt x="746530" y="1631174"/>
                </a:cubicBezTo>
                <a:cubicBezTo>
                  <a:pt x="724527" y="1646604"/>
                  <a:pt x="700619" y="1661272"/>
                  <a:pt x="683855" y="1681561"/>
                </a:cubicBezTo>
                <a:cubicBezTo>
                  <a:pt x="669092" y="1699563"/>
                  <a:pt x="654709" y="1724709"/>
                  <a:pt x="654614" y="1746807"/>
                </a:cubicBezTo>
                <a:cubicBezTo>
                  <a:pt x="654614" y="1829770"/>
                  <a:pt x="610036" y="1893873"/>
                  <a:pt x="570413" y="1959786"/>
                </a:cubicBezTo>
                <a:cubicBezTo>
                  <a:pt x="551363" y="1990742"/>
                  <a:pt x="519548" y="1987218"/>
                  <a:pt x="489735" y="1973216"/>
                </a:cubicBezTo>
                <a:cubicBezTo>
                  <a:pt x="435348" y="1947499"/>
                  <a:pt x="381531" y="1920734"/>
                  <a:pt x="327049" y="1895397"/>
                </a:cubicBezTo>
                <a:cubicBezTo>
                  <a:pt x="272566" y="1870061"/>
                  <a:pt x="258088" y="1873204"/>
                  <a:pt x="227988" y="1927115"/>
                </a:cubicBezTo>
                <a:cubicBezTo>
                  <a:pt x="194937" y="1986361"/>
                  <a:pt x="165505" y="2047702"/>
                  <a:pt x="132738" y="2107138"/>
                </a:cubicBezTo>
                <a:cubicBezTo>
                  <a:pt x="117308" y="2135046"/>
                  <a:pt x="121880" y="2154001"/>
                  <a:pt x="149502" y="2168955"/>
                </a:cubicBezTo>
                <a:cubicBezTo>
                  <a:pt x="156742" y="2172375"/>
                  <a:pt x="163028" y="2177432"/>
                  <a:pt x="167886" y="2183719"/>
                </a:cubicBezTo>
                <a:cubicBezTo>
                  <a:pt x="207034" y="2241726"/>
                  <a:pt x="264755" y="2252966"/>
                  <a:pt x="329811" y="2257823"/>
                </a:cubicBezTo>
                <a:cubicBezTo>
                  <a:pt x="375912" y="2261253"/>
                  <a:pt x="408963" y="2251061"/>
                  <a:pt x="438110" y="2216390"/>
                </a:cubicBezTo>
                <a:cubicBezTo>
                  <a:pt x="469733" y="2178956"/>
                  <a:pt x="503547" y="2143238"/>
                  <a:pt x="537456" y="2107900"/>
                </a:cubicBezTo>
                <a:cubicBezTo>
                  <a:pt x="551172" y="2092384"/>
                  <a:pt x="567269" y="2079115"/>
                  <a:pt x="585081" y="2068561"/>
                </a:cubicBezTo>
                <a:cubicBezTo>
                  <a:pt x="636611" y="2041035"/>
                  <a:pt x="685856" y="2013793"/>
                  <a:pt x="723479" y="1965501"/>
                </a:cubicBezTo>
                <a:cubicBezTo>
                  <a:pt x="753578" y="1926829"/>
                  <a:pt x="801203" y="1933688"/>
                  <a:pt x="847304" y="1939688"/>
                </a:cubicBezTo>
                <a:cubicBezTo>
                  <a:pt x="880832" y="1944860"/>
                  <a:pt x="915027" y="1942222"/>
                  <a:pt x="947317" y="1931973"/>
                </a:cubicBezTo>
                <a:cubicBezTo>
                  <a:pt x="1053807" y="1893016"/>
                  <a:pt x="1097717" y="1908065"/>
                  <a:pt x="1150389" y="2010364"/>
                </a:cubicBezTo>
                <a:cubicBezTo>
                  <a:pt x="1157248" y="2025633"/>
                  <a:pt x="1167344" y="2039196"/>
                  <a:pt x="1180013" y="2050083"/>
                </a:cubicBezTo>
                <a:cubicBezTo>
                  <a:pt x="1173917" y="2021508"/>
                  <a:pt x="1165820" y="1992933"/>
                  <a:pt x="1162201" y="1963215"/>
                </a:cubicBezTo>
                <a:cubicBezTo>
                  <a:pt x="1154009" y="1897016"/>
                  <a:pt x="1204206" y="1847867"/>
                  <a:pt x="1269833" y="1861774"/>
                </a:cubicBezTo>
                <a:cubicBezTo>
                  <a:pt x="1304123" y="1867965"/>
                  <a:pt x="1336317" y="1882272"/>
                  <a:pt x="1363940" y="1903494"/>
                </a:cubicBezTo>
                <a:cubicBezTo>
                  <a:pt x="1426709" y="1955986"/>
                  <a:pt x="1485384" y="2013307"/>
                  <a:pt x="1539200" y="2074944"/>
                </a:cubicBezTo>
                <a:cubicBezTo>
                  <a:pt x="1562441" y="2102280"/>
                  <a:pt x="1565585" y="2146762"/>
                  <a:pt x="1577300" y="2183719"/>
                </a:cubicBezTo>
                <a:cubicBezTo>
                  <a:pt x="1579968" y="2192482"/>
                  <a:pt x="1575490" y="2204579"/>
                  <a:pt x="1579968" y="2211436"/>
                </a:cubicBezTo>
                <a:cubicBezTo>
                  <a:pt x="1619115" y="2270301"/>
                  <a:pt x="1659501" y="2328213"/>
                  <a:pt x="1701411" y="2389269"/>
                </a:cubicBezTo>
                <a:cubicBezTo>
                  <a:pt x="1728081" y="2358598"/>
                  <a:pt x="1726081" y="2332785"/>
                  <a:pt x="1704649" y="2308878"/>
                </a:cubicBezTo>
                <a:cubicBezTo>
                  <a:pt x="1610066" y="2202960"/>
                  <a:pt x="1669217" y="2131141"/>
                  <a:pt x="1786850" y="2107995"/>
                </a:cubicBezTo>
                <a:cubicBezTo>
                  <a:pt x="1818568" y="2101804"/>
                  <a:pt x="1849524" y="2092184"/>
                  <a:pt x="1886863" y="2082468"/>
                </a:cubicBezTo>
                <a:cubicBezTo>
                  <a:pt x="1836857" y="2000077"/>
                  <a:pt x="1860383" y="1927115"/>
                  <a:pt x="1891530" y="1854440"/>
                </a:cubicBezTo>
                <a:cubicBezTo>
                  <a:pt x="1903341" y="1826817"/>
                  <a:pt x="1913247" y="1798337"/>
                  <a:pt x="1925249" y="1770905"/>
                </a:cubicBezTo>
                <a:cubicBezTo>
                  <a:pt x="1959157" y="1693467"/>
                  <a:pt x="2016689" y="1670893"/>
                  <a:pt x="2090031" y="1712136"/>
                </a:cubicBezTo>
                <a:cubicBezTo>
                  <a:pt x="2126797" y="1732805"/>
                  <a:pt x="2156706" y="1733377"/>
                  <a:pt x="2190995" y="1712136"/>
                </a:cubicBezTo>
                <a:cubicBezTo>
                  <a:pt x="2254146" y="1671712"/>
                  <a:pt x="2334061" y="1668083"/>
                  <a:pt x="2400545" y="1702611"/>
                </a:cubicBezTo>
                <a:cubicBezTo>
                  <a:pt x="2494843" y="1748902"/>
                  <a:pt x="2589902" y="1756904"/>
                  <a:pt x="2690964" y="1736235"/>
                </a:cubicBezTo>
                <a:cubicBezTo>
                  <a:pt x="2730873" y="1728043"/>
                  <a:pt x="2772592" y="1728709"/>
                  <a:pt x="2824314" y="1724518"/>
                </a:cubicBezTo>
                <a:cubicBezTo>
                  <a:pt x="2803739" y="1714993"/>
                  <a:pt x="2790976" y="1709183"/>
                  <a:pt x="2778021" y="1703469"/>
                </a:cubicBezTo>
                <a:cubicBezTo>
                  <a:pt x="2652006" y="1648318"/>
                  <a:pt x="2594665" y="1523350"/>
                  <a:pt x="2653339" y="1398669"/>
                </a:cubicBezTo>
                <a:cubicBezTo>
                  <a:pt x="2690392" y="1320087"/>
                  <a:pt x="2671532" y="1272272"/>
                  <a:pt x="2615239" y="1217694"/>
                </a:cubicBezTo>
                <a:cubicBezTo>
                  <a:pt x="2519989" y="1126063"/>
                  <a:pt x="2522371" y="1117204"/>
                  <a:pt x="2625717" y="1032908"/>
                </a:cubicBezTo>
                <a:cubicBezTo>
                  <a:pt x="2673342" y="994237"/>
                  <a:pt x="2720967" y="956708"/>
                  <a:pt x="2776403" y="912894"/>
                </a:cubicBezTo>
                <a:cubicBezTo>
                  <a:pt x="2734874" y="906797"/>
                  <a:pt x="2700203" y="903369"/>
                  <a:pt x="2665532" y="896320"/>
                </a:cubicBezTo>
                <a:cubicBezTo>
                  <a:pt x="2587903" y="881461"/>
                  <a:pt x="2566471" y="858220"/>
                  <a:pt x="2553994" y="778781"/>
                </a:cubicBezTo>
                <a:cubicBezTo>
                  <a:pt x="2552851" y="771638"/>
                  <a:pt x="2550850" y="761160"/>
                  <a:pt x="2545897" y="758588"/>
                </a:cubicBezTo>
                <a:cubicBezTo>
                  <a:pt x="2497224" y="733918"/>
                  <a:pt x="2494272" y="685436"/>
                  <a:pt x="2476365" y="641716"/>
                </a:cubicBezTo>
                <a:cubicBezTo>
                  <a:pt x="2454076" y="587329"/>
                  <a:pt x="2415024" y="539609"/>
                  <a:pt x="2381972" y="489888"/>
                </a:cubicBezTo>
                <a:cubicBezTo>
                  <a:pt x="2370543" y="472772"/>
                  <a:pt x="2357112" y="456989"/>
                  <a:pt x="2342157" y="442834"/>
                </a:cubicBezTo>
                <a:cubicBezTo>
                  <a:pt x="2273864" y="378351"/>
                  <a:pt x="2255861" y="298912"/>
                  <a:pt x="2268244" y="208900"/>
                </a:cubicBezTo>
                <a:cubicBezTo>
                  <a:pt x="2272816" y="175372"/>
                  <a:pt x="2285388" y="132129"/>
                  <a:pt x="2241192" y="119080"/>
                </a:cubicBezTo>
                <a:cubicBezTo>
                  <a:pt x="2194520" y="105268"/>
                  <a:pt x="2186233" y="152893"/>
                  <a:pt x="2172422" y="181754"/>
                </a:cubicBezTo>
                <a:cubicBezTo>
                  <a:pt x="2108700" y="314247"/>
                  <a:pt x="2049169" y="448454"/>
                  <a:pt x="1984113" y="580471"/>
                </a:cubicBezTo>
                <a:cubicBezTo>
                  <a:pt x="1962872" y="626134"/>
                  <a:pt x="1934106" y="667967"/>
                  <a:pt x="1899245" y="704296"/>
                </a:cubicBezTo>
                <a:cubicBezTo>
                  <a:pt x="1826189" y="776209"/>
                  <a:pt x="1710364" y="739157"/>
                  <a:pt x="1689695" y="639145"/>
                </a:cubicBezTo>
                <a:cubicBezTo>
                  <a:pt x="1680932" y="596377"/>
                  <a:pt x="1685409" y="550944"/>
                  <a:pt x="1678932" y="507414"/>
                </a:cubicBezTo>
                <a:cubicBezTo>
                  <a:pt x="1676456" y="490936"/>
                  <a:pt x="1663501" y="468361"/>
                  <a:pt x="1649499" y="462551"/>
                </a:cubicBezTo>
                <a:cubicBezTo>
                  <a:pt x="1611590" y="446854"/>
                  <a:pt x="1571966" y="435662"/>
                  <a:pt x="1531484" y="429214"/>
                </a:cubicBezTo>
                <a:cubicBezTo>
                  <a:pt x="1518721" y="427213"/>
                  <a:pt x="1498052" y="442168"/>
                  <a:pt x="1488717" y="455027"/>
                </a:cubicBezTo>
                <a:cubicBezTo>
                  <a:pt x="1411851" y="561421"/>
                  <a:pt x="1339271" y="670958"/>
                  <a:pt x="1260117" y="775447"/>
                </a:cubicBezTo>
                <a:cubicBezTo>
                  <a:pt x="1227066" y="817557"/>
                  <a:pt x="1187632" y="854200"/>
                  <a:pt x="1143245" y="884032"/>
                </a:cubicBezTo>
                <a:cubicBezTo>
                  <a:pt x="1076095" y="929943"/>
                  <a:pt x="1056759" y="967091"/>
                  <a:pt x="1075238" y="1058721"/>
                </a:cubicBezTo>
                <a:cubicBezTo>
                  <a:pt x="1147628" y="1020621"/>
                  <a:pt x="1209826" y="1025288"/>
                  <a:pt x="1246688" y="1106346"/>
                </a:cubicBezTo>
                <a:cubicBezTo>
                  <a:pt x="1294407" y="1091992"/>
                  <a:pt x="1321554" y="1041633"/>
                  <a:pt x="1307171" y="993875"/>
                </a:cubicBezTo>
                <a:cubicBezTo>
                  <a:pt x="1306409" y="991227"/>
                  <a:pt x="1305456" y="988608"/>
                  <a:pt x="1304409" y="986045"/>
                </a:cubicBezTo>
                <a:cubicBezTo>
                  <a:pt x="1263166" y="881270"/>
                  <a:pt x="1369750" y="703438"/>
                  <a:pt x="1481289" y="694104"/>
                </a:cubicBezTo>
                <a:cubicBezTo>
                  <a:pt x="1528914" y="690008"/>
                  <a:pt x="1567014" y="713154"/>
                  <a:pt x="1593112" y="753159"/>
                </a:cubicBezTo>
                <a:cubicBezTo>
                  <a:pt x="1605780" y="774886"/>
                  <a:pt x="1616829" y="797555"/>
                  <a:pt x="1625973" y="820977"/>
                </a:cubicBezTo>
                <a:cubicBezTo>
                  <a:pt x="1636164" y="843647"/>
                  <a:pt x="1644261" y="860982"/>
                  <a:pt x="1673598" y="870983"/>
                </a:cubicBezTo>
                <a:cubicBezTo>
                  <a:pt x="1745417" y="895272"/>
                  <a:pt x="1761609" y="1023383"/>
                  <a:pt x="1702173" y="1069579"/>
                </a:cubicBezTo>
                <a:cubicBezTo>
                  <a:pt x="1685504" y="1081676"/>
                  <a:pt x="1667597" y="1091897"/>
                  <a:pt x="1648738" y="1100059"/>
                </a:cubicBezTo>
                <a:cubicBezTo>
                  <a:pt x="1593588" y="1123548"/>
                  <a:pt x="1554726" y="1174107"/>
                  <a:pt x="1546249" y="1233409"/>
                </a:cubicBezTo>
                <a:cubicBezTo>
                  <a:pt x="1530341" y="1326278"/>
                  <a:pt x="1475288" y="1385238"/>
                  <a:pt x="1388039" y="1417909"/>
                </a:cubicBezTo>
                <a:cubicBezTo>
                  <a:pt x="1349939" y="1432196"/>
                  <a:pt x="1322030" y="1422481"/>
                  <a:pt x="1305647" y="1386952"/>
                </a:cubicBezTo>
                <a:cubicBezTo>
                  <a:pt x="1288026" y="1348852"/>
                  <a:pt x="1310982" y="1324754"/>
                  <a:pt x="1342509" y="1312467"/>
                </a:cubicBezTo>
                <a:cubicBezTo>
                  <a:pt x="1398707" y="1290559"/>
                  <a:pt x="1426139" y="1251507"/>
                  <a:pt x="1436807" y="1193024"/>
                </a:cubicBezTo>
                <a:cubicBezTo>
                  <a:pt x="1452523" y="1106632"/>
                  <a:pt x="1508530" y="1047291"/>
                  <a:pt x="1580729" y="1002524"/>
                </a:cubicBezTo>
                <a:lnTo>
                  <a:pt x="1492623" y="816024"/>
                </a:lnTo>
                <a:cubicBezTo>
                  <a:pt x="1428138" y="847933"/>
                  <a:pt x="1401278" y="904607"/>
                  <a:pt x="1419376" y="964614"/>
                </a:cubicBezTo>
                <a:cubicBezTo>
                  <a:pt x="1444141" y="1046720"/>
                  <a:pt x="1403660" y="1155781"/>
                  <a:pt x="1331079" y="1202739"/>
                </a:cubicBezTo>
                <a:cubicBezTo>
                  <a:pt x="1271262" y="1240839"/>
                  <a:pt x="1205921" y="1234362"/>
                  <a:pt x="1151818" y="1187690"/>
                </a:cubicBezTo>
                <a:cubicBezTo>
                  <a:pt x="1138293" y="1177260"/>
                  <a:pt x="1121148" y="1172574"/>
                  <a:pt x="1104193" y="1174640"/>
                </a:cubicBezTo>
                <a:cubicBezTo>
                  <a:pt x="1014182" y="1189309"/>
                  <a:pt x="948269" y="1140065"/>
                  <a:pt x="948936" y="1048720"/>
                </a:cubicBezTo>
                <a:cubicBezTo>
                  <a:pt x="948460" y="995027"/>
                  <a:pt x="956270" y="941582"/>
                  <a:pt x="971891" y="890224"/>
                </a:cubicBezTo>
                <a:cubicBezTo>
                  <a:pt x="985035" y="856867"/>
                  <a:pt x="1009515" y="829168"/>
                  <a:pt x="1040947" y="811928"/>
                </a:cubicBezTo>
                <a:cubicBezTo>
                  <a:pt x="1109337" y="775353"/>
                  <a:pt x="1157819" y="722298"/>
                  <a:pt x="1200586" y="660100"/>
                </a:cubicBezTo>
                <a:cubicBezTo>
                  <a:pt x="1271262" y="557134"/>
                  <a:pt x="1344985" y="456170"/>
                  <a:pt x="1416328" y="353585"/>
                </a:cubicBezTo>
                <a:cubicBezTo>
                  <a:pt x="1446332" y="310342"/>
                  <a:pt x="1483003" y="294721"/>
                  <a:pt x="1534819" y="310627"/>
                </a:cubicBezTo>
                <a:cubicBezTo>
                  <a:pt x="1581586" y="325106"/>
                  <a:pt x="1630069" y="333678"/>
                  <a:pt x="1676456" y="349680"/>
                </a:cubicBezTo>
                <a:cubicBezTo>
                  <a:pt x="1764181" y="379970"/>
                  <a:pt x="1793994" y="424356"/>
                  <a:pt x="1794565" y="516272"/>
                </a:cubicBezTo>
                <a:cubicBezTo>
                  <a:pt x="1794565" y="551610"/>
                  <a:pt x="1794565" y="586948"/>
                  <a:pt x="1794565" y="622190"/>
                </a:cubicBezTo>
                <a:lnTo>
                  <a:pt x="1814664" y="628286"/>
                </a:lnTo>
                <a:cubicBezTo>
                  <a:pt x="1830188" y="606665"/>
                  <a:pt x="1849429" y="586757"/>
                  <a:pt x="1860860" y="563135"/>
                </a:cubicBezTo>
                <a:cubicBezTo>
                  <a:pt x="1927535" y="425023"/>
                  <a:pt x="1991733" y="285863"/>
                  <a:pt x="2057645" y="147464"/>
                </a:cubicBezTo>
                <a:cubicBezTo>
                  <a:pt x="2070695" y="118641"/>
                  <a:pt x="2086316" y="91038"/>
                  <a:pt x="2104223" y="64978"/>
                </a:cubicBezTo>
                <a:cubicBezTo>
                  <a:pt x="2130869" y="25059"/>
                  <a:pt x="2174714" y="1636"/>
                  <a:pt x="2220849" y="8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67" name="Полилиния: фигура 166">
            <a:extLst>
              <a:ext uri="{FF2B5EF4-FFF2-40B4-BE49-F238E27FC236}">
                <a16:creationId xmlns:a16="http://schemas.microsoft.com/office/drawing/2014/main" id="{6F281868-8157-4947-BB1F-3F7C28DA49C7}"/>
              </a:ext>
            </a:extLst>
          </p:cNvPr>
          <p:cNvSpPr>
            <a:spLocks noChangeAspect="1"/>
          </p:cNvSpPr>
          <p:nvPr/>
        </p:nvSpPr>
        <p:spPr>
          <a:xfrm>
            <a:off x="9754075" y="4209320"/>
            <a:ext cx="288016" cy="288000"/>
          </a:xfrm>
          <a:custGeom>
            <a:avLst/>
            <a:gdLst>
              <a:gd name="connsiteX0" fmla="*/ 3429677 w 6858542"/>
              <a:gd name="connsiteY0" fmla="*/ 3127595 h 6858163"/>
              <a:gd name="connsiteX1" fmla="*/ 3382136 w 6858542"/>
              <a:gd name="connsiteY1" fmla="*/ 3248218 h 6858163"/>
              <a:gd name="connsiteX2" fmla="*/ 3376157 w 6858542"/>
              <a:gd name="connsiteY2" fmla="*/ 3262983 h 6858163"/>
              <a:gd name="connsiteX3" fmla="*/ 3375713 w 6858542"/>
              <a:gd name="connsiteY3" fmla="*/ 3264090 h 6858163"/>
              <a:gd name="connsiteX4" fmla="*/ 3365895 w 6858542"/>
              <a:gd name="connsiteY4" fmla="*/ 3289411 h 6858163"/>
              <a:gd name="connsiteX5" fmla="*/ 3325368 w 6858542"/>
              <a:gd name="connsiteY5" fmla="*/ 3405162 h 6858163"/>
              <a:gd name="connsiteX6" fmla="*/ 3157794 w 6858542"/>
              <a:gd name="connsiteY6" fmla="*/ 3886478 h 6858163"/>
              <a:gd name="connsiteX7" fmla="*/ 2818216 w 6858542"/>
              <a:gd name="connsiteY7" fmla="*/ 3892088 h 6858163"/>
              <a:gd name="connsiteX8" fmla="*/ 2635582 w 6858542"/>
              <a:gd name="connsiteY8" fmla="*/ 3895484 h 6858163"/>
              <a:gd name="connsiteX9" fmla="*/ 2580954 w 6858542"/>
              <a:gd name="connsiteY9" fmla="*/ 3895484 h 6858163"/>
              <a:gd name="connsiteX10" fmla="*/ 2534224 w 6858542"/>
              <a:gd name="connsiteY10" fmla="*/ 3895484 h 6858163"/>
              <a:gd name="connsiteX11" fmla="*/ 2487052 w 6858542"/>
              <a:gd name="connsiteY11" fmla="*/ 3895484 h 6858163"/>
              <a:gd name="connsiteX12" fmla="*/ 2443646 w 6858542"/>
              <a:gd name="connsiteY12" fmla="*/ 3895484 h 6858163"/>
              <a:gd name="connsiteX13" fmla="*/ 2428882 w 6858542"/>
              <a:gd name="connsiteY13" fmla="*/ 3978459 h 6858163"/>
              <a:gd name="connsiteX14" fmla="*/ 2452431 w 6858542"/>
              <a:gd name="connsiteY14" fmla="*/ 3997652 h 6858163"/>
              <a:gd name="connsiteX15" fmla="*/ 2461437 w 6858542"/>
              <a:gd name="connsiteY15" fmla="*/ 4005035 h 6858163"/>
              <a:gd name="connsiteX16" fmla="*/ 2484100 w 6858542"/>
              <a:gd name="connsiteY16" fmla="*/ 4023194 h 6858163"/>
              <a:gd name="connsiteX17" fmla="*/ 2579477 w 6858542"/>
              <a:gd name="connsiteY17" fmla="*/ 4095023 h 6858163"/>
              <a:gd name="connsiteX18" fmla="*/ 2987340 w 6858542"/>
              <a:gd name="connsiteY18" fmla="*/ 4401086 h 6858163"/>
              <a:gd name="connsiteX19" fmla="*/ 2885983 w 6858542"/>
              <a:gd name="connsiteY19" fmla="*/ 4728557 h 6858163"/>
              <a:gd name="connsiteX20" fmla="*/ 2859850 w 6858542"/>
              <a:gd name="connsiteY20" fmla="*/ 4814116 h 6858163"/>
              <a:gd name="connsiteX21" fmla="*/ 2812014 w 6858542"/>
              <a:gd name="connsiteY21" fmla="*/ 4971577 h 6858163"/>
              <a:gd name="connsiteX22" fmla="*/ 2747716 w 6858542"/>
              <a:gd name="connsiteY22" fmla="*/ 5183518 h 6858163"/>
              <a:gd name="connsiteX23" fmla="*/ 2865830 w 6858542"/>
              <a:gd name="connsiteY23" fmla="*/ 5107482 h 6858163"/>
              <a:gd name="connsiteX24" fmla="*/ 2881480 w 6858542"/>
              <a:gd name="connsiteY24" fmla="*/ 5097590 h 6858163"/>
              <a:gd name="connsiteX25" fmla="*/ 2904734 w 6858542"/>
              <a:gd name="connsiteY25" fmla="*/ 5082826 h 6858163"/>
              <a:gd name="connsiteX26" fmla="*/ 3022848 w 6858542"/>
              <a:gd name="connsiteY26" fmla="*/ 5001622 h 6858163"/>
              <a:gd name="connsiteX27" fmla="*/ 3426724 w 6858542"/>
              <a:gd name="connsiteY27" fmla="*/ 4723242 h 6858163"/>
              <a:gd name="connsiteX28" fmla="*/ 3429456 w 6858542"/>
              <a:gd name="connsiteY28" fmla="*/ 4721396 h 6858163"/>
              <a:gd name="connsiteX29" fmla="*/ 3433959 w 6858542"/>
              <a:gd name="connsiteY29" fmla="*/ 4724349 h 6858163"/>
              <a:gd name="connsiteX30" fmla="*/ 3845808 w 6858542"/>
              <a:gd name="connsiteY30" fmla="*/ 5010112 h 6858163"/>
              <a:gd name="connsiteX31" fmla="*/ 3954990 w 6858542"/>
              <a:gd name="connsiteY31" fmla="*/ 5085557 h 6858163"/>
              <a:gd name="connsiteX32" fmla="*/ 3978982 w 6858542"/>
              <a:gd name="connsiteY32" fmla="*/ 5100912 h 6858163"/>
              <a:gd name="connsiteX33" fmla="*/ 3992565 w 6858542"/>
              <a:gd name="connsiteY33" fmla="*/ 5109327 h 6858163"/>
              <a:gd name="connsiteX34" fmla="*/ 4102189 w 6858542"/>
              <a:gd name="connsiteY34" fmla="*/ 5178351 h 6858163"/>
              <a:gd name="connsiteX35" fmla="*/ 4070151 w 6858542"/>
              <a:gd name="connsiteY35" fmla="*/ 5052854 h 6858163"/>
              <a:gd name="connsiteX36" fmla="*/ 4067862 w 6858542"/>
              <a:gd name="connsiteY36" fmla="*/ 5043627 h 6858163"/>
              <a:gd name="connsiteX37" fmla="*/ 4064393 w 6858542"/>
              <a:gd name="connsiteY37" fmla="*/ 5030634 h 6858163"/>
              <a:gd name="connsiteX38" fmla="*/ 4022167 w 6858542"/>
              <a:gd name="connsiteY38" fmla="*/ 4892367 h 6858163"/>
              <a:gd name="connsiteX39" fmla="*/ 3872162 w 6858542"/>
              <a:gd name="connsiteY39" fmla="*/ 4404334 h 6858163"/>
              <a:gd name="connsiteX40" fmla="*/ 3872162 w 6858542"/>
              <a:gd name="connsiteY40" fmla="*/ 4403817 h 6858163"/>
              <a:gd name="connsiteX41" fmla="*/ 4275669 w 6858542"/>
              <a:gd name="connsiteY41" fmla="*/ 4101150 h 6858163"/>
              <a:gd name="connsiteX42" fmla="*/ 4379019 w 6858542"/>
              <a:gd name="connsiteY42" fmla="*/ 4023047 h 6858163"/>
              <a:gd name="connsiteX43" fmla="*/ 4402051 w 6858542"/>
              <a:gd name="connsiteY43" fmla="*/ 4004296 h 6858163"/>
              <a:gd name="connsiteX44" fmla="*/ 4415413 w 6858542"/>
              <a:gd name="connsiteY44" fmla="*/ 3993076 h 6858163"/>
              <a:gd name="connsiteX45" fmla="*/ 4518616 w 6858542"/>
              <a:gd name="connsiteY45" fmla="*/ 3908328 h 6858163"/>
              <a:gd name="connsiteX46" fmla="*/ 4385737 w 6858542"/>
              <a:gd name="connsiteY46" fmla="*/ 3901463 h 6858163"/>
              <a:gd name="connsiteX47" fmla="*/ 4367872 w 6858542"/>
              <a:gd name="connsiteY47" fmla="*/ 3900503 h 6858163"/>
              <a:gd name="connsiteX48" fmla="*/ 4340632 w 6858542"/>
              <a:gd name="connsiteY48" fmla="*/ 3899249 h 6858163"/>
              <a:gd name="connsiteX49" fmla="*/ 4205023 w 6858542"/>
              <a:gd name="connsiteY49" fmla="*/ 3896295 h 6858163"/>
              <a:gd name="connsiteX50" fmla="*/ 3706507 w 6858542"/>
              <a:gd name="connsiteY50" fmla="*/ 3886625 h 6858163"/>
              <a:gd name="connsiteX51" fmla="*/ 3705991 w 6858542"/>
              <a:gd name="connsiteY51" fmla="*/ 3886625 h 6858163"/>
              <a:gd name="connsiteX52" fmla="*/ 3705991 w 6858542"/>
              <a:gd name="connsiteY52" fmla="*/ 3885813 h 6858163"/>
              <a:gd name="connsiteX53" fmla="*/ 3538933 w 6858542"/>
              <a:gd name="connsiteY53" fmla="*/ 3412915 h 6858163"/>
              <a:gd name="connsiteX54" fmla="*/ 3494640 w 6858542"/>
              <a:gd name="connsiteY54" fmla="*/ 3288821 h 6858163"/>
              <a:gd name="connsiteX55" fmla="*/ 3484674 w 6858542"/>
              <a:gd name="connsiteY55" fmla="*/ 3263647 h 6858163"/>
              <a:gd name="connsiteX56" fmla="*/ 3484231 w 6858542"/>
              <a:gd name="connsiteY56" fmla="*/ 3262614 h 6858163"/>
              <a:gd name="connsiteX57" fmla="*/ 3478177 w 6858542"/>
              <a:gd name="connsiteY57" fmla="*/ 3247849 h 6858163"/>
              <a:gd name="connsiteX58" fmla="*/ 3429529 w 6858542"/>
              <a:gd name="connsiteY58" fmla="*/ 2760260 h 6858163"/>
              <a:gd name="connsiteX59" fmla="*/ 3540999 w 6858542"/>
              <a:gd name="connsiteY59" fmla="*/ 2793700 h 6858163"/>
              <a:gd name="connsiteX60" fmla="*/ 3625230 w 6858542"/>
              <a:gd name="connsiteY60" fmla="*/ 2905023 h 6858163"/>
              <a:gd name="connsiteX61" fmla="*/ 3708869 w 6858542"/>
              <a:gd name="connsiteY61" fmla="*/ 3143835 h 6858163"/>
              <a:gd name="connsiteX62" fmla="*/ 3709903 w 6858542"/>
              <a:gd name="connsiteY62" fmla="*/ 3146936 h 6858163"/>
              <a:gd name="connsiteX63" fmla="*/ 3856881 w 6858542"/>
              <a:gd name="connsiteY63" fmla="*/ 3568603 h 6858163"/>
              <a:gd name="connsiteX64" fmla="*/ 3959788 w 6858542"/>
              <a:gd name="connsiteY64" fmla="*/ 3642424 h 6858163"/>
              <a:gd name="connsiteX65" fmla="*/ 4674231 w 6858542"/>
              <a:gd name="connsiteY65" fmla="*/ 3656155 h 6858163"/>
              <a:gd name="connsiteX66" fmla="*/ 4879897 w 6858542"/>
              <a:gd name="connsiteY66" fmla="*/ 3837534 h 6858163"/>
              <a:gd name="connsiteX67" fmla="*/ 4881374 w 6858542"/>
              <a:gd name="connsiteY67" fmla="*/ 3853036 h 6858163"/>
              <a:gd name="connsiteX68" fmla="*/ 4881374 w 6858542"/>
              <a:gd name="connsiteY68" fmla="*/ 3857392 h 6858163"/>
              <a:gd name="connsiteX69" fmla="*/ 4786439 w 6858542"/>
              <a:gd name="connsiteY69" fmla="*/ 4029396 h 6858163"/>
              <a:gd name="connsiteX70" fmla="*/ 4525850 w 6858542"/>
              <a:gd name="connsiteY70" fmla="*/ 4224284 h 6858163"/>
              <a:gd name="connsiteX71" fmla="*/ 4523045 w 6858542"/>
              <a:gd name="connsiteY71" fmla="*/ 4226425 h 6858163"/>
              <a:gd name="connsiteX72" fmla="*/ 4228571 w 6858542"/>
              <a:gd name="connsiteY72" fmla="*/ 4446412 h 6858163"/>
              <a:gd name="connsiteX73" fmla="*/ 4189963 w 6858542"/>
              <a:gd name="connsiteY73" fmla="*/ 4563862 h 6858163"/>
              <a:gd name="connsiteX74" fmla="*/ 4394817 w 6858542"/>
              <a:gd name="connsiteY74" fmla="*/ 5231945 h 6858163"/>
              <a:gd name="connsiteX75" fmla="*/ 4373409 w 6858542"/>
              <a:gd name="connsiteY75" fmla="*/ 5413840 h 6858163"/>
              <a:gd name="connsiteX76" fmla="*/ 4219418 w 6858542"/>
              <a:gd name="connsiteY76" fmla="*/ 5505896 h 6858163"/>
              <a:gd name="connsiteX77" fmla="*/ 4195426 w 6858542"/>
              <a:gd name="connsiteY77" fmla="*/ 5507446 h 6858163"/>
              <a:gd name="connsiteX78" fmla="*/ 4074654 w 6858542"/>
              <a:gd name="connsiteY78" fmla="*/ 5465958 h 6858163"/>
              <a:gd name="connsiteX79" fmla="*/ 3850606 w 6858542"/>
              <a:gd name="connsiteY79" fmla="*/ 5311746 h 6858163"/>
              <a:gd name="connsiteX80" fmla="*/ 3492278 w 6858542"/>
              <a:gd name="connsiteY80" fmla="*/ 5064518 h 6858163"/>
              <a:gd name="connsiteX81" fmla="*/ 3432335 w 6858542"/>
              <a:gd name="connsiteY81" fmla="*/ 5043110 h 6858163"/>
              <a:gd name="connsiteX82" fmla="*/ 3373278 w 6858542"/>
              <a:gd name="connsiteY82" fmla="*/ 5064149 h 6858163"/>
              <a:gd name="connsiteX83" fmla="*/ 2973535 w 6858542"/>
              <a:gd name="connsiteY83" fmla="*/ 5339798 h 6858163"/>
              <a:gd name="connsiteX84" fmla="*/ 2969992 w 6858542"/>
              <a:gd name="connsiteY84" fmla="*/ 5342307 h 6858163"/>
              <a:gd name="connsiteX85" fmla="*/ 2781747 w 6858542"/>
              <a:gd name="connsiteY85" fmla="*/ 5471643 h 6858163"/>
              <a:gd name="connsiteX86" fmla="*/ 2662600 w 6858542"/>
              <a:gd name="connsiteY86" fmla="*/ 5508996 h 6858163"/>
              <a:gd name="connsiteX87" fmla="*/ 2544486 w 6858542"/>
              <a:gd name="connsiteY87" fmla="*/ 5471052 h 6858163"/>
              <a:gd name="connsiteX88" fmla="*/ 2466751 w 6858542"/>
              <a:gd name="connsiteY88" fmla="*/ 5247373 h 6858163"/>
              <a:gd name="connsiteX89" fmla="*/ 2673451 w 6858542"/>
              <a:gd name="connsiteY89" fmla="*/ 4572277 h 6858163"/>
              <a:gd name="connsiteX90" fmla="*/ 2632038 w 6858542"/>
              <a:gd name="connsiteY90" fmla="*/ 4445821 h 6858163"/>
              <a:gd name="connsiteX91" fmla="*/ 2065976 w 6858542"/>
              <a:gd name="connsiteY91" fmla="*/ 4022087 h 6858163"/>
              <a:gd name="connsiteX92" fmla="*/ 1986618 w 6858542"/>
              <a:gd name="connsiteY92" fmla="*/ 3817381 h 6858163"/>
              <a:gd name="connsiteX93" fmla="*/ 2144596 w 6858542"/>
              <a:gd name="connsiteY93" fmla="*/ 3659772 h 6858163"/>
              <a:gd name="connsiteX94" fmla="*/ 2202840 w 6858542"/>
              <a:gd name="connsiteY94" fmla="*/ 3654826 h 6858163"/>
              <a:gd name="connsiteX95" fmla="*/ 2903036 w 6858542"/>
              <a:gd name="connsiteY95" fmla="*/ 3641908 h 6858163"/>
              <a:gd name="connsiteX96" fmla="*/ 3000849 w 6858542"/>
              <a:gd name="connsiteY96" fmla="*/ 3571851 h 6858163"/>
              <a:gd name="connsiteX97" fmla="*/ 3235084 w 6858542"/>
              <a:gd name="connsiteY97" fmla="*/ 2901849 h 6858163"/>
              <a:gd name="connsiteX98" fmla="*/ 3429529 w 6858542"/>
              <a:gd name="connsiteY98" fmla="*/ 2760260 h 6858163"/>
              <a:gd name="connsiteX99" fmla="*/ 3521215 w 6858542"/>
              <a:gd name="connsiteY99" fmla="*/ 1344072 h 6858163"/>
              <a:gd name="connsiteX100" fmla="*/ 3910549 w 6858542"/>
              <a:gd name="connsiteY100" fmla="*/ 1345917 h 6858163"/>
              <a:gd name="connsiteX101" fmla="*/ 4627354 w 6858542"/>
              <a:gd name="connsiteY101" fmla="*/ 1730748 h 6858163"/>
              <a:gd name="connsiteX102" fmla="*/ 4727603 w 6858542"/>
              <a:gd name="connsiteY102" fmla="*/ 2076674 h 6858163"/>
              <a:gd name="connsiteX103" fmla="*/ 4727603 w 6858542"/>
              <a:gd name="connsiteY103" fmla="*/ 3263647 h 6858163"/>
              <a:gd name="connsiteX104" fmla="*/ 4578927 w 6858542"/>
              <a:gd name="connsiteY104" fmla="*/ 3415645 h 6858163"/>
              <a:gd name="connsiteX105" fmla="*/ 4577746 w 6858542"/>
              <a:gd name="connsiteY105" fmla="*/ 3415645 h 6858163"/>
              <a:gd name="connsiteX106" fmla="*/ 4431432 w 6858542"/>
              <a:gd name="connsiteY106" fmla="*/ 3263131 h 6858163"/>
              <a:gd name="connsiteX107" fmla="*/ 4430325 w 6858542"/>
              <a:gd name="connsiteY107" fmla="*/ 2967845 h 6858163"/>
              <a:gd name="connsiteX108" fmla="*/ 4430325 w 6858542"/>
              <a:gd name="connsiteY108" fmla="*/ 2964671 h 6858163"/>
              <a:gd name="connsiteX109" fmla="*/ 4433056 w 6858542"/>
              <a:gd name="connsiteY109" fmla="*/ 2132114 h 6858163"/>
              <a:gd name="connsiteX110" fmla="*/ 4051252 w 6858542"/>
              <a:gd name="connsiteY110" fmla="*/ 1661651 h 6858163"/>
              <a:gd name="connsiteX111" fmla="*/ 3909220 w 6858542"/>
              <a:gd name="connsiteY111" fmla="*/ 1646296 h 6858163"/>
              <a:gd name="connsiteX112" fmla="*/ 3398229 w 6858542"/>
              <a:gd name="connsiteY112" fmla="*/ 1645484 h 6858163"/>
              <a:gd name="connsiteX113" fmla="*/ 2950354 w 6858542"/>
              <a:gd name="connsiteY113" fmla="*/ 1645484 h 6858163"/>
              <a:gd name="connsiteX114" fmla="*/ 2602140 w 6858542"/>
              <a:gd name="connsiteY114" fmla="*/ 1757988 h 6858163"/>
              <a:gd name="connsiteX115" fmla="*/ 2430505 w 6858542"/>
              <a:gd name="connsiteY115" fmla="*/ 2103176 h 6858163"/>
              <a:gd name="connsiteX116" fmla="*/ 2431022 w 6858542"/>
              <a:gd name="connsiteY116" fmla="*/ 3027419 h 6858163"/>
              <a:gd name="connsiteX117" fmla="*/ 2431022 w 6858542"/>
              <a:gd name="connsiteY117" fmla="*/ 3245930 h 6858163"/>
              <a:gd name="connsiteX118" fmla="*/ 2312465 w 6858542"/>
              <a:gd name="connsiteY118" fmla="*/ 3411659 h 6858163"/>
              <a:gd name="connsiteX119" fmla="*/ 2277030 w 6858542"/>
              <a:gd name="connsiteY119" fmla="*/ 3416014 h 6858163"/>
              <a:gd name="connsiteX120" fmla="*/ 2129388 w 6858542"/>
              <a:gd name="connsiteY120" fmla="*/ 3288304 h 6858163"/>
              <a:gd name="connsiteX121" fmla="*/ 2126509 w 6858542"/>
              <a:gd name="connsiteY121" fmla="*/ 3236629 h 6858163"/>
              <a:gd name="connsiteX122" fmla="*/ 2126509 w 6858542"/>
              <a:gd name="connsiteY122" fmla="*/ 2765723 h 6858163"/>
              <a:gd name="connsiteX123" fmla="*/ 2126509 w 6858542"/>
              <a:gd name="connsiteY123" fmla="*/ 2639414 h 6858163"/>
              <a:gd name="connsiteX124" fmla="*/ 2126509 w 6858542"/>
              <a:gd name="connsiteY124" fmla="*/ 2473833 h 6858163"/>
              <a:gd name="connsiteX125" fmla="*/ 2125401 w 6858542"/>
              <a:gd name="connsiteY125" fmla="*/ 2472578 h 6858163"/>
              <a:gd name="connsiteX126" fmla="*/ 2125401 w 6858542"/>
              <a:gd name="connsiteY126" fmla="*/ 2109304 h 6858163"/>
              <a:gd name="connsiteX127" fmla="*/ 2494508 w 6858542"/>
              <a:gd name="connsiteY127" fmla="*/ 1467058 h 6858163"/>
              <a:gd name="connsiteX128" fmla="*/ 2944818 w 6858542"/>
              <a:gd name="connsiteY128" fmla="*/ 1345253 h 6858163"/>
              <a:gd name="connsiteX129" fmla="*/ 3188428 w 6858542"/>
              <a:gd name="connsiteY129" fmla="*/ 1344662 h 6858163"/>
              <a:gd name="connsiteX130" fmla="*/ 3194113 w 6858542"/>
              <a:gd name="connsiteY130" fmla="*/ 1344662 h 6858163"/>
              <a:gd name="connsiteX131" fmla="*/ 3521215 w 6858542"/>
              <a:gd name="connsiteY131" fmla="*/ 1344072 h 6858163"/>
              <a:gd name="connsiteX132" fmla="*/ 3428644 w 6858542"/>
              <a:gd name="connsiteY132" fmla="*/ 347485 h 6858163"/>
              <a:gd name="connsiteX133" fmla="*/ 351771 w 6858542"/>
              <a:gd name="connsiteY133" fmla="*/ 3424653 h 6858163"/>
              <a:gd name="connsiteX134" fmla="*/ 3427610 w 6858542"/>
              <a:gd name="connsiteY134" fmla="*/ 6507136 h 6858163"/>
              <a:gd name="connsiteX135" fmla="*/ 3435362 w 6858542"/>
              <a:gd name="connsiteY135" fmla="*/ 6507136 h 6858163"/>
              <a:gd name="connsiteX136" fmla="*/ 6507067 w 6858542"/>
              <a:gd name="connsiteY136" fmla="*/ 3433512 h 6858163"/>
              <a:gd name="connsiteX137" fmla="*/ 5608662 w 6858542"/>
              <a:gd name="connsiteY137" fmla="*/ 1250099 h 6858163"/>
              <a:gd name="connsiteX138" fmla="*/ 3430120 w 6858542"/>
              <a:gd name="connsiteY138" fmla="*/ 347485 h 6858163"/>
              <a:gd name="connsiteX139" fmla="*/ 3428792 w 6858542"/>
              <a:gd name="connsiteY139" fmla="*/ 8 h 6858163"/>
              <a:gd name="connsiteX140" fmla="*/ 3430416 w 6858542"/>
              <a:gd name="connsiteY140" fmla="*/ 8 h 6858163"/>
              <a:gd name="connsiteX141" fmla="*/ 4767173 w 6858542"/>
              <a:gd name="connsiteY141" fmla="*/ 269530 h 6858163"/>
              <a:gd name="connsiteX142" fmla="*/ 5856922 w 6858542"/>
              <a:gd name="connsiteY142" fmla="*/ 1003831 h 6858163"/>
              <a:gd name="connsiteX143" fmla="*/ 6590485 w 6858542"/>
              <a:gd name="connsiteY143" fmla="*/ 2093802 h 6858163"/>
              <a:gd name="connsiteX144" fmla="*/ 6858530 w 6858542"/>
              <a:gd name="connsiteY144" fmla="*/ 3429968 h 6858163"/>
              <a:gd name="connsiteX145" fmla="*/ 6589156 w 6858542"/>
              <a:gd name="connsiteY145" fmla="*/ 4766134 h 6858163"/>
              <a:gd name="connsiteX146" fmla="*/ 5855225 w 6858542"/>
              <a:gd name="connsiteY146" fmla="*/ 5855663 h 6858163"/>
              <a:gd name="connsiteX147" fmla="*/ 4765991 w 6858542"/>
              <a:gd name="connsiteY147" fmla="*/ 6589373 h 6858163"/>
              <a:gd name="connsiteX148" fmla="*/ 3430711 w 6858542"/>
              <a:gd name="connsiteY148" fmla="*/ 6858156 h 6858163"/>
              <a:gd name="connsiteX149" fmla="*/ 3428054 w 6858542"/>
              <a:gd name="connsiteY149" fmla="*/ 6858156 h 6858163"/>
              <a:gd name="connsiteX150" fmla="*/ 2091297 w 6858542"/>
              <a:gd name="connsiteY150" fmla="*/ 6588487 h 6858163"/>
              <a:gd name="connsiteX151" fmla="*/ 1001694 w 6858542"/>
              <a:gd name="connsiteY151" fmla="*/ 5854039 h 6858163"/>
              <a:gd name="connsiteX152" fmla="*/ 268280 w 6858542"/>
              <a:gd name="connsiteY152" fmla="*/ 4764141 h 6858163"/>
              <a:gd name="connsiteX153" fmla="*/ 13 w 6858542"/>
              <a:gd name="connsiteY153" fmla="*/ 3427975 h 6858163"/>
              <a:gd name="connsiteX154" fmla="*/ 269313 w 6858542"/>
              <a:gd name="connsiteY154" fmla="*/ 2091809 h 6858163"/>
              <a:gd name="connsiteX155" fmla="*/ 1003171 w 6858542"/>
              <a:gd name="connsiteY155" fmla="*/ 1002354 h 6858163"/>
              <a:gd name="connsiteX156" fmla="*/ 2092626 w 6858542"/>
              <a:gd name="connsiteY156" fmla="*/ 268792 h 6858163"/>
              <a:gd name="connsiteX157" fmla="*/ 3428792 w 6858542"/>
              <a:gd name="connsiteY157" fmla="*/ 8 h 6858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</a:cxnLst>
            <a:rect l="l" t="t" r="r" b="b"/>
            <a:pathLst>
              <a:path w="6858542" h="6858163">
                <a:moveTo>
                  <a:pt x="3429677" y="3127595"/>
                </a:moveTo>
                <a:lnTo>
                  <a:pt x="3382136" y="3248218"/>
                </a:lnTo>
                <a:cubicBezTo>
                  <a:pt x="3379922" y="3253682"/>
                  <a:pt x="3377928" y="3258553"/>
                  <a:pt x="3376157" y="3262983"/>
                </a:cubicBezTo>
                <a:lnTo>
                  <a:pt x="3375713" y="3264090"/>
                </a:lnTo>
                <a:cubicBezTo>
                  <a:pt x="3371802" y="3273836"/>
                  <a:pt x="3368775" y="3281217"/>
                  <a:pt x="3365895" y="3289411"/>
                </a:cubicBezTo>
                <a:lnTo>
                  <a:pt x="3325368" y="3405162"/>
                </a:lnTo>
                <a:cubicBezTo>
                  <a:pt x="3270297" y="3562328"/>
                  <a:pt x="3213380" y="3724809"/>
                  <a:pt x="3157794" y="3886478"/>
                </a:cubicBezTo>
                <a:cubicBezTo>
                  <a:pt x="3044109" y="3887659"/>
                  <a:pt x="2928948" y="3889947"/>
                  <a:pt x="2818216" y="3892088"/>
                </a:cubicBezTo>
                <a:cubicBezTo>
                  <a:pt x="2757387" y="3893321"/>
                  <a:pt x="2696484" y="3894450"/>
                  <a:pt x="2635582" y="3895484"/>
                </a:cubicBezTo>
                <a:cubicBezTo>
                  <a:pt x="2617347" y="3895484"/>
                  <a:pt x="2599187" y="3895484"/>
                  <a:pt x="2580954" y="3895484"/>
                </a:cubicBezTo>
                <a:lnTo>
                  <a:pt x="2534224" y="3895484"/>
                </a:lnTo>
                <a:lnTo>
                  <a:pt x="2487052" y="3895484"/>
                </a:lnTo>
                <a:lnTo>
                  <a:pt x="2443646" y="3895484"/>
                </a:lnTo>
                <a:lnTo>
                  <a:pt x="2428882" y="3978459"/>
                </a:lnTo>
                <a:lnTo>
                  <a:pt x="2452431" y="3997652"/>
                </a:lnTo>
                <a:lnTo>
                  <a:pt x="2461437" y="4005035"/>
                </a:lnTo>
                <a:cubicBezTo>
                  <a:pt x="2468745" y="4011088"/>
                  <a:pt x="2476127" y="4017215"/>
                  <a:pt x="2484100" y="4023194"/>
                </a:cubicBezTo>
                <a:lnTo>
                  <a:pt x="2579477" y="4095023"/>
                </a:lnTo>
                <a:cubicBezTo>
                  <a:pt x="2712651" y="4195346"/>
                  <a:pt x="2850328" y="4299065"/>
                  <a:pt x="2987340" y="4401086"/>
                </a:cubicBezTo>
                <a:cubicBezTo>
                  <a:pt x="2952422" y="4510120"/>
                  <a:pt x="2918760" y="4621147"/>
                  <a:pt x="2885983" y="4728557"/>
                </a:cubicBezTo>
                <a:lnTo>
                  <a:pt x="2859850" y="4814116"/>
                </a:lnTo>
                <a:cubicBezTo>
                  <a:pt x="2844053" y="4865791"/>
                  <a:pt x="2828403" y="4917466"/>
                  <a:pt x="2812014" y="4971577"/>
                </a:cubicBezTo>
                <a:lnTo>
                  <a:pt x="2747716" y="5183518"/>
                </a:lnTo>
                <a:lnTo>
                  <a:pt x="2865830" y="5107482"/>
                </a:lnTo>
                <a:lnTo>
                  <a:pt x="2881480" y="5097590"/>
                </a:lnTo>
                <a:cubicBezTo>
                  <a:pt x="2889970" y="5092496"/>
                  <a:pt x="2897352" y="5087772"/>
                  <a:pt x="2904734" y="5082826"/>
                </a:cubicBezTo>
                <a:cubicBezTo>
                  <a:pt x="2939282" y="5058834"/>
                  <a:pt x="3022848" y="5001622"/>
                  <a:pt x="3022848" y="5001622"/>
                </a:cubicBezTo>
                <a:cubicBezTo>
                  <a:pt x="3155579" y="4910748"/>
                  <a:pt x="3292664" y="4816847"/>
                  <a:pt x="3426724" y="4723242"/>
                </a:cubicBezTo>
                <a:lnTo>
                  <a:pt x="3429456" y="4721396"/>
                </a:lnTo>
                <a:lnTo>
                  <a:pt x="3433959" y="4724349"/>
                </a:lnTo>
                <a:cubicBezTo>
                  <a:pt x="3570971" y="4820465"/>
                  <a:pt x="3710715" y="4916875"/>
                  <a:pt x="3845808" y="5010112"/>
                </a:cubicBezTo>
                <a:lnTo>
                  <a:pt x="3954990" y="5085557"/>
                </a:lnTo>
                <a:cubicBezTo>
                  <a:pt x="3962741" y="5090946"/>
                  <a:pt x="3970271" y="5095523"/>
                  <a:pt x="3978982" y="5100912"/>
                </a:cubicBezTo>
                <a:lnTo>
                  <a:pt x="3992565" y="5109327"/>
                </a:lnTo>
                <a:lnTo>
                  <a:pt x="4102189" y="5178351"/>
                </a:lnTo>
                <a:lnTo>
                  <a:pt x="4070151" y="5052854"/>
                </a:lnTo>
                <a:cubicBezTo>
                  <a:pt x="4069191" y="5049089"/>
                  <a:pt x="4068453" y="5046136"/>
                  <a:pt x="4067862" y="5043627"/>
                </a:cubicBezTo>
                <a:cubicBezTo>
                  <a:pt x="4066460" y="5038016"/>
                  <a:pt x="4065500" y="5034325"/>
                  <a:pt x="4064393" y="5030634"/>
                </a:cubicBezTo>
                <a:lnTo>
                  <a:pt x="4022167" y="4892367"/>
                </a:lnTo>
                <a:cubicBezTo>
                  <a:pt x="3973297" y="4732322"/>
                  <a:pt x="3922730" y="4566741"/>
                  <a:pt x="3872162" y="4404334"/>
                </a:cubicBezTo>
                <a:lnTo>
                  <a:pt x="3872162" y="4403817"/>
                </a:lnTo>
                <a:cubicBezTo>
                  <a:pt x="4007255" y="4303642"/>
                  <a:pt x="4143677" y="4200661"/>
                  <a:pt x="4275669" y="4101150"/>
                </a:cubicBezTo>
                <a:lnTo>
                  <a:pt x="4379019" y="4023047"/>
                </a:lnTo>
                <a:cubicBezTo>
                  <a:pt x="4386845" y="4017141"/>
                  <a:pt x="4393857" y="4011235"/>
                  <a:pt x="4402051" y="4004296"/>
                </a:cubicBezTo>
                <a:lnTo>
                  <a:pt x="4415413" y="3993076"/>
                </a:lnTo>
                <a:lnTo>
                  <a:pt x="4518616" y="3908328"/>
                </a:lnTo>
                <a:lnTo>
                  <a:pt x="4385737" y="3901463"/>
                </a:lnTo>
                <a:lnTo>
                  <a:pt x="4367872" y="3900503"/>
                </a:lnTo>
                <a:cubicBezTo>
                  <a:pt x="4357980" y="3899913"/>
                  <a:pt x="4349417" y="3899249"/>
                  <a:pt x="4340632" y="3899249"/>
                </a:cubicBezTo>
                <a:lnTo>
                  <a:pt x="4205023" y="3896295"/>
                </a:lnTo>
                <a:cubicBezTo>
                  <a:pt x="4042025" y="3892752"/>
                  <a:pt x="3873565" y="3889061"/>
                  <a:pt x="3706507" y="3886625"/>
                </a:cubicBezTo>
                <a:lnTo>
                  <a:pt x="3705991" y="3886625"/>
                </a:lnTo>
                <a:cubicBezTo>
                  <a:pt x="3705917" y="3886360"/>
                  <a:pt x="3705917" y="3886079"/>
                  <a:pt x="3705991" y="3885813"/>
                </a:cubicBezTo>
                <a:cubicBezTo>
                  <a:pt x="3650993" y="3727688"/>
                  <a:pt x="3594077" y="3567938"/>
                  <a:pt x="3538933" y="3412915"/>
                </a:cubicBezTo>
                <a:lnTo>
                  <a:pt x="3494640" y="3288821"/>
                </a:lnTo>
                <a:cubicBezTo>
                  <a:pt x="3492056" y="3280552"/>
                  <a:pt x="3488586" y="3273096"/>
                  <a:pt x="3484674" y="3263647"/>
                </a:cubicBezTo>
                <a:lnTo>
                  <a:pt x="3484231" y="3262614"/>
                </a:lnTo>
                <a:cubicBezTo>
                  <a:pt x="3482460" y="3258406"/>
                  <a:pt x="3480392" y="3253534"/>
                  <a:pt x="3478177" y="3247849"/>
                </a:cubicBezTo>
                <a:close/>
                <a:moveTo>
                  <a:pt x="3429529" y="2760260"/>
                </a:moveTo>
                <a:cubicBezTo>
                  <a:pt x="3469098" y="2760422"/>
                  <a:pt x="3507854" y="2772042"/>
                  <a:pt x="3540999" y="2793700"/>
                </a:cubicBezTo>
                <a:cubicBezTo>
                  <a:pt x="3580421" y="2819021"/>
                  <a:pt x="3607956" y="2855489"/>
                  <a:pt x="3625230" y="2905023"/>
                </a:cubicBezTo>
                <a:cubicBezTo>
                  <a:pt x="3653061" y="2984654"/>
                  <a:pt x="3680965" y="3064256"/>
                  <a:pt x="3708869" y="3143835"/>
                </a:cubicBezTo>
                <a:lnTo>
                  <a:pt x="3709903" y="3146936"/>
                </a:lnTo>
                <a:cubicBezTo>
                  <a:pt x="3758330" y="3284908"/>
                  <a:pt x="3808454" y="3427530"/>
                  <a:pt x="3856881" y="3568603"/>
                </a:cubicBezTo>
                <a:cubicBezTo>
                  <a:pt x="3873860" y="3618285"/>
                  <a:pt x="3906563" y="3641612"/>
                  <a:pt x="3959788" y="3642424"/>
                </a:cubicBezTo>
                <a:cubicBezTo>
                  <a:pt x="4176380" y="3645525"/>
                  <a:pt x="4428037" y="3649437"/>
                  <a:pt x="4674231" y="3656155"/>
                </a:cubicBezTo>
                <a:cubicBezTo>
                  <a:pt x="4782157" y="3659108"/>
                  <a:pt x="4865132" y="3731970"/>
                  <a:pt x="4879897" y="3837534"/>
                </a:cubicBezTo>
                <a:cubicBezTo>
                  <a:pt x="4880562" y="3842406"/>
                  <a:pt x="4880930" y="3848238"/>
                  <a:pt x="4881374" y="3853036"/>
                </a:cubicBezTo>
                <a:lnTo>
                  <a:pt x="4881374" y="3857392"/>
                </a:lnTo>
                <a:cubicBezTo>
                  <a:pt x="4877977" y="3929220"/>
                  <a:pt x="4847785" y="3983922"/>
                  <a:pt x="4786439" y="4029396"/>
                </a:cubicBezTo>
                <a:cubicBezTo>
                  <a:pt x="4699330" y="4094137"/>
                  <a:pt x="4611188" y="4160281"/>
                  <a:pt x="4525850" y="4224284"/>
                </a:cubicBezTo>
                <a:lnTo>
                  <a:pt x="4523045" y="4226425"/>
                </a:lnTo>
                <a:cubicBezTo>
                  <a:pt x="4426707" y="4298769"/>
                  <a:pt x="4326976" y="4373550"/>
                  <a:pt x="4228571" y="4446412"/>
                </a:cubicBezTo>
                <a:cubicBezTo>
                  <a:pt x="4186862" y="4477269"/>
                  <a:pt x="4174608" y="4514623"/>
                  <a:pt x="4189963" y="4563862"/>
                </a:cubicBezTo>
                <a:cubicBezTo>
                  <a:pt x="4259945" y="4787836"/>
                  <a:pt x="4328894" y="5012622"/>
                  <a:pt x="4394817" y="5231945"/>
                </a:cubicBezTo>
                <a:cubicBezTo>
                  <a:pt x="4414528" y="5297572"/>
                  <a:pt x="4406480" y="5362978"/>
                  <a:pt x="4373409" y="5413840"/>
                </a:cubicBezTo>
                <a:cubicBezTo>
                  <a:pt x="4340337" y="5464703"/>
                  <a:pt x="4285857" y="5497406"/>
                  <a:pt x="4219418" y="5505896"/>
                </a:cubicBezTo>
                <a:cubicBezTo>
                  <a:pt x="4211445" y="5506922"/>
                  <a:pt x="4203472" y="5507439"/>
                  <a:pt x="4195426" y="5507446"/>
                </a:cubicBezTo>
                <a:cubicBezTo>
                  <a:pt x="4154602" y="5507446"/>
                  <a:pt x="4115108" y="5493863"/>
                  <a:pt x="4074654" y="5465958"/>
                </a:cubicBezTo>
                <a:cubicBezTo>
                  <a:pt x="4000021" y="5414483"/>
                  <a:pt x="3925314" y="5363074"/>
                  <a:pt x="3850606" y="5311746"/>
                </a:cubicBezTo>
                <a:cubicBezTo>
                  <a:pt x="3733083" y="5230985"/>
                  <a:pt x="3611573" y="5147493"/>
                  <a:pt x="3492278" y="5064518"/>
                </a:cubicBezTo>
                <a:cubicBezTo>
                  <a:pt x="3475077" y="5051252"/>
                  <a:pt x="3454039" y="5043760"/>
                  <a:pt x="3432335" y="5043110"/>
                </a:cubicBezTo>
                <a:cubicBezTo>
                  <a:pt x="3410926" y="5043915"/>
                  <a:pt x="3390331" y="5051260"/>
                  <a:pt x="3373278" y="5064149"/>
                </a:cubicBezTo>
                <a:cubicBezTo>
                  <a:pt x="3240473" y="5156499"/>
                  <a:pt x="3104790" y="5249736"/>
                  <a:pt x="2973535" y="5339798"/>
                </a:cubicBezTo>
                <a:lnTo>
                  <a:pt x="2969992" y="5342307"/>
                </a:lnTo>
                <a:cubicBezTo>
                  <a:pt x="2906801" y="5385641"/>
                  <a:pt x="2844274" y="5428605"/>
                  <a:pt x="2781747" y="5471643"/>
                </a:cubicBezTo>
                <a:cubicBezTo>
                  <a:pt x="2746756" y="5495922"/>
                  <a:pt x="2705195" y="5508952"/>
                  <a:pt x="2662600" y="5508996"/>
                </a:cubicBezTo>
                <a:cubicBezTo>
                  <a:pt x="2620226" y="5509151"/>
                  <a:pt x="2578887" y="5495863"/>
                  <a:pt x="2544486" y="5471052"/>
                </a:cubicBezTo>
                <a:cubicBezTo>
                  <a:pt x="2472879" y="5421171"/>
                  <a:pt x="2441505" y="5330902"/>
                  <a:pt x="2466751" y="5247373"/>
                </a:cubicBezTo>
                <a:cubicBezTo>
                  <a:pt x="2535996" y="5016165"/>
                  <a:pt x="2605536" y="4789017"/>
                  <a:pt x="2673451" y="4572277"/>
                </a:cubicBezTo>
                <a:cubicBezTo>
                  <a:pt x="2690283" y="4518462"/>
                  <a:pt x="2677512" y="4479484"/>
                  <a:pt x="2632038" y="4445821"/>
                </a:cubicBezTo>
                <a:cubicBezTo>
                  <a:pt x="2460477" y="4319070"/>
                  <a:pt x="2280648" y="4184494"/>
                  <a:pt x="2065976" y="4022087"/>
                </a:cubicBezTo>
                <a:cubicBezTo>
                  <a:pt x="1995920" y="3969010"/>
                  <a:pt x="1968901" y="3900503"/>
                  <a:pt x="1986618" y="3817381"/>
                </a:cubicBezTo>
                <a:cubicBezTo>
                  <a:pt x="2004336" y="3734258"/>
                  <a:pt x="2057265" y="3681254"/>
                  <a:pt x="2144596" y="3659772"/>
                </a:cubicBezTo>
                <a:cubicBezTo>
                  <a:pt x="2163789" y="3656118"/>
                  <a:pt x="2183278" y="3654457"/>
                  <a:pt x="2202840" y="3654826"/>
                </a:cubicBezTo>
                <a:cubicBezTo>
                  <a:pt x="2462175" y="3649290"/>
                  <a:pt x="2678398" y="3645230"/>
                  <a:pt x="2903036" y="3641908"/>
                </a:cubicBezTo>
                <a:cubicBezTo>
                  <a:pt x="2953604" y="3641169"/>
                  <a:pt x="2984682" y="3618949"/>
                  <a:pt x="3000849" y="3571851"/>
                </a:cubicBezTo>
                <a:cubicBezTo>
                  <a:pt x="3075335" y="3355111"/>
                  <a:pt x="3153881" y="3129661"/>
                  <a:pt x="3235084" y="2901849"/>
                </a:cubicBezTo>
                <a:cubicBezTo>
                  <a:pt x="3265646" y="2815847"/>
                  <a:pt x="3341977" y="2760260"/>
                  <a:pt x="3429529" y="2760260"/>
                </a:cubicBezTo>
                <a:close/>
                <a:moveTo>
                  <a:pt x="3521215" y="1344072"/>
                </a:moveTo>
                <a:cubicBezTo>
                  <a:pt x="3670777" y="1344072"/>
                  <a:pt x="3794428" y="1344662"/>
                  <a:pt x="3910549" y="1345917"/>
                </a:cubicBezTo>
                <a:cubicBezTo>
                  <a:pt x="4225397" y="1349461"/>
                  <a:pt x="4466571" y="1478869"/>
                  <a:pt x="4627354" y="1730748"/>
                </a:cubicBezTo>
                <a:cubicBezTo>
                  <a:pt x="4693497" y="1833950"/>
                  <a:pt x="4728342" y="1954101"/>
                  <a:pt x="4727603" y="2076674"/>
                </a:cubicBezTo>
                <a:cubicBezTo>
                  <a:pt x="4728120" y="2540199"/>
                  <a:pt x="4728120" y="2917278"/>
                  <a:pt x="4727603" y="3263647"/>
                </a:cubicBezTo>
                <a:cubicBezTo>
                  <a:pt x="4727456" y="3351716"/>
                  <a:pt x="4664928" y="3415645"/>
                  <a:pt x="4578927" y="3415645"/>
                </a:cubicBezTo>
                <a:lnTo>
                  <a:pt x="4577746" y="3415645"/>
                </a:lnTo>
                <a:cubicBezTo>
                  <a:pt x="4494475" y="3415128"/>
                  <a:pt x="4431432" y="3349502"/>
                  <a:pt x="4431432" y="3263131"/>
                </a:cubicBezTo>
                <a:cubicBezTo>
                  <a:pt x="4431137" y="3164705"/>
                  <a:pt x="4430767" y="3066271"/>
                  <a:pt x="4430325" y="2967845"/>
                </a:cubicBezTo>
                <a:lnTo>
                  <a:pt x="4430325" y="2964671"/>
                </a:lnTo>
                <a:cubicBezTo>
                  <a:pt x="4428996" y="2691458"/>
                  <a:pt x="4427667" y="2409240"/>
                  <a:pt x="4433056" y="2132114"/>
                </a:cubicBezTo>
                <a:cubicBezTo>
                  <a:pt x="4438297" y="1864512"/>
                  <a:pt x="4245033" y="1702991"/>
                  <a:pt x="4051252" y="1661651"/>
                </a:cubicBezTo>
                <a:cubicBezTo>
                  <a:pt x="4004597" y="1651648"/>
                  <a:pt x="3956983" y="1646503"/>
                  <a:pt x="3909220" y="1646296"/>
                </a:cubicBezTo>
                <a:cubicBezTo>
                  <a:pt x="3756336" y="1645484"/>
                  <a:pt x="3593929" y="1645484"/>
                  <a:pt x="3398229" y="1645484"/>
                </a:cubicBezTo>
                <a:cubicBezTo>
                  <a:pt x="3248888" y="1645484"/>
                  <a:pt x="3099622" y="1645484"/>
                  <a:pt x="2950354" y="1645484"/>
                </a:cubicBezTo>
                <a:cubicBezTo>
                  <a:pt x="2815040" y="1645632"/>
                  <a:pt x="2698108" y="1683502"/>
                  <a:pt x="2602140" y="1757988"/>
                </a:cubicBezTo>
                <a:cubicBezTo>
                  <a:pt x="2487791" y="1846942"/>
                  <a:pt x="2429988" y="1962916"/>
                  <a:pt x="2430505" y="2103176"/>
                </a:cubicBezTo>
                <a:cubicBezTo>
                  <a:pt x="2431465" y="2411454"/>
                  <a:pt x="2431022" y="2724752"/>
                  <a:pt x="2431022" y="3027419"/>
                </a:cubicBezTo>
                <a:lnTo>
                  <a:pt x="2431022" y="3245930"/>
                </a:lnTo>
                <a:cubicBezTo>
                  <a:pt x="2431022" y="3335106"/>
                  <a:pt x="2389977" y="3392392"/>
                  <a:pt x="2312465" y="3411659"/>
                </a:cubicBezTo>
                <a:cubicBezTo>
                  <a:pt x="2300875" y="3414538"/>
                  <a:pt x="2288989" y="3416000"/>
                  <a:pt x="2277030" y="3416014"/>
                </a:cubicBezTo>
                <a:cubicBezTo>
                  <a:pt x="2202914" y="3416014"/>
                  <a:pt x="2140092" y="3361631"/>
                  <a:pt x="2129388" y="3288304"/>
                </a:cubicBezTo>
                <a:cubicBezTo>
                  <a:pt x="2127321" y="3271163"/>
                  <a:pt x="2126361" y="3253895"/>
                  <a:pt x="2126509" y="3236629"/>
                </a:cubicBezTo>
                <a:cubicBezTo>
                  <a:pt x="2126509" y="3079633"/>
                  <a:pt x="2126509" y="2922667"/>
                  <a:pt x="2126509" y="2765723"/>
                </a:cubicBezTo>
                <a:lnTo>
                  <a:pt x="2126509" y="2639414"/>
                </a:lnTo>
                <a:cubicBezTo>
                  <a:pt x="2126509" y="2584248"/>
                  <a:pt x="2126509" y="2529052"/>
                  <a:pt x="2126509" y="2473833"/>
                </a:cubicBezTo>
                <a:lnTo>
                  <a:pt x="2125401" y="2472578"/>
                </a:lnTo>
                <a:cubicBezTo>
                  <a:pt x="2125033" y="2353504"/>
                  <a:pt x="2124959" y="2230370"/>
                  <a:pt x="2125401" y="2109304"/>
                </a:cubicBezTo>
                <a:cubicBezTo>
                  <a:pt x="2126878" y="1830849"/>
                  <a:pt x="2247502" y="1620828"/>
                  <a:pt x="2494508" y="1467058"/>
                </a:cubicBezTo>
                <a:cubicBezTo>
                  <a:pt x="2624360" y="1386445"/>
                  <a:pt x="2775694" y="1345253"/>
                  <a:pt x="2944818" y="1345253"/>
                </a:cubicBezTo>
                <a:cubicBezTo>
                  <a:pt x="3026169" y="1345157"/>
                  <a:pt x="3107372" y="1344957"/>
                  <a:pt x="3188428" y="1344662"/>
                </a:cubicBezTo>
                <a:lnTo>
                  <a:pt x="3194113" y="1344662"/>
                </a:lnTo>
                <a:cubicBezTo>
                  <a:pt x="3303147" y="1344271"/>
                  <a:pt x="3412181" y="1344072"/>
                  <a:pt x="3521215" y="1344072"/>
                </a:cubicBezTo>
                <a:close/>
                <a:moveTo>
                  <a:pt x="3428644" y="347485"/>
                </a:moveTo>
                <a:cubicBezTo>
                  <a:pt x="1735995" y="347485"/>
                  <a:pt x="355684" y="1727870"/>
                  <a:pt x="351771" y="3424653"/>
                </a:cubicBezTo>
                <a:cubicBezTo>
                  <a:pt x="347859" y="5120107"/>
                  <a:pt x="1727653" y="6502928"/>
                  <a:pt x="3427610" y="6507136"/>
                </a:cubicBezTo>
                <a:lnTo>
                  <a:pt x="3435362" y="6507136"/>
                </a:lnTo>
                <a:cubicBezTo>
                  <a:pt x="5128010" y="6507136"/>
                  <a:pt x="6506033" y="5128301"/>
                  <a:pt x="6507067" y="3433512"/>
                </a:cubicBezTo>
                <a:cubicBezTo>
                  <a:pt x="6507731" y="2607229"/>
                  <a:pt x="6188601" y="1831810"/>
                  <a:pt x="5608662" y="1250099"/>
                </a:cubicBezTo>
                <a:cubicBezTo>
                  <a:pt x="5028721" y="668387"/>
                  <a:pt x="4255000" y="347854"/>
                  <a:pt x="3430120" y="347485"/>
                </a:cubicBezTo>
                <a:close/>
                <a:moveTo>
                  <a:pt x="3428792" y="8"/>
                </a:moveTo>
                <a:lnTo>
                  <a:pt x="3430416" y="8"/>
                </a:lnTo>
                <a:cubicBezTo>
                  <a:pt x="3889585" y="-804"/>
                  <a:pt x="4344176" y="90860"/>
                  <a:pt x="4767173" y="269530"/>
                </a:cubicBezTo>
                <a:cubicBezTo>
                  <a:pt x="5174592" y="441312"/>
                  <a:pt x="5544732" y="690717"/>
                  <a:pt x="5856922" y="1003831"/>
                </a:cubicBezTo>
                <a:cubicBezTo>
                  <a:pt x="6169792" y="1316161"/>
                  <a:pt x="6418939" y="1686360"/>
                  <a:pt x="6590485" y="2093802"/>
                </a:cubicBezTo>
                <a:cubicBezTo>
                  <a:pt x="6768601" y="2516688"/>
                  <a:pt x="6859763" y="2971102"/>
                  <a:pt x="6858530" y="3429968"/>
                </a:cubicBezTo>
                <a:cubicBezTo>
                  <a:pt x="6859298" y="3888915"/>
                  <a:pt x="6767686" y="4343330"/>
                  <a:pt x="6589156" y="4766134"/>
                </a:cubicBezTo>
                <a:cubicBezTo>
                  <a:pt x="6417455" y="5173451"/>
                  <a:pt x="6168182" y="5543495"/>
                  <a:pt x="5855225" y="5855663"/>
                </a:cubicBezTo>
                <a:cubicBezTo>
                  <a:pt x="5543182" y="6168592"/>
                  <a:pt x="5173190" y="6417739"/>
                  <a:pt x="4765991" y="6589373"/>
                </a:cubicBezTo>
                <a:cubicBezTo>
                  <a:pt x="4343438" y="6767725"/>
                  <a:pt x="3889363" y="6859116"/>
                  <a:pt x="3430711" y="6858156"/>
                </a:cubicBezTo>
                <a:lnTo>
                  <a:pt x="3428054" y="6858156"/>
                </a:lnTo>
                <a:cubicBezTo>
                  <a:pt x="2968885" y="6858895"/>
                  <a:pt x="2514293" y="6767134"/>
                  <a:pt x="2091297" y="6588487"/>
                </a:cubicBezTo>
                <a:cubicBezTo>
                  <a:pt x="1683951" y="6416631"/>
                  <a:pt x="1313811" y="6167189"/>
                  <a:pt x="1001694" y="5854039"/>
                </a:cubicBezTo>
                <a:cubicBezTo>
                  <a:pt x="688839" y="5541767"/>
                  <a:pt x="439692" y="5171583"/>
                  <a:pt x="268280" y="4764141"/>
                </a:cubicBezTo>
                <a:cubicBezTo>
                  <a:pt x="90001" y="4341292"/>
                  <a:pt x="-1242" y="3886863"/>
                  <a:pt x="13" y="3427975"/>
                </a:cubicBezTo>
                <a:cubicBezTo>
                  <a:pt x="-799" y="2969028"/>
                  <a:pt x="90813" y="2514621"/>
                  <a:pt x="269313" y="2091809"/>
                </a:cubicBezTo>
                <a:cubicBezTo>
                  <a:pt x="441022" y="1684530"/>
                  <a:pt x="690243" y="1314515"/>
                  <a:pt x="1003171" y="1002354"/>
                </a:cubicBezTo>
                <a:cubicBezTo>
                  <a:pt x="1315287" y="689500"/>
                  <a:pt x="1685353" y="440353"/>
                  <a:pt x="2092626" y="268792"/>
                </a:cubicBezTo>
                <a:cubicBezTo>
                  <a:pt x="2515475" y="90380"/>
                  <a:pt x="2969844" y="-1032"/>
                  <a:pt x="3428792" y="8"/>
                </a:cubicBezTo>
                <a:close/>
              </a:path>
            </a:pathLst>
          </a:custGeom>
          <a:solidFill>
            <a:schemeClr val="bg1"/>
          </a:solidFill>
          <a:ln w="7382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A8B73A9-4FA8-47B9-8E93-BB0EF6E116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2213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079ED1A8-A143-48F7-9DC9-FD9C3DCC13C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Рисунок 155">
            <a:extLst>
              <a:ext uri="{FF2B5EF4-FFF2-40B4-BE49-F238E27FC236}">
                <a16:creationId xmlns:a16="http://schemas.microsoft.com/office/drawing/2014/main" id="{E1C1097D-4605-410C-B7C0-DF9FD2D44369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3" name="Рисунок 155">
            <a:extLst>
              <a:ext uri="{FF2B5EF4-FFF2-40B4-BE49-F238E27FC236}">
                <a16:creationId xmlns:a16="http://schemas.microsoft.com/office/drawing/2014/main" id="{E339E262-C727-4014-8655-76CA2D3EC38F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57" name="Прямоугольник: скругленные углы 56">
            <a:extLst>
              <a:ext uri="{FF2B5EF4-FFF2-40B4-BE49-F238E27FC236}">
                <a16:creationId xmlns:a16="http://schemas.microsoft.com/office/drawing/2014/main" id="{3CA64BB8-0A94-4F57-8C15-BFB0A50D5A78}"/>
              </a:ext>
            </a:extLst>
          </p:cNvPr>
          <p:cNvSpPr/>
          <p:nvPr/>
        </p:nvSpPr>
        <p:spPr>
          <a:xfrm>
            <a:off x="8975773" y="1660206"/>
            <a:ext cx="2520000" cy="4375187"/>
          </a:xfrm>
          <a:prstGeom prst="roundRect">
            <a:avLst>
              <a:gd name="adj" fmla="val 0"/>
            </a:avLst>
          </a:prstGeom>
          <a:blipFill dpi="0" rotWithShape="1">
            <a:blip r:embed="rId2"/>
            <a:srcRect/>
            <a:tile tx="0" ty="-177800" sx="100000" sy="100000" flip="none" algn="t"/>
          </a:blipFill>
          <a:ln w="6350">
            <a:solidFill>
              <a:schemeClr val="bg1">
                <a:lumMod val="5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: скругленные углы 55">
            <a:extLst>
              <a:ext uri="{FF2B5EF4-FFF2-40B4-BE49-F238E27FC236}">
                <a16:creationId xmlns:a16="http://schemas.microsoft.com/office/drawing/2014/main" id="{A7ABC877-C4D4-4EE8-9707-F9230F0A9D3E}"/>
              </a:ext>
            </a:extLst>
          </p:cNvPr>
          <p:cNvSpPr/>
          <p:nvPr/>
        </p:nvSpPr>
        <p:spPr>
          <a:xfrm>
            <a:off x="6215925" y="1660206"/>
            <a:ext cx="2520000" cy="4375187"/>
          </a:xfrm>
          <a:prstGeom prst="roundRect">
            <a:avLst>
              <a:gd name="adj" fmla="val 0"/>
            </a:avLst>
          </a:prstGeom>
          <a:blipFill dpi="0" rotWithShape="0">
            <a:blip r:embed="rId3"/>
            <a:srcRect/>
            <a:tile tx="0" ty="0" sx="100000" sy="100000" flip="none" algn="t"/>
          </a:blipFill>
          <a:ln w="6350">
            <a:solidFill>
              <a:schemeClr val="bg1">
                <a:lumMod val="5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: скругленные углы 58">
            <a:extLst>
              <a:ext uri="{FF2B5EF4-FFF2-40B4-BE49-F238E27FC236}">
                <a16:creationId xmlns:a16="http://schemas.microsoft.com/office/drawing/2014/main" id="{B936D6F9-F714-4B0C-AF3E-1EA4461C5129}"/>
              </a:ext>
            </a:extLst>
          </p:cNvPr>
          <p:cNvSpPr/>
          <p:nvPr/>
        </p:nvSpPr>
        <p:spPr>
          <a:xfrm>
            <a:off x="8975773" y="1660206"/>
            <a:ext cx="2520000" cy="4375187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34373B"/>
              </a:gs>
              <a:gs pos="50000">
                <a:srgbClr val="34373B"/>
              </a:gs>
              <a:gs pos="100000">
                <a:srgbClr val="34373B">
                  <a:alpha val="0"/>
                </a:srgbClr>
              </a:gs>
            </a:gsLst>
            <a:lin ang="16200000" scaled="0"/>
          </a:gra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: скругленные углы 57">
            <a:extLst>
              <a:ext uri="{FF2B5EF4-FFF2-40B4-BE49-F238E27FC236}">
                <a16:creationId xmlns:a16="http://schemas.microsoft.com/office/drawing/2014/main" id="{AB2D6183-8CC3-4739-81ED-940B0EA6A0FC}"/>
              </a:ext>
            </a:extLst>
          </p:cNvPr>
          <p:cNvSpPr/>
          <p:nvPr/>
        </p:nvSpPr>
        <p:spPr>
          <a:xfrm>
            <a:off x="6215925" y="1660206"/>
            <a:ext cx="2520000" cy="4375187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34373B"/>
              </a:gs>
              <a:gs pos="50000">
                <a:srgbClr val="34373B"/>
              </a:gs>
              <a:gs pos="100000">
                <a:srgbClr val="34373B">
                  <a:alpha val="0"/>
                </a:srgbClr>
              </a:gs>
            </a:gsLst>
            <a:lin ang="16200000" scaled="0"/>
          </a:gra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640DB648-AF18-48C3-9AE8-6648EAA450CE}"/>
              </a:ext>
            </a:extLst>
          </p:cNvPr>
          <p:cNvSpPr/>
          <p:nvPr/>
        </p:nvSpPr>
        <p:spPr>
          <a:xfrm>
            <a:off x="696227" y="1660206"/>
            <a:ext cx="2520000" cy="4375187"/>
          </a:xfrm>
          <a:prstGeom prst="roundRect">
            <a:avLst>
              <a:gd name="adj" fmla="val 0"/>
            </a:avLst>
          </a:prstGeom>
          <a:blipFill dpi="0" rotWithShape="1">
            <a:blip r:embed="rId4"/>
            <a:srcRect/>
            <a:tile tx="0" ty="-2362200" sx="100000" sy="100000" flip="none" algn="t"/>
          </a:blipFill>
          <a:ln w="6350">
            <a:solidFill>
              <a:schemeClr val="bg1">
                <a:lumMod val="5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: скругленные углы 54">
            <a:extLst>
              <a:ext uri="{FF2B5EF4-FFF2-40B4-BE49-F238E27FC236}">
                <a16:creationId xmlns:a16="http://schemas.microsoft.com/office/drawing/2014/main" id="{88BF1C14-019F-4C89-915F-10FAF8666F89}"/>
              </a:ext>
            </a:extLst>
          </p:cNvPr>
          <p:cNvSpPr/>
          <p:nvPr/>
        </p:nvSpPr>
        <p:spPr>
          <a:xfrm>
            <a:off x="3456076" y="1660206"/>
            <a:ext cx="2520000" cy="4375187"/>
          </a:xfrm>
          <a:prstGeom prst="roundRect">
            <a:avLst>
              <a:gd name="adj" fmla="val 0"/>
            </a:avLst>
          </a:prstGeom>
          <a:blipFill dpi="0" rotWithShape="1">
            <a:blip r:embed="rId5"/>
            <a:srcRect/>
            <a:tile tx="0" ty="-1409700" sx="100000" sy="100000" flip="none" algn="t"/>
          </a:blipFill>
          <a:ln w="6350">
            <a:solidFill>
              <a:schemeClr val="bg1">
                <a:lumMod val="5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: скругленные углы 65">
            <a:extLst>
              <a:ext uri="{FF2B5EF4-FFF2-40B4-BE49-F238E27FC236}">
                <a16:creationId xmlns:a16="http://schemas.microsoft.com/office/drawing/2014/main" id="{4C9013C3-2567-453E-96C7-E03102D18C47}"/>
              </a:ext>
            </a:extLst>
          </p:cNvPr>
          <p:cNvSpPr/>
          <p:nvPr/>
        </p:nvSpPr>
        <p:spPr>
          <a:xfrm>
            <a:off x="3456076" y="1660206"/>
            <a:ext cx="2520000" cy="4375187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34373B"/>
              </a:gs>
              <a:gs pos="50000">
                <a:srgbClr val="34373B"/>
              </a:gs>
              <a:gs pos="100000">
                <a:srgbClr val="34373B">
                  <a:alpha val="0"/>
                </a:srgbClr>
              </a:gs>
            </a:gsLst>
            <a:lin ang="16200000" scaled="0"/>
          </a:gra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: скругленные углы 64!">
            <a:extLst>
              <a:ext uri="{FF2B5EF4-FFF2-40B4-BE49-F238E27FC236}">
                <a16:creationId xmlns:a16="http://schemas.microsoft.com/office/drawing/2014/main" id="{A505CDF5-AE5B-44EE-A5B8-FBF272D36F68}"/>
              </a:ext>
            </a:extLst>
          </p:cNvPr>
          <p:cNvSpPr/>
          <p:nvPr/>
        </p:nvSpPr>
        <p:spPr>
          <a:xfrm>
            <a:off x="696227" y="1660206"/>
            <a:ext cx="2520000" cy="4375187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34373B"/>
              </a:gs>
              <a:gs pos="50000">
                <a:srgbClr val="34373B"/>
              </a:gs>
              <a:gs pos="100000">
                <a:srgbClr val="34373B">
                  <a:alpha val="0"/>
                </a:srgbClr>
              </a:gs>
            </a:gsLst>
            <a:lin ang="16200000" scaled="0"/>
          </a:gra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Наша история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3DE298B-F275-4461-ACDE-59FAF323099B}"/>
              </a:ext>
            </a:extLst>
          </p:cNvPr>
          <p:cNvSpPr txBox="1"/>
          <p:nvPr/>
        </p:nvSpPr>
        <p:spPr>
          <a:xfrm>
            <a:off x="696227" y="4395770"/>
            <a:ext cx="2520000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4279900" algn="l"/>
                <a:tab pos="4292600" algn="l"/>
                <a:tab pos="4305300" algn="l"/>
                <a:tab pos="4318000" algn="l"/>
                <a:tab pos="4330700" algn="l"/>
                <a:tab pos="4343400" algn="l"/>
                <a:tab pos="4356100" algn="l"/>
                <a:tab pos="4368800" algn="l"/>
                <a:tab pos="4381500" algn="l"/>
                <a:tab pos="4394200" algn="l"/>
                <a:tab pos="4406900" algn="l"/>
                <a:tab pos="4419600" algn="l"/>
                <a:tab pos="4432300" algn="l"/>
                <a:tab pos="4445000" algn="l"/>
                <a:tab pos="4457700" algn="l"/>
                <a:tab pos="4470400" algn="l"/>
                <a:tab pos="4483100" algn="l"/>
                <a:tab pos="4495800" algn="l"/>
                <a:tab pos="4508500" algn="l"/>
                <a:tab pos="4521200" algn="l"/>
              </a:tabLst>
            </a:pPr>
            <a:r>
              <a:rPr lang="ru-RU" sz="1200" dirty="0">
                <a:ln>
                  <a:noFill/>
                </a:ln>
                <a:solidFill>
                  <a:schemeClr val="bg1"/>
                </a:solidFill>
                <a:effectLst/>
                <a:latin typeface="Montserrat" panose="00000500000000000000" pitchFamily="2" charset="-52"/>
                <a:ea typeface="Arial Unicode MS"/>
                <a:cs typeface="Arial Unicode MS"/>
              </a:rPr>
              <a:t>Создание компании как оптового дистрибьютора итальянской сантехники с небольшим офисом на северо-западе Москвы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EBBE9B8-6F31-4237-B31B-68A1C6077D9E}"/>
              </a:ext>
            </a:extLst>
          </p:cNvPr>
          <p:cNvSpPr txBox="1"/>
          <p:nvPr/>
        </p:nvSpPr>
        <p:spPr>
          <a:xfrm>
            <a:off x="696227" y="3919211"/>
            <a:ext cx="2520000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4279900" algn="l"/>
                <a:tab pos="4292600" algn="l"/>
                <a:tab pos="4305300" algn="l"/>
                <a:tab pos="4318000" algn="l"/>
                <a:tab pos="4330700" algn="l"/>
                <a:tab pos="4343400" algn="l"/>
                <a:tab pos="4356100" algn="l"/>
                <a:tab pos="4368800" algn="l"/>
                <a:tab pos="4381500" algn="l"/>
                <a:tab pos="4394200" algn="l"/>
                <a:tab pos="4406900" algn="l"/>
                <a:tab pos="4419600" algn="l"/>
                <a:tab pos="4432300" algn="l"/>
                <a:tab pos="4445000" algn="l"/>
                <a:tab pos="4457700" algn="l"/>
                <a:tab pos="4470400" algn="l"/>
                <a:tab pos="4483100" algn="l"/>
                <a:tab pos="4495800" algn="l"/>
                <a:tab pos="4508500" algn="l"/>
                <a:tab pos="4521200" algn="l"/>
              </a:tabLst>
            </a:pPr>
            <a:r>
              <a:rPr lang="ru-RU" dirty="0">
                <a:ln>
                  <a:noFill/>
                </a:ln>
                <a:solidFill>
                  <a:srgbClr val="9D2E88"/>
                </a:solidFill>
                <a:effectLst/>
                <a:latin typeface="Montserrat Bold" panose="00000800000000000000" pitchFamily="2" charset="-52"/>
                <a:ea typeface="Arial Unicode MS"/>
                <a:cs typeface="Arial Unicode MS"/>
              </a:rPr>
              <a:t>2004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3509BC7-0AE0-4813-8A3D-468350A6E7D2}"/>
              </a:ext>
            </a:extLst>
          </p:cNvPr>
          <p:cNvSpPr txBox="1"/>
          <p:nvPr/>
        </p:nvSpPr>
        <p:spPr>
          <a:xfrm>
            <a:off x="3336152" y="4395770"/>
            <a:ext cx="275984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4279900" algn="l"/>
                <a:tab pos="4292600" algn="l"/>
                <a:tab pos="4305300" algn="l"/>
                <a:tab pos="4318000" algn="l"/>
                <a:tab pos="4330700" algn="l"/>
                <a:tab pos="4343400" algn="l"/>
                <a:tab pos="4356100" algn="l"/>
                <a:tab pos="4368800" algn="l"/>
                <a:tab pos="4381500" algn="l"/>
                <a:tab pos="4394200" algn="l"/>
                <a:tab pos="4406900" algn="l"/>
                <a:tab pos="4419600" algn="l"/>
                <a:tab pos="4432300" algn="l"/>
                <a:tab pos="4445000" algn="l"/>
                <a:tab pos="4457700" algn="l"/>
                <a:tab pos="4470400" algn="l"/>
                <a:tab pos="4483100" algn="l"/>
                <a:tab pos="4495800" algn="l"/>
                <a:tab pos="4508500" algn="l"/>
                <a:tab pos="4521200" algn="l"/>
              </a:tabLst>
            </a:pPr>
            <a:r>
              <a:rPr lang="ru-RU" sz="1200" dirty="0">
                <a:ln>
                  <a:noFill/>
                </a:ln>
                <a:solidFill>
                  <a:schemeClr val="bg1"/>
                </a:solidFill>
                <a:effectLst/>
                <a:latin typeface="Montserrat" panose="00000500000000000000" pitchFamily="2" charset="-52"/>
                <a:ea typeface="Arial Unicode MS"/>
                <a:cs typeface="Arial Unicode MS"/>
              </a:rPr>
              <a:t>Переезд в бизнес </a:t>
            </a:r>
            <a:br>
              <a:rPr lang="ru-RU" sz="1200" dirty="0">
                <a:ln>
                  <a:noFill/>
                </a:ln>
                <a:solidFill>
                  <a:schemeClr val="bg1"/>
                </a:solidFill>
                <a:effectLst/>
                <a:latin typeface="Montserrat" panose="00000500000000000000" pitchFamily="2" charset="-52"/>
                <a:ea typeface="Arial Unicode MS"/>
                <a:cs typeface="Arial Unicode MS"/>
              </a:rPr>
            </a:br>
            <a:r>
              <a:rPr lang="ru-RU" sz="1200" dirty="0">
                <a:ln>
                  <a:noFill/>
                </a:ln>
                <a:solidFill>
                  <a:schemeClr val="bg1"/>
                </a:solidFill>
                <a:effectLst/>
                <a:latin typeface="Montserrat" panose="00000500000000000000" pitchFamily="2" charset="-52"/>
                <a:ea typeface="Arial Unicode MS"/>
                <a:cs typeface="Arial Unicode MS"/>
              </a:rPr>
              <a:t>центр на улицу </a:t>
            </a:r>
            <a:br>
              <a:rPr lang="ru-RU" sz="1200" dirty="0">
                <a:ln>
                  <a:noFill/>
                </a:ln>
                <a:solidFill>
                  <a:schemeClr val="bg1"/>
                </a:solidFill>
                <a:effectLst/>
                <a:latin typeface="Montserrat" panose="00000500000000000000" pitchFamily="2" charset="-52"/>
                <a:ea typeface="Arial Unicode MS"/>
                <a:cs typeface="Arial Unicode MS"/>
              </a:rPr>
            </a:br>
            <a:r>
              <a:rPr lang="ru-RU" sz="1200" dirty="0">
                <a:ln>
                  <a:noFill/>
                </a:ln>
                <a:solidFill>
                  <a:schemeClr val="bg1"/>
                </a:solidFill>
                <a:effectLst/>
                <a:latin typeface="Montserrat" panose="00000500000000000000" pitchFamily="2" charset="-52"/>
                <a:ea typeface="Arial Unicode MS"/>
                <a:cs typeface="Arial Unicode MS"/>
              </a:rPr>
              <a:t>Космонавта Волкова </a:t>
            </a:r>
            <a:br>
              <a:rPr lang="ru-RU" sz="1200" dirty="0">
                <a:ln>
                  <a:noFill/>
                </a:ln>
                <a:solidFill>
                  <a:schemeClr val="bg1"/>
                </a:solidFill>
                <a:effectLst/>
                <a:latin typeface="Montserrat" panose="00000500000000000000" pitchFamily="2" charset="-52"/>
                <a:ea typeface="Arial Unicode MS"/>
                <a:cs typeface="Arial Unicode MS"/>
              </a:rPr>
            </a:br>
            <a:r>
              <a:rPr lang="ru-RU" sz="1200" dirty="0">
                <a:ln>
                  <a:noFill/>
                </a:ln>
                <a:solidFill>
                  <a:schemeClr val="bg1"/>
                </a:solidFill>
                <a:effectLst/>
                <a:latin typeface="Montserrat" panose="00000500000000000000" pitchFamily="2" charset="-52"/>
                <a:ea typeface="Arial Unicode MS"/>
                <a:cs typeface="Arial Unicode MS"/>
              </a:rPr>
              <a:t>в офис с экспозицией + открытие направления керамической плитки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1C31501-FCAB-4E3A-95F7-97AAC8DED24E}"/>
              </a:ext>
            </a:extLst>
          </p:cNvPr>
          <p:cNvSpPr txBox="1"/>
          <p:nvPr/>
        </p:nvSpPr>
        <p:spPr>
          <a:xfrm>
            <a:off x="3456076" y="3919211"/>
            <a:ext cx="2520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4279900" algn="l"/>
                <a:tab pos="4292600" algn="l"/>
                <a:tab pos="4305300" algn="l"/>
                <a:tab pos="4318000" algn="l"/>
                <a:tab pos="4330700" algn="l"/>
                <a:tab pos="4343400" algn="l"/>
                <a:tab pos="4356100" algn="l"/>
                <a:tab pos="4368800" algn="l"/>
                <a:tab pos="4381500" algn="l"/>
                <a:tab pos="4394200" algn="l"/>
                <a:tab pos="4406900" algn="l"/>
                <a:tab pos="4419600" algn="l"/>
                <a:tab pos="4432300" algn="l"/>
                <a:tab pos="4445000" algn="l"/>
                <a:tab pos="4457700" algn="l"/>
                <a:tab pos="4470400" algn="l"/>
                <a:tab pos="4483100" algn="l"/>
                <a:tab pos="4495800" algn="l"/>
                <a:tab pos="4508500" algn="l"/>
                <a:tab pos="4521200" algn="l"/>
              </a:tabLst>
            </a:pPr>
            <a:r>
              <a:rPr lang="ru-RU" dirty="0">
                <a:ln>
                  <a:noFill/>
                </a:ln>
                <a:solidFill>
                  <a:srgbClr val="9D2E88"/>
                </a:solidFill>
                <a:effectLst/>
                <a:latin typeface="Montserrat Bold" panose="00000800000000000000" pitchFamily="2" charset="-52"/>
                <a:ea typeface="Arial Unicode MS"/>
                <a:cs typeface="Arial Unicode MS"/>
              </a:rPr>
              <a:t>200</a:t>
            </a:r>
            <a:r>
              <a:rPr lang="en-US" dirty="0">
                <a:ln>
                  <a:noFill/>
                </a:ln>
                <a:solidFill>
                  <a:srgbClr val="9D2E88"/>
                </a:solidFill>
                <a:effectLst/>
                <a:latin typeface="Montserrat Bold" panose="00000800000000000000" pitchFamily="2" charset="-52"/>
                <a:ea typeface="Arial Unicode MS"/>
                <a:cs typeface="Arial Unicode MS"/>
              </a:rPr>
              <a:t>8</a:t>
            </a:r>
            <a:endParaRPr lang="ru-RU" dirty="0">
              <a:ln>
                <a:noFill/>
              </a:ln>
              <a:solidFill>
                <a:srgbClr val="9D2E88"/>
              </a:solidFill>
              <a:effectLst/>
              <a:latin typeface="Montserrat Bold" panose="00000800000000000000" pitchFamily="2" charset="-52"/>
              <a:ea typeface="Arial Unicode MS"/>
              <a:cs typeface="Arial Unicode MS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F44FA7F-8EFD-4F65-85EC-83EEE5BBB6D2}"/>
              </a:ext>
            </a:extLst>
          </p:cNvPr>
          <p:cNvSpPr txBox="1"/>
          <p:nvPr/>
        </p:nvSpPr>
        <p:spPr>
          <a:xfrm>
            <a:off x="9056773" y="4395770"/>
            <a:ext cx="2358000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4279900" algn="l"/>
                <a:tab pos="4292600" algn="l"/>
                <a:tab pos="4305300" algn="l"/>
                <a:tab pos="4318000" algn="l"/>
                <a:tab pos="4330700" algn="l"/>
                <a:tab pos="4343400" algn="l"/>
                <a:tab pos="4356100" algn="l"/>
                <a:tab pos="4368800" algn="l"/>
                <a:tab pos="4381500" algn="l"/>
                <a:tab pos="4394200" algn="l"/>
                <a:tab pos="4406900" algn="l"/>
                <a:tab pos="4419600" algn="l"/>
                <a:tab pos="4432300" algn="l"/>
                <a:tab pos="4445000" algn="l"/>
                <a:tab pos="4457700" algn="l"/>
                <a:tab pos="4470400" algn="l"/>
                <a:tab pos="4483100" algn="l"/>
                <a:tab pos="4495800" algn="l"/>
                <a:tab pos="4508500" algn="l"/>
                <a:tab pos="4521200" algn="l"/>
              </a:tabLst>
            </a:pPr>
            <a:r>
              <a:rPr lang="ru-RU" sz="1200" dirty="0">
                <a:ln>
                  <a:noFill/>
                </a:ln>
                <a:solidFill>
                  <a:schemeClr val="bg1"/>
                </a:solidFill>
                <a:effectLst/>
                <a:latin typeface="Montserrat" panose="00000500000000000000" pitchFamily="2" charset="-52"/>
                <a:ea typeface="Arial Unicode MS"/>
                <a:cs typeface="Arial Unicode MS"/>
              </a:rPr>
              <a:t>Открытие розничного направления </a:t>
            </a:r>
            <a:br>
              <a:rPr lang="ru-RU" sz="1200" dirty="0">
                <a:ln>
                  <a:noFill/>
                </a:ln>
                <a:solidFill>
                  <a:schemeClr val="bg1"/>
                </a:solidFill>
                <a:effectLst/>
                <a:latin typeface="Montserrat" panose="00000500000000000000" pitchFamily="2" charset="-52"/>
                <a:ea typeface="Arial Unicode MS"/>
                <a:cs typeface="Arial Unicode MS"/>
              </a:rPr>
            </a:br>
            <a:r>
              <a:rPr lang="ru-RU" sz="1200" dirty="0">
                <a:ln>
                  <a:noFill/>
                </a:ln>
                <a:solidFill>
                  <a:schemeClr val="bg1"/>
                </a:solidFill>
                <a:effectLst/>
                <a:latin typeface="Montserrat" panose="00000500000000000000" pitchFamily="2" charset="-52"/>
                <a:ea typeface="Arial Unicode MS"/>
                <a:cs typeface="Arial Unicode MS"/>
              </a:rPr>
              <a:t>с интерьерным шоу-румом 500 м</a:t>
            </a:r>
            <a:r>
              <a:rPr lang="ru-RU" sz="1200" baseline="30000" dirty="0">
                <a:ln>
                  <a:noFill/>
                </a:ln>
                <a:solidFill>
                  <a:schemeClr val="bg1"/>
                </a:solidFill>
                <a:effectLst/>
                <a:latin typeface="Montserrat" panose="00000500000000000000" pitchFamily="2" charset="-52"/>
                <a:ea typeface="Arial Unicode MS"/>
                <a:cs typeface="Arial Unicode MS"/>
              </a:rPr>
              <a:t>2</a:t>
            </a:r>
            <a:r>
              <a:rPr lang="ru-RU" sz="1200" dirty="0">
                <a:ln>
                  <a:noFill/>
                </a:ln>
                <a:solidFill>
                  <a:schemeClr val="bg1"/>
                </a:solidFill>
                <a:effectLst/>
                <a:latin typeface="Montserrat" panose="00000500000000000000" pitchFamily="2" charset="-52"/>
                <a:ea typeface="Arial Unicode MS"/>
                <a:cs typeface="Arial Unicode MS"/>
              </a:rPr>
              <a:t> у м</a:t>
            </a: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  <a:ea typeface="Arial Unicode MS"/>
                <a:cs typeface="Arial Unicode MS"/>
              </a:rPr>
              <a:t>етро</a:t>
            </a:r>
            <a:r>
              <a:rPr lang="ru-RU" sz="1200" dirty="0">
                <a:ln>
                  <a:noFill/>
                </a:ln>
                <a:solidFill>
                  <a:schemeClr val="bg1"/>
                </a:solidFill>
                <a:effectLst/>
                <a:latin typeface="Montserrat" panose="00000500000000000000" pitchFamily="2" charset="-52"/>
                <a:ea typeface="Arial Unicode MS"/>
                <a:cs typeface="Arial Unicode MS"/>
              </a:rPr>
              <a:t> Водный стадион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452595E-6123-4F6B-9782-AE350D51291C}"/>
              </a:ext>
            </a:extLst>
          </p:cNvPr>
          <p:cNvSpPr txBox="1"/>
          <p:nvPr/>
        </p:nvSpPr>
        <p:spPr>
          <a:xfrm>
            <a:off x="9056773" y="3919211"/>
            <a:ext cx="2358000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4279900" algn="l"/>
                <a:tab pos="4292600" algn="l"/>
                <a:tab pos="4305300" algn="l"/>
                <a:tab pos="4318000" algn="l"/>
                <a:tab pos="4330700" algn="l"/>
                <a:tab pos="4343400" algn="l"/>
                <a:tab pos="4356100" algn="l"/>
                <a:tab pos="4368800" algn="l"/>
                <a:tab pos="4381500" algn="l"/>
                <a:tab pos="4394200" algn="l"/>
                <a:tab pos="4406900" algn="l"/>
                <a:tab pos="4419600" algn="l"/>
                <a:tab pos="4432300" algn="l"/>
                <a:tab pos="4445000" algn="l"/>
                <a:tab pos="4457700" algn="l"/>
                <a:tab pos="4470400" algn="l"/>
                <a:tab pos="4483100" algn="l"/>
                <a:tab pos="4495800" algn="l"/>
                <a:tab pos="4508500" algn="l"/>
                <a:tab pos="4521200" algn="l"/>
              </a:tabLst>
            </a:pPr>
            <a:r>
              <a:rPr lang="en-US" dirty="0">
                <a:ln>
                  <a:noFill/>
                </a:ln>
                <a:solidFill>
                  <a:srgbClr val="9D2E88"/>
                </a:solidFill>
                <a:effectLst/>
                <a:latin typeface="Montserrat Bold" panose="00000800000000000000" pitchFamily="2" charset="-52"/>
                <a:ea typeface="Arial Unicode MS"/>
                <a:cs typeface="Arial Unicode MS"/>
              </a:rPr>
              <a:t>2018</a:t>
            </a:r>
            <a:endParaRPr lang="ru-RU" dirty="0">
              <a:ln>
                <a:noFill/>
              </a:ln>
              <a:solidFill>
                <a:srgbClr val="9D2E88"/>
              </a:solidFill>
              <a:effectLst/>
              <a:latin typeface="Montserrat Bold" panose="00000800000000000000" pitchFamily="2" charset="-52"/>
              <a:ea typeface="Arial Unicode MS"/>
              <a:cs typeface="Arial Unicode MS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A53CA69-49A5-447F-8CD4-8D54B367E554}"/>
              </a:ext>
            </a:extLst>
          </p:cNvPr>
          <p:cNvSpPr txBox="1"/>
          <p:nvPr/>
        </p:nvSpPr>
        <p:spPr>
          <a:xfrm>
            <a:off x="6274646" y="4395770"/>
            <a:ext cx="2402558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4279900" algn="l"/>
                <a:tab pos="4292600" algn="l"/>
                <a:tab pos="4305300" algn="l"/>
                <a:tab pos="4318000" algn="l"/>
                <a:tab pos="4330700" algn="l"/>
                <a:tab pos="4343400" algn="l"/>
                <a:tab pos="4356100" algn="l"/>
                <a:tab pos="4368800" algn="l"/>
                <a:tab pos="4381500" algn="l"/>
                <a:tab pos="4394200" algn="l"/>
                <a:tab pos="4406900" algn="l"/>
                <a:tab pos="4419600" algn="l"/>
                <a:tab pos="4432300" algn="l"/>
                <a:tab pos="4445000" algn="l"/>
                <a:tab pos="4457700" algn="l"/>
                <a:tab pos="4470400" algn="l"/>
                <a:tab pos="4483100" algn="l"/>
                <a:tab pos="4495800" algn="l"/>
                <a:tab pos="4508500" algn="l"/>
                <a:tab pos="4521200" algn="l"/>
              </a:tabLst>
            </a:pPr>
            <a:r>
              <a:rPr lang="ru-RU" sz="1200" dirty="0">
                <a:ln>
                  <a:noFill/>
                </a:ln>
                <a:solidFill>
                  <a:schemeClr val="bg1"/>
                </a:solidFill>
                <a:effectLst/>
                <a:latin typeface="Montserrat" panose="00000500000000000000" pitchFamily="2" charset="-52"/>
                <a:ea typeface="Arial Unicode MS"/>
                <a:cs typeface="Arial Unicode MS"/>
              </a:rPr>
              <a:t>Участие в выставках </a:t>
            </a:r>
            <a:r>
              <a:rPr lang="ru-RU" sz="1200" dirty="0" err="1">
                <a:ln>
                  <a:noFill/>
                </a:ln>
                <a:solidFill>
                  <a:schemeClr val="bg1"/>
                </a:solidFill>
                <a:effectLst/>
                <a:latin typeface="Montserrat" panose="00000500000000000000" pitchFamily="2" charset="-52"/>
                <a:ea typeface="Arial Unicode MS"/>
                <a:cs typeface="Arial Unicode MS"/>
              </a:rPr>
              <a:t>MosBuid</a:t>
            </a:r>
            <a:r>
              <a:rPr lang="ru-RU" sz="1200" dirty="0">
                <a:ln>
                  <a:noFill/>
                </a:ln>
                <a:solidFill>
                  <a:schemeClr val="bg1"/>
                </a:solidFill>
                <a:effectLst/>
                <a:latin typeface="Montserrat" panose="00000500000000000000" pitchFamily="2" charset="-52"/>
                <a:ea typeface="Arial Unicode MS"/>
                <a:cs typeface="Arial Unicode MS"/>
              </a:rPr>
              <a:t> со своей экспозицией, развитие дилерской сети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C7956C4-7EC8-4FE4-AA3C-F27780AC4D0E}"/>
              </a:ext>
            </a:extLst>
          </p:cNvPr>
          <p:cNvSpPr txBox="1"/>
          <p:nvPr/>
        </p:nvSpPr>
        <p:spPr>
          <a:xfrm>
            <a:off x="6215925" y="3919211"/>
            <a:ext cx="2520000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4279900" algn="l"/>
                <a:tab pos="4292600" algn="l"/>
                <a:tab pos="4305300" algn="l"/>
                <a:tab pos="4318000" algn="l"/>
                <a:tab pos="4330700" algn="l"/>
                <a:tab pos="4343400" algn="l"/>
                <a:tab pos="4356100" algn="l"/>
                <a:tab pos="4368800" algn="l"/>
                <a:tab pos="4381500" algn="l"/>
                <a:tab pos="4394200" algn="l"/>
                <a:tab pos="4406900" algn="l"/>
                <a:tab pos="4419600" algn="l"/>
                <a:tab pos="4432300" algn="l"/>
                <a:tab pos="4445000" algn="l"/>
                <a:tab pos="4457700" algn="l"/>
                <a:tab pos="4470400" algn="l"/>
                <a:tab pos="4483100" algn="l"/>
                <a:tab pos="4495800" algn="l"/>
                <a:tab pos="4508500" algn="l"/>
                <a:tab pos="4521200" algn="l"/>
              </a:tabLst>
            </a:pPr>
            <a:r>
              <a:rPr lang="ru-RU" dirty="0">
                <a:ln>
                  <a:noFill/>
                </a:ln>
                <a:solidFill>
                  <a:srgbClr val="9D2E88"/>
                </a:solidFill>
                <a:effectLst/>
                <a:latin typeface="Montserrat Bold" panose="00000800000000000000" pitchFamily="2" charset="-52"/>
                <a:ea typeface="Arial Unicode MS"/>
                <a:cs typeface="Arial Unicode MS"/>
              </a:rPr>
              <a:t>2005-2016</a:t>
            </a:r>
          </a:p>
        </p:txBody>
      </p:sp>
      <p:grpSp>
        <p:nvGrpSpPr>
          <p:cNvPr id="67" name="Группа 66">
            <a:extLst>
              <a:ext uri="{FF2B5EF4-FFF2-40B4-BE49-F238E27FC236}">
                <a16:creationId xmlns:a16="http://schemas.microsoft.com/office/drawing/2014/main" id="{50DCFCAE-EA45-4B5A-A5E0-5D3E39054A96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68" name="Группа 67">
              <a:extLst>
                <a:ext uri="{FF2B5EF4-FFF2-40B4-BE49-F238E27FC236}">
                  <a16:creationId xmlns:a16="http://schemas.microsoft.com/office/drawing/2014/main" id="{D55F7006-8ADC-4D9B-A2F8-F39597AC46FA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72" name="Прямоугольник: скругленные углы 71">
                <a:extLst>
                  <a:ext uri="{FF2B5EF4-FFF2-40B4-BE49-F238E27FC236}">
                    <a16:creationId xmlns:a16="http://schemas.microsoft.com/office/drawing/2014/main" id="{32B196BB-1A40-40BE-A75C-0BD1875564D0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AE42066F-0801-4644-911C-6FC9AC3680A5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4" name="Прямоугольник: скругленные углы 73">
                <a:extLst>
                  <a:ext uri="{FF2B5EF4-FFF2-40B4-BE49-F238E27FC236}">
                    <a16:creationId xmlns:a16="http://schemas.microsoft.com/office/drawing/2014/main" id="{95F8E62E-18C5-460F-9BF5-C049D664E586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Прямоугольник: скругленные углы 74">
                <a:extLst>
                  <a:ext uri="{FF2B5EF4-FFF2-40B4-BE49-F238E27FC236}">
                    <a16:creationId xmlns:a16="http://schemas.microsoft.com/office/drawing/2014/main" id="{86490E24-6080-44DB-AA4D-F43937DE5D2E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3BB17CA-79DE-42A5-B2A9-66E2169F6F6D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03</a:t>
              </a:r>
              <a:endParaRPr lang="ru-RU" sz="2000" dirty="0">
                <a:solidFill>
                  <a:schemeClr val="bg1"/>
                </a:solidFill>
                <a:latin typeface="Philosopher Bold" panose="00000800000000000000" pitchFamily="2" charset="-52"/>
              </a:endParaRPr>
            </a:p>
          </p:txBody>
        </p:sp>
      </p:grp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C534AD97-8D53-44AD-A3D4-332087DDD350}"/>
              </a:ext>
            </a:extLst>
          </p:cNvPr>
          <p:cNvSpPr/>
          <p:nvPr/>
        </p:nvSpPr>
        <p:spPr>
          <a:xfrm>
            <a:off x="-5096425" y="-203459"/>
            <a:ext cx="3762884" cy="1798320"/>
          </a:xfrm>
          <a:prstGeom prst="rect">
            <a:avLst/>
          </a:prstGeom>
          <a:solidFill>
            <a:srgbClr val="35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CEAFFF05-E3AB-466F-A791-EFA4E070F263}"/>
              </a:ext>
            </a:extLst>
          </p:cNvPr>
          <p:cNvSpPr/>
          <p:nvPr/>
        </p:nvSpPr>
        <p:spPr>
          <a:xfrm>
            <a:off x="14233676" y="4338351"/>
            <a:ext cx="3762884" cy="1798320"/>
          </a:xfrm>
          <a:prstGeom prst="rect">
            <a:avLst/>
          </a:prstGeom>
          <a:solidFill>
            <a:srgbClr val="35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C484E5D1-7CE0-4FF9-B3F5-2E8A5DEAEBB9}"/>
              </a:ext>
            </a:extLst>
          </p:cNvPr>
          <p:cNvSpPr/>
          <p:nvPr/>
        </p:nvSpPr>
        <p:spPr>
          <a:xfrm>
            <a:off x="-5186914" y="5226767"/>
            <a:ext cx="3762884" cy="1798320"/>
          </a:xfrm>
          <a:prstGeom prst="rect">
            <a:avLst/>
          </a:prstGeom>
          <a:solidFill>
            <a:srgbClr val="35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id="{D6B14EA2-F9D0-4017-88B3-54CC25BA2F73}"/>
              </a:ext>
            </a:extLst>
          </p:cNvPr>
          <p:cNvSpPr/>
          <p:nvPr/>
        </p:nvSpPr>
        <p:spPr>
          <a:xfrm>
            <a:off x="13616030" y="1030492"/>
            <a:ext cx="3762884" cy="1798320"/>
          </a:xfrm>
          <a:prstGeom prst="rect">
            <a:avLst/>
          </a:prstGeom>
          <a:solidFill>
            <a:srgbClr val="35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EC429FC5-1B8F-46D3-8FDC-9ED2A19518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0171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Прямоугольник 116">
            <a:extLst>
              <a:ext uri="{FF2B5EF4-FFF2-40B4-BE49-F238E27FC236}">
                <a16:creationId xmlns:a16="http://schemas.microsoft.com/office/drawing/2014/main" id="{F52204D9-A1A0-476D-AADB-2385BC1302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Рисунок 155">
            <a:extLst>
              <a:ext uri="{FF2B5EF4-FFF2-40B4-BE49-F238E27FC236}">
                <a16:creationId xmlns:a16="http://schemas.microsoft.com/office/drawing/2014/main" id="{EE1EAFCC-77C0-40D5-97EF-9DD97CAFE63B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16" name="Рисунок 155">
            <a:extLst>
              <a:ext uri="{FF2B5EF4-FFF2-40B4-BE49-F238E27FC236}">
                <a16:creationId xmlns:a16="http://schemas.microsoft.com/office/drawing/2014/main" id="{ACB07EBE-AEB2-4BE5-887A-A04B150D9E85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ru-RU" dirty="0"/>
              <a:t>%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651411E-8642-439D-A721-5EC23E8C4643}"/>
              </a:ext>
            </a:extLst>
          </p:cNvPr>
          <p:cNvSpPr/>
          <p:nvPr/>
        </p:nvSpPr>
        <p:spPr>
          <a:xfrm>
            <a:off x="3792963" y="1798320"/>
            <a:ext cx="3762884" cy="1798320"/>
          </a:xfrm>
          <a:prstGeom prst="rect">
            <a:avLst/>
          </a:prstGeom>
          <a:solidFill>
            <a:srgbClr val="35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3327E738-3CD5-43EB-BC33-97DD39A40044}"/>
              </a:ext>
            </a:extLst>
          </p:cNvPr>
          <p:cNvSpPr/>
          <p:nvPr/>
        </p:nvSpPr>
        <p:spPr>
          <a:xfrm>
            <a:off x="7733791" y="1798320"/>
            <a:ext cx="3762884" cy="1798320"/>
          </a:xfrm>
          <a:prstGeom prst="rect">
            <a:avLst/>
          </a:prstGeom>
          <a:solidFill>
            <a:srgbClr val="35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5A6CF7E9-1AEF-4FA2-91D0-CFBC307D409A}"/>
              </a:ext>
            </a:extLst>
          </p:cNvPr>
          <p:cNvSpPr/>
          <p:nvPr/>
        </p:nvSpPr>
        <p:spPr>
          <a:xfrm>
            <a:off x="3792963" y="3752367"/>
            <a:ext cx="3762884" cy="1798320"/>
          </a:xfrm>
          <a:prstGeom prst="rect">
            <a:avLst/>
          </a:prstGeom>
          <a:solidFill>
            <a:srgbClr val="35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C0FC96D4-5725-4B38-9B41-6821D1E096B8}"/>
              </a:ext>
            </a:extLst>
          </p:cNvPr>
          <p:cNvSpPr/>
          <p:nvPr/>
        </p:nvSpPr>
        <p:spPr>
          <a:xfrm>
            <a:off x="7733791" y="3752367"/>
            <a:ext cx="3762884" cy="1798320"/>
          </a:xfrm>
          <a:prstGeom prst="rect">
            <a:avLst/>
          </a:prstGeom>
          <a:solidFill>
            <a:srgbClr val="35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Наши возможности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DE27978-5759-4C35-8723-B81ACBD24569}"/>
              </a:ext>
            </a:extLst>
          </p:cNvPr>
          <p:cNvSpPr txBox="1"/>
          <p:nvPr/>
        </p:nvSpPr>
        <p:spPr>
          <a:xfrm>
            <a:off x="3965023" y="2474124"/>
            <a:ext cx="31609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4279900" algn="l"/>
                <a:tab pos="4292600" algn="l"/>
                <a:tab pos="4305300" algn="l"/>
                <a:tab pos="4318000" algn="l"/>
                <a:tab pos="4330700" algn="l"/>
                <a:tab pos="4343400" algn="l"/>
                <a:tab pos="4356100" algn="l"/>
                <a:tab pos="4368800" algn="l"/>
                <a:tab pos="4381500" algn="l"/>
                <a:tab pos="4394200" algn="l"/>
                <a:tab pos="4406900" algn="l"/>
                <a:tab pos="4419600" algn="l"/>
                <a:tab pos="4432300" algn="l"/>
                <a:tab pos="4445000" algn="l"/>
                <a:tab pos="4457700" algn="l"/>
                <a:tab pos="4470400" algn="l"/>
                <a:tab pos="4483100" algn="l"/>
                <a:tab pos="4495800" algn="l"/>
                <a:tab pos="4508500" algn="l"/>
                <a:tab pos="4521200" algn="l"/>
              </a:tabLst>
            </a:pPr>
            <a:r>
              <a:rPr lang="ru-RU" sz="1200" dirty="0">
                <a:ln>
                  <a:noFill/>
                </a:ln>
                <a:solidFill>
                  <a:schemeClr val="bg1"/>
                </a:solidFill>
                <a:effectLst/>
                <a:latin typeface="Montserrat" panose="00000500000000000000" pitchFamily="2" charset="-52"/>
                <a:ea typeface="Arial Unicode MS"/>
                <a:cs typeface="Arial Unicode MS"/>
              </a:rPr>
              <a:t>Прямые поставки итальянской, испанской, английской сантехники и керамической плитки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FEFB0DC-C1D2-459F-B089-80B6532BC198}"/>
              </a:ext>
            </a:extLst>
          </p:cNvPr>
          <p:cNvSpPr txBox="1"/>
          <p:nvPr/>
        </p:nvSpPr>
        <p:spPr>
          <a:xfrm>
            <a:off x="3965024" y="2089839"/>
            <a:ext cx="21137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4279900" algn="l"/>
                <a:tab pos="4292600" algn="l"/>
                <a:tab pos="4305300" algn="l"/>
                <a:tab pos="4318000" algn="l"/>
                <a:tab pos="4330700" algn="l"/>
                <a:tab pos="4343400" algn="l"/>
                <a:tab pos="4356100" algn="l"/>
                <a:tab pos="4368800" algn="l"/>
                <a:tab pos="4381500" algn="l"/>
                <a:tab pos="4394200" algn="l"/>
                <a:tab pos="4406900" algn="l"/>
                <a:tab pos="4419600" algn="l"/>
                <a:tab pos="4432300" algn="l"/>
                <a:tab pos="4445000" algn="l"/>
                <a:tab pos="4457700" algn="l"/>
                <a:tab pos="4470400" algn="l"/>
                <a:tab pos="4483100" algn="l"/>
                <a:tab pos="4495800" algn="l"/>
                <a:tab pos="4508500" algn="l"/>
                <a:tab pos="4521200" algn="l"/>
              </a:tabLst>
            </a:pPr>
            <a:r>
              <a:rPr lang="ru-RU" sz="2000" dirty="0">
                <a:solidFill>
                  <a:srgbClr val="9D2E88">
                    <a:alpha val="50000"/>
                  </a:srgbClr>
                </a:solidFill>
                <a:latin typeface="Montserrat Bold" panose="00000800000000000000" pitchFamily="2" charset="-52"/>
              </a:rPr>
              <a:t>01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C664978-4F35-4B68-93C0-D594F3E36B11}"/>
              </a:ext>
            </a:extLst>
          </p:cNvPr>
          <p:cNvSpPr txBox="1"/>
          <p:nvPr/>
        </p:nvSpPr>
        <p:spPr>
          <a:xfrm>
            <a:off x="7851224" y="2474124"/>
            <a:ext cx="34365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4279900" algn="l"/>
                <a:tab pos="4292600" algn="l"/>
                <a:tab pos="4305300" algn="l"/>
                <a:tab pos="4318000" algn="l"/>
                <a:tab pos="4330700" algn="l"/>
                <a:tab pos="4343400" algn="l"/>
                <a:tab pos="4356100" algn="l"/>
                <a:tab pos="4368800" algn="l"/>
                <a:tab pos="4381500" algn="l"/>
                <a:tab pos="4394200" algn="l"/>
                <a:tab pos="4406900" algn="l"/>
                <a:tab pos="4419600" algn="l"/>
                <a:tab pos="4432300" algn="l"/>
                <a:tab pos="4445000" algn="l"/>
                <a:tab pos="4457700" algn="l"/>
                <a:tab pos="4470400" algn="l"/>
                <a:tab pos="4483100" algn="l"/>
                <a:tab pos="4495800" algn="l"/>
                <a:tab pos="4508500" algn="l"/>
                <a:tab pos="4521200" algn="l"/>
              </a:tabLst>
            </a:pP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Профессиональные консультации по подбору сантехники и керамической плитки от менеджеров со стажем </a:t>
            </a:r>
            <a:b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от 10 лет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3A85BA7-46DE-4A5C-A18D-E499819DF5A1}"/>
              </a:ext>
            </a:extLst>
          </p:cNvPr>
          <p:cNvSpPr txBox="1"/>
          <p:nvPr/>
        </p:nvSpPr>
        <p:spPr>
          <a:xfrm>
            <a:off x="7851225" y="2089839"/>
            <a:ext cx="21137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4279900" algn="l"/>
                <a:tab pos="4292600" algn="l"/>
                <a:tab pos="4305300" algn="l"/>
                <a:tab pos="4318000" algn="l"/>
                <a:tab pos="4330700" algn="l"/>
                <a:tab pos="4343400" algn="l"/>
                <a:tab pos="4356100" algn="l"/>
                <a:tab pos="4368800" algn="l"/>
                <a:tab pos="4381500" algn="l"/>
                <a:tab pos="4394200" algn="l"/>
                <a:tab pos="4406900" algn="l"/>
                <a:tab pos="4419600" algn="l"/>
                <a:tab pos="4432300" algn="l"/>
                <a:tab pos="4445000" algn="l"/>
                <a:tab pos="4457700" algn="l"/>
                <a:tab pos="4470400" algn="l"/>
                <a:tab pos="4483100" algn="l"/>
                <a:tab pos="4495800" algn="l"/>
                <a:tab pos="4508500" algn="l"/>
                <a:tab pos="4521200" algn="l"/>
              </a:tabLst>
            </a:pPr>
            <a:r>
              <a:rPr lang="ru-RU" sz="2000" dirty="0">
                <a:solidFill>
                  <a:srgbClr val="9D2E88">
                    <a:alpha val="50000"/>
                  </a:srgbClr>
                </a:solidFill>
                <a:latin typeface="Montserrat Bold" panose="00000800000000000000" pitchFamily="2" charset="-52"/>
              </a:rPr>
              <a:t>03</a:t>
            </a:r>
          </a:p>
        </p:txBody>
      </p:sp>
      <p:sp>
        <p:nvSpPr>
          <p:cNvPr id="57" name="Прямоугольник: скругленные углы 56">
            <a:extLst>
              <a:ext uri="{FF2B5EF4-FFF2-40B4-BE49-F238E27FC236}">
                <a16:creationId xmlns:a16="http://schemas.microsoft.com/office/drawing/2014/main" id="{D844EE2F-C542-4BE4-8599-50234EB3F686}"/>
              </a:ext>
            </a:extLst>
          </p:cNvPr>
          <p:cNvSpPr/>
          <p:nvPr/>
        </p:nvSpPr>
        <p:spPr>
          <a:xfrm>
            <a:off x="696560" y="1446835"/>
            <a:ext cx="2818800" cy="4611600"/>
          </a:xfrm>
          <a:prstGeom prst="roundRect">
            <a:avLst>
              <a:gd name="adj" fmla="val 0"/>
            </a:avLst>
          </a:prstGeom>
          <a:blipFill>
            <a:blip r:embed="rId2"/>
            <a:tile tx="0" ty="-1905000" sx="100000" sy="100000" flip="none" algn="t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F274259-1108-4B36-B851-CFEB03450A71}"/>
              </a:ext>
            </a:extLst>
          </p:cNvPr>
          <p:cNvSpPr txBox="1"/>
          <p:nvPr/>
        </p:nvSpPr>
        <p:spPr>
          <a:xfrm>
            <a:off x="3965023" y="4520504"/>
            <a:ext cx="28200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4279900" algn="l"/>
                <a:tab pos="4292600" algn="l"/>
                <a:tab pos="4305300" algn="l"/>
                <a:tab pos="4318000" algn="l"/>
                <a:tab pos="4330700" algn="l"/>
                <a:tab pos="4343400" algn="l"/>
                <a:tab pos="4356100" algn="l"/>
                <a:tab pos="4368800" algn="l"/>
                <a:tab pos="4381500" algn="l"/>
                <a:tab pos="4394200" algn="l"/>
                <a:tab pos="4406900" algn="l"/>
                <a:tab pos="4419600" algn="l"/>
                <a:tab pos="4432300" algn="l"/>
                <a:tab pos="4445000" algn="l"/>
                <a:tab pos="4457700" algn="l"/>
                <a:tab pos="4470400" algn="l"/>
                <a:tab pos="4483100" algn="l"/>
                <a:tab pos="4495800" algn="l"/>
                <a:tab pos="4508500" algn="l"/>
                <a:tab pos="4521200" algn="l"/>
              </a:tabLst>
            </a:pP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Свой склад и собственная служба доставки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9A05241-69E5-47D1-898C-65C8D161D205}"/>
              </a:ext>
            </a:extLst>
          </p:cNvPr>
          <p:cNvSpPr txBox="1"/>
          <p:nvPr/>
        </p:nvSpPr>
        <p:spPr>
          <a:xfrm>
            <a:off x="3965024" y="4136219"/>
            <a:ext cx="21137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4279900" algn="l"/>
                <a:tab pos="4292600" algn="l"/>
                <a:tab pos="4305300" algn="l"/>
                <a:tab pos="4318000" algn="l"/>
                <a:tab pos="4330700" algn="l"/>
                <a:tab pos="4343400" algn="l"/>
                <a:tab pos="4356100" algn="l"/>
                <a:tab pos="4368800" algn="l"/>
                <a:tab pos="4381500" algn="l"/>
                <a:tab pos="4394200" algn="l"/>
                <a:tab pos="4406900" algn="l"/>
                <a:tab pos="4419600" algn="l"/>
                <a:tab pos="4432300" algn="l"/>
                <a:tab pos="4445000" algn="l"/>
                <a:tab pos="4457700" algn="l"/>
                <a:tab pos="4470400" algn="l"/>
                <a:tab pos="4483100" algn="l"/>
                <a:tab pos="4495800" algn="l"/>
                <a:tab pos="4508500" algn="l"/>
                <a:tab pos="4521200" algn="l"/>
              </a:tabLst>
            </a:pPr>
            <a:r>
              <a:rPr lang="ru-RU" sz="2000" dirty="0">
                <a:solidFill>
                  <a:srgbClr val="9D2E88">
                    <a:alpha val="50000"/>
                  </a:srgbClr>
                </a:solidFill>
                <a:latin typeface="Montserrat Bold" panose="00000800000000000000" pitchFamily="2" charset="-52"/>
              </a:rPr>
              <a:t>02</a:t>
            </a:r>
            <a:endParaRPr lang="ru-RU" sz="2000" baseline="30000" dirty="0">
              <a:solidFill>
                <a:srgbClr val="9D2E88">
                  <a:alpha val="50000"/>
                </a:srgbClr>
              </a:solidFill>
              <a:latin typeface="Montserrat Bold" panose="00000800000000000000" pitchFamily="2" charset="-52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D0EB6FA-CBCC-404E-A1D7-4B5DFFA92C58}"/>
              </a:ext>
            </a:extLst>
          </p:cNvPr>
          <p:cNvSpPr txBox="1"/>
          <p:nvPr/>
        </p:nvSpPr>
        <p:spPr>
          <a:xfrm>
            <a:off x="7851223" y="4520504"/>
            <a:ext cx="33441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4279900" algn="l"/>
                <a:tab pos="4292600" algn="l"/>
                <a:tab pos="4305300" algn="l"/>
                <a:tab pos="4318000" algn="l"/>
                <a:tab pos="4330700" algn="l"/>
                <a:tab pos="4343400" algn="l"/>
                <a:tab pos="4356100" algn="l"/>
                <a:tab pos="4368800" algn="l"/>
                <a:tab pos="4381500" algn="l"/>
                <a:tab pos="4394200" algn="l"/>
                <a:tab pos="4406900" algn="l"/>
                <a:tab pos="4419600" algn="l"/>
                <a:tab pos="4432300" algn="l"/>
                <a:tab pos="4445000" algn="l"/>
                <a:tab pos="4457700" algn="l"/>
                <a:tab pos="4470400" algn="l"/>
                <a:tab pos="4483100" algn="l"/>
                <a:tab pos="4495800" algn="l"/>
                <a:tab pos="4508500" algn="l"/>
                <a:tab pos="4521200" algn="l"/>
              </a:tabLst>
            </a:pP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Сервисный центр и запчасти для поставляемой продукции, в том числе снятой с производства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92CF379-A5B2-4AFD-8FD8-96AF60C23445}"/>
              </a:ext>
            </a:extLst>
          </p:cNvPr>
          <p:cNvSpPr txBox="1"/>
          <p:nvPr/>
        </p:nvSpPr>
        <p:spPr>
          <a:xfrm>
            <a:off x="7851225" y="4136219"/>
            <a:ext cx="21137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4279900" algn="l"/>
                <a:tab pos="4292600" algn="l"/>
                <a:tab pos="4305300" algn="l"/>
                <a:tab pos="4318000" algn="l"/>
                <a:tab pos="4330700" algn="l"/>
                <a:tab pos="4343400" algn="l"/>
                <a:tab pos="4356100" algn="l"/>
                <a:tab pos="4368800" algn="l"/>
                <a:tab pos="4381500" algn="l"/>
                <a:tab pos="4394200" algn="l"/>
                <a:tab pos="4406900" algn="l"/>
                <a:tab pos="4419600" algn="l"/>
                <a:tab pos="4432300" algn="l"/>
                <a:tab pos="4445000" algn="l"/>
                <a:tab pos="4457700" algn="l"/>
                <a:tab pos="4470400" algn="l"/>
                <a:tab pos="4483100" algn="l"/>
                <a:tab pos="4495800" algn="l"/>
                <a:tab pos="4508500" algn="l"/>
                <a:tab pos="4521200" algn="l"/>
              </a:tabLst>
            </a:pPr>
            <a:r>
              <a:rPr lang="ru-RU" sz="2000" dirty="0">
                <a:solidFill>
                  <a:srgbClr val="9D2E88">
                    <a:alpha val="50000"/>
                  </a:srgbClr>
                </a:solidFill>
                <a:latin typeface="Montserrat Bold" panose="00000800000000000000" pitchFamily="2" charset="-52"/>
              </a:rPr>
              <a:t>04</a:t>
            </a:r>
          </a:p>
        </p:txBody>
      </p:sp>
      <p:grpSp>
        <p:nvGrpSpPr>
          <p:cNvPr id="69" name="Группа 68">
            <a:extLst>
              <a:ext uri="{FF2B5EF4-FFF2-40B4-BE49-F238E27FC236}">
                <a16:creationId xmlns:a16="http://schemas.microsoft.com/office/drawing/2014/main" id="{31CB097E-E73F-4C11-98A1-BB7384294DE4}"/>
              </a:ext>
            </a:extLst>
          </p:cNvPr>
          <p:cNvGrpSpPr/>
          <p:nvPr/>
        </p:nvGrpSpPr>
        <p:grpSpPr>
          <a:xfrm>
            <a:off x="-1371600" y="9652"/>
            <a:ext cx="853440" cy="2760701"/>
            <a:chOff x="-1371600" y="9652"/>
            <a:chExt cx="853440" cy="2760701"/>
          </a:xfrm>
          <a:solidFill>
            <a:schemeClr val="bg1">
              <a:lumMod val="95000"/>
            </a:schemeClr>
          </a:solidFill>
        </p:grpSpPr>
        <p:sp>
          <p:nvSpPr>
            <p:cNvPr id="70" name="Овал 69">
              <a:extLst>
                <a:ext uri="{FF2B5EF4-FFF2-40B4-BE49-F238E27FC236}">
                  <a16:creationId xmlns:a16="http://schemas.microsoft.com/office/drawing/2014/main" id="{C47FE0B0-195C-4251-B456-31F608C6F7DC}"/>
                </a:ext>
              </a:extLst>
            </p:cNvPr>
            <p:cNvSpPr/>
            <p:nvPr/>
          </p:nvSpPr>
          <p:spPr>
            <a:xfrm>
              <a:off x="-1371600" y="9652"/>
              <a:ext cx="853440" cy="853440"/>
            </a:xfrm>
            <a:prstGeom prst="ellipse">
              <a:avLst/>
            </a:prstGeom>
            <a:solidFill>
              <a:srgbClr val="3437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Овал 70">
              <a:extLst>
                <a:ext uri="{FF2B5EF4-FFF2-40B4-BE49-F238E27FC236}">
                  <a16:creationId xmlns:a16="http://schemas.microsoft.com/office/drawing/2014/main" id="{ABA3E5AF-F538-46A4-9001-0D80E8AA779B}"/>
                </a:ext>
              </a:extLst>
            </p:cNvPr>
            <p:cNvSpPr/>
            <p:nvPr/>
          </p:nvSpPr>
          <p:spPr>
            <a:xfrm>
              <a:off x="-1371600" y="963283"/>
              <a:ext cx="853440" cy="853440"/>
            </a:xfrm>
            <a:prstGeom prst="ellipse">
              <a:avLst/>
            </a:prstGeom>
            <a:solidFill>
              <a:srgbClr val="9D2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Овал 71">
              <a:extLst>
                <a:ext uri="{FF2B5EF4-FFF2-40B4-BE49-F238E27FC236}">
                  <a16:creationId xmlns:a16="http://schemas.microsoft.com/office/drawing/2014/main" id="{D7936138-EF8A-4F68-B0DF-8ABE20800C92}"/>
                </a:ext>
              </a:extLst>
            </p:cNvPr>
            <p:cNvSpPr/>
            <p:nvPr/>
          </p:nvSpPr>
          <p:spPr>
            <a:xfrm>
              <a:off x="-1371600" y="1916913"/>
              <a:ext cx="853440" cy="853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9" name="Прямоугольник: скругленные углы 58">
            <a:extLst>
              <a:ext uri="{FF2B5EF4-FFF2-40B4-BE49-F238E27FC236}">
                <a16:creationId xmlns:a16="http://schemas.microsoft.com/office/drawing/2014/main" id="{67BE5AA0-162A-4E48-B23E-52C40FD084EF}"/>
              </a:ext>
            </a:extLst>
          </p:cNvPr>
          <p:cNvSpPr/>
          <p:nvPr/>
        </p:nvSpPr>
        <p:spPr>
          <a:xfrm>
            <a:off x="696560" y="1446835"/>
            <a:ext cx="2818800" cy="4611600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34373B"/>
              </a:gs>
              <a:gs pos="50000">
                <a:srgbClr val="34373B"/>
              </a:gs>
              <a:gs pos="100000">
                <a:srgbClr val="34373B">
                  <a:alpha val="0"/>
                </a:srgbClr>
              </a:gs>
            </a:gsLst>
            <a:lin ang="16200000" scaled="0"/>
          </a:gra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1060E00-F5D3-412A-B6D4-A5CF12D7DA78}"/>
              </a:ext>
            </a:extLst>
          </p:cNvPr>
          <p:cNvSpPr txBox="1"/>
          <p:nvPr/>
        </p:nvSpPr>
        <p:spPr>
          <a:xfrm>
            <a:off x="824301" y="4215444"/>
            <a:ext cx="2562083" cy="160043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4279900" algn="l"/>
                <a:tab pos="4292600" algn="l"/>
                <a:tab pos="4305300" algn="l"/>
                <a:tab pos="4318000" algn="l"/>
                <a:tab pos="4330700" algn="l"/>
                <a:tab pos="4343400" algn="l"/>
                <a:tab pos="4356100" algn="l"/>
                <a:tab pos="4368800" algn="l"/>
                <a:tab pos="4381500" algn="l"/>
                <a:tab pos="4394200" algn="l"/>
                <a:tab pos="4406900" algn="l"/>
                <a:tab pos="4419600" algn="l"/>
                <a:tab pos="4432300" algn="l"/>
                <a:tab pos="4445000" algn="l"/>
                <a:tab pos="4457700" algn="l"/>
                <a:tab pos="4470400" algn="l"/>
                <a:tab pos="4483100" algn="l"/>
                <a:tab pos="4495800" algn="l"/>
                <a:tab pos="4508500" algn="l"/>
                <a:tab pos="4521200" algn="l"/>
              </a:tabLst>
            </a:pPr>
            <a:r>
              <a:rPr lang="ru-RU" sz="1400" dirty="0">
                <a:ln>
                  <a:noFill/>
                </a:ln>
                <a:solidFill>
                  <a:schemeClr val="bg1"/>
                </a:solidFill>
                <a:effectLst/>
                <a:latin typeface="Montserrat" panose="00000500000000000000" pitchFamily="2" charset="-52"/>
                <a:ea typeface="Arial Unicode MS"/>
                <a:cs typeface="Arial Unicode MS"/>
              </a:rPr>
              <a:t>У метро Водный стадион с «мокрой» зоной, просторными переговорными, презентационным оборудованием и бесплатной парковкой</a:t>
            </a: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971E47DE-0C0D-4A40-8DA8-3609FD89ECAA}"/>
              </a:ext>
            </a:extLst>
          </p:cNvPr>
          <p:cNvGrpSpPr/>
          <p:nvPr/>
        </p:nvGrpSpPr>
        <p:grpSpPr>
          <a:xfrm>
            <a:off x="824301" y="3495432"/>
            <a:ext cx="2562083" cy="572458"/>
            <a:chOff x="4229866" y="2099880"/>
            <a:chExt cx="2113702" cy="57245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D7C263B-4F71-43E0-8AE5-97080EED2929}"/>
                </a:ext>
              </a:extLst>
            </p:cNvPr>
            <p:cNvSpPr txBox="1"/>
            <p:nvPr/>
          </p:nvSpPr>
          <p:spPr>
            <a:xfrm>
              <a:off x="4229866" y="2099880"/>
              <a:ext cx="211370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  <a:tab pos="4279900" algn="l"/>
                  <a:tab pos="4292600" algn="l"/>
                  <a:tab pos="4305300" algn="l"/>
                  <a:tab pos="4318000" algn="l"/>
                  <a:tab pos="4330700" algn="l"/>
                  <a:tab pos="4343400" algn="l"/>
                  <a:tab pos="4356100" algn="l"/>
                  <a:tab pos="4368800" algn="l"/>
                  <a:tab pos="4381500" algn="l"/>
                  <a:tab pos="4394200" algn="l"/>
                  <a:tab pos="4406900" algn="l"/>
                  <a:tab pos="4419600" algn="l"/>
                  <a:tab pos="4432300" algn="l"/>
                  <a:tab pos="4445000" algn="l"/>
                  <a:tab pos="4457700" algn="l"/>
                  <a:tab pos="4470400" algn="l"/>
                  <a:tab pos="4483100" algn="l"/>
                  <a:tab pos="4495800" algn="l"/>
                  <a:tab pos="4508500" algn="l"/>
                  <a:tab pos="4521200" algn="l"/>
                </a:tabLst>
              </a:pPr>
              <a:r>
                <a:rPr lang="en-US" dirty="0">
                  <a:solidFill>
                    <a:srgbClr val="9D2E88"/>
                  </a:solidFill>
                  <a:latin typeface="Montserrat Bold" panose="00000800000000000000" pitchFamily="2" charset="-52"/>
                </a:rPr>
                <a:t>500 </a:t>
              </a:r>
              <a:r>
                <a:rPr lang="ru-RU" dirty="0">
                  <a:solidFill>
                    <a:srgbClr val="9D2E88"/>
                  </a:solidFill>
                  <a:latin typeface="Montserrat Bold" panose="00000800000000000000" pitchFamily="2" charset="-52"/>
                </a:rPr>
                <a:t>м</a:t>
              </a:r>
              <a:r>
                <a:rPr lang="ru-RU" baseline="30000" dirty="0">
                  <a:solidFill>
                    <a:srgbClr val="9D2E88"/>
                  </a:solidFill>
                  <a:latin typeface="Montserrat Bold" panose="00000800000000000000" pitchFamily="2" charset="-52"/>
                </a:rPr>
                <a:t>2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E3FE86F-E9D7-4A99-9525-556AD1A5402C}"/>
                </a:ext>
              </a:extLst>
            </p:cNvPr>
            <p:cNvSpPr txBox="1"/>
            <p:nvPr/>
          </p:nvSpPr>
          <p:spPr>
            <a:xfrm>
              <a:off x="4229866" y="2395339"/>
              <a:ext cx="2113702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  <a:tab pos="4279900" algn="l"/>
                  <a:tab pos="4292600" algn="l"/>
                  <a:tab pos="4305300" algn="l"/>
                  <a:tab pos="4318000" algn="l"/>
                  <a:tab pos="4330700" algn="l"/>
                  <a:tab pos="4343400" algn="l"/>
                  <a:tab pos="4356100" algn="l"/>
                  <a:tab pos="4368800" algn="l"/>
                  <a:tab pos="4381500" algn="l"/>
                  <a:tab pos="4394200" algn="l"/>
                  <a:tab pos="4406900" algn="l"/>
                  <a:tab pos="4419600" algn="l"/>
                  <a:tab pos="4432300" algn="l"/>
                  <a:tab pos="4445000" algn="l"/>
                  <a:tab pos="4457700" algn="l"/>
                  <a:tab pos="4470400" algn="l"/>
                  <a:tab pos="4483100" algn="l"/>
                  <a:tab pos="4495800" algn="l"/>
                  <a:tab pos="4508500" algn="l"/>
                  <a:tab pos="4521200" algn="l"/>
                </a:tabLst>
              </a:pPr>
              <a:r>
                <a:rPr lang="ru-RU" sz="1200" dirty="0">
                  <a:solidFill>
                    <a:srgbClr val="9D2E88"/>
                  </a:solidFill>
                  <a:latin typeface="Montserrat Bold" panose="00000800000000000000" pitchFamily="2" charset="-52"/>
                </a:rPr>
                <a:t>Интерьерный шоу-рум </a:t>
              </a:r>
              <a:endParaRPr lang="ru-RU" sz="1200" baseline="30000" dirty="0">
                <a:solidFill>
                  <a:srgbClr val="9D2E88"/>
                </a:solidFill>
                <a:latin typeface="Montserrat Bold" panose="00000800000000000000" pitchFamily="2" charset="-52"/>
              </a:endParaRPr>
            </a:p>
          </p:txBody>
        </p:sp>
      </p:grpSp>
      <p:grpSp>
        <p:nvGrpSpPr>
          <p:cNvPr id="118" name="Группа 117">
            <a:extLst>
              <a:ext uri="{FF2B5EF4-FFF2-40B4-BE49-F238E27FC236}">
                <a16:creationId xmlns:a16="http://schemas.microsoft.com/office/drawing/2014/main" id="{CF9877F5-F369-4F7B-9D9A-187966BE41F0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119" name="Группа 118">
              <a:extLst>
                <a:ext uri="{FF2B5EF4-FFF2-40B4-BE49-F238E27FC236}">
                  <a16:creationId xmlns:a16="http://schemas.microsoft.com/office/drawing/2014/main" id="{ECA5678C-AA25-4F8C-BD5F-E03ECBB1F999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121" name="Прямоугольник: скругленные углы 120">
                <a:extLst>
                  <a:ext uri="{FF2B5EF4-FFF2-40B4-BE49-F238E27FC236}">
                    <a16:creationId xmlns:a16="http://schemas.microsoft.com/office/drawing/2014/main" id="{AD329EAF-B0BD-4B81-8730-430531039266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2" name="Прямоугольник: скругленные углы 121">
                <a:extLst>
                  <a:ext uri="{FF2B5EF4-FFF2-40B4-BE49-F238E27FC236}">
                    <a16:creationId xmlns:a16="http://schemas.microsoft.com/office/drawing/2014/main" id="{8C1E3585-15D3-402A-BDDE-4D0975257B88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23" name="Прямоугольник: скругленные углы 122">
                <a:extLst>
                  <a:ext uri="{FF2B5EF4-FFF2-40B4-BE49-F238E27FC236}">
                    <a16:creationId xmlns:a16="http://schemas.microsoft.com/office/drawing/2014/main" id="{3B1E22BD-0C53-40B4-8AE1-ADBF47640BEF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24" name="Прямоугольник: скругленные углы 123">
                <a:extLst>
                  <a:ext uri="{FF2B5EF4-FFF2-40B4-BE49-F238E27FC236}">
                    <a16:creationId xmlns:a16="http://schemas.microsoft.com/office/drawing/2014/main" id="{5340A9AC-DA6B-460E-9371-CE867086F668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FA457FFE-AB16-42B4-91BB-356F5158F617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04</a:t>
              </a:r>
              <a:endParaRPr lang="ru-RU" sz="2000" dirty="0">
                <a:solidFill>
                  <a:schemeClr val="bg1"/>
                </a:solidFill>
                <a:latin typeface="Philosopher Bold" panose="00000800000000000000" pitchFamily="2" charset="-52"/>
              </a:endParaRPr>
            </a:p>
          </p:txBody>
        </p:sp>
      </p:grpSp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2EB3F5D1-5FA8-449D-958D-3F99FD6814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B59BA8D-564B-4784-9230-AD4244E36D16}"/>
              </a:ext>
            </a:extLst>
          </p:cNvPr>
          <p:cNvGrpSpPr/>
          <p:nvPr/>
        </p:nvGrpSpPr>
        <p:grpSpPr>
          <a:xfrm>
            <a:off x="10143072" y="5725968"/>
            <a:ext cx="1396652" cy="338554"/>
            <a:chOff x="2656022" y="5725968"/>
            <a:chExt cx="1396652" cy="338554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C927E5E-B717-47FB-9916-9B2ABE3DB099}"/>
                </a:ext>
              </a:extLst>
            </p:cNvPr>
            <p:cNvSpPr txBox="1"/>
            <p:nvPr/>
          </p:nvSpPr>
          <p:spPr>
            <a:xfrm>
              <a:off x="2656022" y="5725968"/>
              <a:ext cx="1100392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800" spc="2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Смотрите видео презентацию</a:t>
              </a:r>
            </a:p>
          </p:txBody>
        </p:sp>
        <p:grpSp>
          <p:nvGrpSpPr>
            <p:cNvPr id="2" name="Группа 1">
              <a:extLst>
                <a:ext uri="{FF2B5EF4-FFF2-40B4-BE49-F238E27FC236}">
                  <a16:creationId xmlns:a16="http://schemas.microsoft.com/office/drawing/2014/main" id="{AE33A730-2AA4-4C2E-82CE-804DBE05CE05}"/>
                </a:ext>
              </a:extLst>
            </p:cNvPr>
            <p:cNvGrpSpPr/>
            <p:nvPr/>
          </p:nvGrpSpPr>
          <p:grpSpPr>
            <a:xfrm>
              <a:off x="3756414" y="5747115"/>
              <a:ext cx="296260" cy="296260"/>
              <a:chOff x="4103017" y="5732658"/>
              <a:chExt cx="594028" cy="594028"/>
            </a:xfrm>
          </p:grpSpPr>
          <p:sp>
            <p:nvSpPr>
              <p:cNvPr id="43" name="Овал 42">
                <a:hlinkClick r:id="rId5"/>
                <a:extLst>
                  <a:ext uri="{FF2B5EF4-FFF2-40B4-BE49-F238E27FC236}">
                    <a16:creationId xmlns:a16="http://schemas.microsoft.com/office/drawing/2014/main" id="{E39C9FF2-9AB4-4B41-BF34-7B8347051C94}"/>
                  </a:ext>
                </a:extLst>
              </p:cNvPr>
              <p:cNvSpPr/>
              <p:nvPr/>
            </p:nvSpPr>
            <p:spPr>
              <a:xfrm>
                <a:off x="4103017" y="5732658"/>
                <a:ext cx="594028" cy="594028"/>
              </a:xfrm>
              <a:prstGeom prst="ellipse">
                <a:avLst/>
              </a:prstGeom>
              <a:solidFill>
                <a:srgbClr val="9D2E88"/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54" name="Полилиния: фигура 53">
                <a:hlinkClick r:id="rId5"/>
                <a:extLst>
                  <a:ext uri="{FF2B5EF4-FFF2-40B4-BE49-F238E27FC236}">
                    <a16:creationId xmlns:a16="http://schemas.microsoft.com/office/drawing/2014/main" id="{42349FAB-490D-4319-A6DF-851A080BE631}"/>
                  </a:ext>
                </a:extLst>
              </p:cNvPr>
              <p:cNvSpPr/>
              <p:nvPr/>
            </p:nvSpPr>
            <p:spPr>
              <a:xfrm>
                <a:off x="4329076" y="5933803"/>
                <a:ext cx="170244" cy="191737"/>
              </a:xfrm>
              <a:custGeom>
                <a:avLst/>
                <a:gdLst>
                  <a:gd name="connsiteX0" fmla="*/ 444 w 2629431"/>
                  <a:gd name="connsiteY0" fmla="*/ 1479367 h 2961399"/>
                  <a:gd name="connsiteX1" fmla="*/ 444 w 2629431"/>
                  <a:gd name="connsiteY1" fmla="*/ 237832 h 2961399"/>
                  <a:gd name="connsiteX2" fmla="*/ 208777 w 2629431"/>
                  <a:gd name="connsiteY2" fmla="*/ 815 h 2961399"/>
                  <a:gd name="connsiteX3" fmla="*/ 349370 w 2629431"/>
                  <a:gd name="connsiteY3" fmla="*/ 40407 h 2961399"/>
                  <a:gd name="connsiteX4" fmla="*/ 1362737 w 2629431"/>
                  <a:gd name="connsiteY4" fmla="*/ 624901 h 2961399"/>
                  <a:gd name="connsiteX5" fmla="*/ 2484962 w 2629431"/>
                  <a:gd name="connsiteY5" fmla="*/ 1272330 h 2961399"/>
                  <a:gd name="connsiteX6" fmla="*/ 2582378 w 2629431"/>
                  <a:gd name="connsiteY6" fmla="*/ 1349606 h 2961399"/>
                  <a:gd name="connsiteX7" fmla="*/ 2514255 w 2629431"/>
                  <a:gd name="connsiteY7" fmla="*/ 1673206 h 2961399"/>
                  <a:gd name="connsiteX8" fmla="*/ 2072338 w 2629431"/>
                  <a:gd name="connsiteY8" fmla="*/ 1928913 h 2961399"/>
                  <a:gd name="connsiteX9" fmla="*/ 349370 w 2629431"/>
                  <a:gd name="connsiteY9" fmla="*/ 2922598 h 2961399"/>
                  <a:gd name="connsiteX10" fmla="*/ 71388 w 2629431"/>
                  <a:gd name="connsiteY10" fmla="*/ 2903069 h 2961399"/>
                  <a:gd name="connsiteX11" fmla="*/ 367 w 2629431"/>
                  <a:gd name="connsiteY11" fmla="*/ 2724716 h 2961399"/>
                  <a:gd name="connsiteX12" fmla="*/ 367 w 2629431"/>
                  <a:gd name="connsiteY12" fmla="*/ 1700287 h 2961399"/>
                  <a:gd name="connsiteX13" fmla="*/ 367 w 2629431"/>
                  <a:gd name="connsiteY13" fmla="*/ 1479062 h 2961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29431" h="2961399">
                    <a:moveTo>
                      <a:pt x="444" y="1479367"/>
                    </a:moveTo>
                    <a:cubicBezTo>
                      <a:pt x="444" y="1065547"/>
                      <a:pt x="444" y="651702"/>
                      <a:pt x="444" y="237832"/>
                    </a:cubicBezTo>
                    <a:cubicBezTo>
                      <a:pt x="444" y="104181"/>
                      <a:pt x="85348" y="8596"/>
                      <a:pt x="208777" y="815"/>
                    </a:cubicBezTo>
                    <a:cubicBezTo>
                      <a:pt x="260269" y="-2389"/>
                      <a:pt x="305506" y="15081"/>
                      <a:pt x="349370" y="40407"/>
                    </a:cubicBezTo>
                    <a:cubicBezTo>
                      <a:pt x="687006" y="235643"/>
                      <a:pt x="1024795" y="430474"/>
                      <a:pt x="1362737" y="624901"/>
                    </a:cubicBezTo>
                    <a:cubicBezTo>
                      <a:pt x="1736891" y="840583"/>
                      <a:pt x="2110961" y="1056393"/>
                      <a:pt x="2484962" y="1272330"/>
                    </a:cubicBezTo>
                    <a:cubicBezTo>
                      <a:pt x="2520663" y="1293003"/>
                      <a:pt x="2556975" y="1318101"/>
                      <a:pt x="2582378" y="1349606"/>
                    </a:cubicBezTo>
                    <a:cubicBezTo>
                      <a:pt x="2666672" y="1454422"/>
                      <a:pt x="2635319" y="1601346"/>
                      <a:pt x="2514255" y="1673206"/>
                    </a:cubicBezTo>
                    <a:cubicBezTo>
                      <a:pt x="2367941" y="1760171"/>
                      <a:pt x="2219720" y="1843855"/>
                      <a:pt x="2072338" y="1928913"/>
                    </a:cubicBezTo>
                    <a:cubicBezTo>
                      <a:pt x="1498119" y="2260141"/>
                      <a:pt x="923794" y="2591370"/>
                      <a:pt x="349370" y="2922598"/>
                    </a:cubicBezTo>
                    <a:cubicBezTo>
                      <a:pt x="248064" y="2981032"/>
                      <a:pt x="147597" y="2973938"/>
                      <a:pt x="71388" y="2903069"/>
                    </a:cubicBezTo>
                    <a:cubicBezTo>
                      <a:pt x="19591" y="2855010"/>
                      <a:pt x="291" y="2793906"/>
                      <a:pt x="367" y="2724716"/>
                    </a:cubicBezTo>
                    <a:cubicBezTo>
                      <a:pt x="672" y="2383265"/>
                      <a:pt x="672" y="2041789"/>
                      <a:pt x="367" y="1700287"/>
                    </a:cubicBezTo>
                    <a:cubicBezTo>
                      <a:pt x="367" y="1626596"/>
                      <a:pt x="367" y="1552854"/>
                      <a:pt x="367" y="1479062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727935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50">
            <a:extLst>
              <a:ext uri="{FF2B5EF4-FFF2-40B4-BE49-F238E27FC236}">
                <a16:creationId xmlns:a16="http://schemas.microsoft.com/office/drawing/2014/main" id="{8A9080BA-A32F-43CC-862D-78CF8CA9740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C74C6110-D39F-4325-85CD-1E895907AD75}"/>
              </a:ext>
            </a:extLst>
          </p:cNvPr>
          <p:cNvSpPr/>
          <p:nvPr/>
        </p:nvSpPr>
        <p:spPr>
          <a:xfrm>
            <a:off x="695325" y="1660207"/>
            <a:ext cx="2023200" cy="2131200"/>
          </a:xfrm>
          <a:prstGeom prst="rect">
            <a:avLst/>
          </a:prstGeom>
          <a:solidFill>
            <a:srgbClr val="9D2E88"/>
          </a:solidFill>
          <a:ln w="6350">
            <a:solidFill>
              <a:srgbClr val="9D2E88">
                <a:alpha val="20000"/>
              </a:srgb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3" name="Рисунок 155">
            <a:extLst>
              <a:ext uri="{FF2B5EF4-FFF2-40B4-BE49-F238E27FC236}">
                <a16:creationId xmlns:a16="http://schemas.microsoft.com/office/drawing/2014/main" id="{0B1403BF-2BA7-4FCB-8169-8CC340DBFC02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54" name="Рисунок 155">
            <a:extLst>
              <a:ext uri="{FF2B5EF4-FFF2-40B4-BE49-F238E27FC236}">
                <a16:creationId xmlns:a16="http://schemas.microsoft.com/office/drawing/2014/main" id="{2A3D4ED3-C22D-494C-84D5-D1A241686C95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ru-RU" dirty="0"/>
              <a:t>%</a:t>
            </a:r>
          </a:p>
        </p:txBody>
      </p:sp>
      <p:sp>
        <p:nvSpPr>
          <p:cNvPr id="192" name="Прямоугольник 191">
            <a:extLst>
              <a:ext uri="{FF2B5EF4-FFF2-40B4-BE49-F238E27FC236}">
                <a16:creationId xmlns:a16="http://schemas.microsoft.com/office/drawing/2014/main" id="{3ECFE73A-4DB9-4C38-9188-4C6BB32A6B0B}"/>
              </a:ext>
            </a:extLst>
          </p:cNvPr>
          <p:cNvSpPr/>
          <p:nvPr/>
        </p:nvSpPr>
        <p:spPr>
          <a:xfrm>
            <a:off x="695325" y="3926071"/>
            <a:ext cx="2024480" cy="2131829"/>
          </a:xfrm>
          <a:prstGeom prst="rect">
            <a:avLst/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A2F3784B-58BD-4DE4-83AF-A7B8B4D24269}"/>
              </a:ext>
            </a:extLst>
          </p:cNvPr>
          <p:cNvSpPr/>
          <p:nvPr/>
        </p:nvSpPr>
        <p:spPr>
          <a:xfrm>
            <a:off x="9473475" y="3926071"/>
            <a:ext cx="2023200" cy="2131200"/>
          </a:xfrm>
          <a:prstGeom prst="rect">
            <a:avLst/>
          </a:prstGeom>
          <a:solidFill>
            <a:srgbClr val="35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EC119C8D-1B85-4AA8-8AE9-3DAD6B424F43}"/>
              </a:ext>
            </a:extLst>
          </p:cNvPr>
          <p:cNvSpPr/>
          <p:nvPr/>
        </p:nvSpPr>
        <p:spPr>
          <a:xfrm>
            <a:off x="7277979" y="3926700"/>
            <a:ext cx="2023200" cy="2131200"/>
          </a:xfrm>
          <a:prstGeom prst="rect">
            <a:avLst/>
          </a:prstGeom>
          <a:solidFill>
            <a:srgbClr val="35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C1E0A360-7CA4-41CB-8217-DA94962541F8}"/>
              </a:ext>
            </a:extLst>
          </p:cNvPr>
          <p:cNvSpPr/>
          <p:nvPr/>
        </p:nvSpPr>
        <p:spPr>
          <a:xfrm>
            <a:off x="2889543" y="1660207"/>
            <a:ext cx="2023200" cy="2131200"/>
          </a:xfrm>
          <a:prstGeom prst="rect">
            <a:avLst/>
          </a:prstGeom>
          <a:solidFill>
            <a:srgbClr val="35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Прямоугольник 147">
            <a:extLst>
              <a:ext uri="{FF2B5EF4-FFF2-40B4-BE49-F238E27FC236}">
                <a16:creationId xmlns:a16="http://schemas.microsoft.com/office/drawing/2014/main" id="{A858EAE2-1712-4E44-AFB8-6096F4EF79E7}"/>
              </a:ext>
            </a:extLst>
          </p:cNvPr>
          <p:cNvSpPr/>
          <p:nvPr/>
        </p:nvSpPr>
        <p:spPr>
          <a:xfrm>
            <a:off x="5083761" y="1660207"/>
            <a:ext cx="2024480" cy="2131829"/>
          </a:xfrm>
          <a:prstGeom prst="rect">
            <a:avLst/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Прямоугольник 153">
            <a:extLst>
              <a:ext uri="{FF2B5EF4-FFF2-40B4-BE49-F238E27FC236}">
                <a16:creationId xmlns:a16="http://schemas.microsoft.com/office/drawing/2014/main" id="{C49C2C2B-65F7-4B9E-B15E-7D03184C57D3}"/>
              </a:ext>
            </a:extLst>
          </p:cNvPr>
          <p:cNvSpPr/>
          <p:nvPr/>
        </p:nvSpPr>
        <p:spPr>
          <a:xfrm>
            <a:off x="7277979" y="1660207"/>
            <a:ext cx="2024480" cy="2131829"/>
          </a:xfrm>
          <a:prstGeom prst="rect">
            <a:avLst/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1" name="Прямоугольник 160">
            <a:extLst>
              <a:ext uri="{FF2B5EF4-FFF2-40B4-BE49-F238E27FC236}">
                <a16:creationId xmlns:a16="http://schemas.microsoft.com/office/drawing/2014/main" id="{32347943-E3E0-4D48-835A-46A4E6871D35}"/>
              </a:ext>
            </a:extLst>
          </p:cNvPr>
          <p:cNvSpPr/>
          <p:nvPr/>
        </p:nvSpPr>
        <p:spPr>
          <a:xfrm>
            <a:off x="9472195" y="1660207"/>
            <a:ext cx="2024480" cy="2131829"/>
          </a:xfrm>
          <a:prstGeom prst="rect">
            <a:avLst/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0B07FAC9-92A7-4FC2-BEDC-B6E4C2A8FF28}"/>
              </a:ext>
            </a:extLst>
          </p:cNvPr>
          <p:cNvGrpSpPr/>
          <p:nvPr/>
        </p:nvGrpSpPr>
        <p:grpSpPr>
          <a:xfrm>
            <a:off x="977205" y="1925456"/>
            <a:ext cx="9100870" cy="324000"/>
            <a:chOff x="977205" y="1925456"/>
            <a:chExt cx="9100870" cy="324000"/>
          </a:xfrm>
        </p:grpSpPr>
        <p:sp>
          <p:nvSpPr>
            <p:cNvPr id="140" name="Полилиния: фигура 139">
              <a:extLst>
                <a:ext uri="{FF2B5EF4-FFF2-40B4-BE49-F238E27FC236}">
                  <a16:creationId xmlns:a16="http://schemas.microsoft.com/office/drawing/2014/main" id="{D940FF42-1988-415F-A38E-9B4AAE2C93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77205" y="1934456"/>
              <a:ext cx="275504" cy="306000"/>
            </a:xfrm>
            <a:custGeom>
              <a:avLst/>
              <a:gdLst>
                <a:gd name="connsiteX0" fmla="*/ 3762580 w 6176236"/>
                <a:gd name="connsiteY0" fmla="*/ 4578786 h 6859898"/>
                <a:gd name="connsiteX1" fmla="*/ 3087166 w 6176236"/>
                <a:gd name="connsiteY1" fmla="*/ 4578869 h 6859898"/>
                <a:gd name="connsiteX2" fmla="*/ 2420077 w 6176236"/>
                <a:gd name="connsiteY2" fmla="*/ 4578869 h 6859898"/>
                <a:gd name="connsiteX3" fmla="*/ 2354959 w 6176236"/>
                <a:gd name="connsiteY3" fmla="*/ 4584556 h 6859898"/>
                <a:gd name="connsiteX4" fmla="*/ 2205270 w 6176236"/>
                <a:gd name="connsiteY4" fmla="*/ 4795654 h 6859898"/>
                <a:gd name="connsiteX5" fmla="*/ 2410598 w 6176236"/>
                <a:gd name="connsiteY5" fmla="*/ 4974605 h 6859898"/>
                <a:gd name="connsiteX6" fmla="*/ 3765382 w 6176236"/>
                <a:gd name="connsiteY6" fmla="*/ 4974605 h 6859898"/>
                <a:gd name="connsiteX7" fmla="*/ 3973101 w 6176236"/>
                <a:gd name="connsiteY7" fmla="*/ 4772409 h 6859898"/>
                <a:gd name="connsiteX8" fmla="*/ 3762580 w 6176236"/>
                <a:gd name="connsiteY8" fmla="*/ 4578786 h 6859898"/>
                <a:gd name="connsiteX9" fmla="*/ 3452456 w 6176236"/>
                <a:gd name="connsiteY9" fmla="*/ 4239091 h 6859898"/>
                <a:gd name="connsiteX10" fmla="*/ 3814757 w 6176236"/>
                <a:gd name="connsiteY10" fmla="*/ 4243140 h 6859898"/>
                <a:gd name="connsiteX11" fmla="*/ 4312539 w 6176236"/>
                <a:gd name="connsiteY11" fmla="*/ 4784773 h 6859898"/>
                <a:gd name="connsiteX12" fmla="*/ 3772883 w 6176236"/>
                <a:gd name="connsiteY12" fmla="*/ 5312312 h 6859898"/>
                <a:gd name="connsiteX13" fmla="*/ 2405405 w 6176236"/>
                <a:gd name="connsiteY13" fmla="*/ 5312312 h 6859898"/>
                <a:gd name="connsiteX14" fmla="*/ 1864183 w 6176236"/>
                <a:gd name="connsiteY14" fmla="*/ 4814612 h 6859898"/>
                <a:gd name="connsiteX15" fmla="*/ 2320009 w 6176236"/>
                <a:gd name="connsiteY15" fmla="*/ 4244541 h 6859898"/>
                <a:gd name="connsiteX16" fmla="*/ 2418923 w 6176236"/>
                <a:gd name="connsiteY16" fmla="*/ 4239431 h 6859898"/>
                <a:gd name="connsiteX17" fmla="*/ 3090298 w 6176236"/>
                <a:gd name="connsiteY17" fmla="*/ 4239431 h 6859898"/>
                <a:gd name="connsiteX18" fmla="*/ 3089968 w 6176236"/>
                <a:gd name="connsiteY18" fmla="*/ 4241409 h 6859898"/>
                <a:gd name="connsiteX19" fmla="*/ 3452456 w 6176236"/>
                <a:gd name="connsiteY19" fmla="*/ 4239091 h 6859898"/>
                <a:gd name="connsiteX20" fmla="*/ 339926 w 6176236"/>
                <a:gd name="connsiteY20" fmla="*/ 3829600 h 6859898"/>
                <a:gd name="connsiteX21" fmla="*/ 339926 w 6176236"/>
                <a:gd name="connsiteY21" fmla="*/ 3873699 h 6859898"/>
                <a:gd name="connsiteX22" fmla="*/ 340420 w 6176236"/>
                <a:gd name="connsiteY22" fmla="*/ 5965225 h 6859898"/>
                <a:gd name="connsiteX23" fmla="*/ 350394 w 6176236"/>
                <a:gd name="connsiteY23" fmla="*/ 6079634 h 6859898"/>
                <a:gd name="connsiteX24" fmla="*/ 900518 w 6176236"/>
                <a:gd name="connsiteY24" fmla="*/ 6522519 h 6859898"/>
                <a:gd name="connsiteX25" fmla="*/ 5272988 w 6176236"/>
                <a:gd name="connsiteY25" fmla="*/ 6522519 h 6859898"/>
                <a:gd name="connsiteX26" fmla="*/ 5399762 w 6176236"/>
                <a:gd name="connsiteY26" fmla="*/ 6510567 h 6859898"/>
                <a:gd name="connsiteX27" fmla="*/ 5835476 w 6176236"/>
                <a:gd name="connsiteY27" fmla="*/ 5972313 h 6859898"/>
                <a:gd name="connsiteX28" fmla="*/ 5835476 w 6176236"/>
                <a:gd name="connsiteY28" fmla="*/ 3930162 h 6859898"/>
                <a:gd name="connsiteX29" fmla="*/ 5835476 w 6176236"/>
                <a:gd name="connsiteY29" fmla="*/ 3829600 h 6859898"/>
                <a:gd name="connsiteX30" fmla="*/ 869113 w 6176236"/>
                <a:gd name="connsiteY30" fmla="*/ 2025007 h 6859898"/>
                <a:gd name="connsiteX31" fmla="*/ 791301 w 6176236"/>
                <a:gd name="connsiteY31" fmla="*/ 2031354 h 6859898"/>
                <a:gd name="connsiteX32" fmla="*/ 339761 w 6176236"/>
                <a:gd name="connsiteY32" fmla="*/ 2577603 h 6859898"/>
                <a:gd name="connsiteX33" fmla="*/ 339761 w 6176236"/>
                <a:gd name="connsiteY33" fmla="*/ 3446146 h 6859898"/>
                <a:gd name="connsiteX34" fmla="*/ 342316 w 6176236"/>
                <a:gd name="connsiteY34" fmla="*/ 3487360 h 6859898"/>
                <a:gd name="connsiteX35" fmla="*/ 5839103 w 6176236"/>
                <a:gd name="connsiteY35" fmla="*/ 3486865 h 6859898"/>
                <a:gd name="connsiteX36" fmla="*/ 5822123 w 6176236"/>
                <a:gd name="connsiteY36" fmla="*/ 3366191 h 6859898"/>
                <a:gd name="connsiteX37" fmla="*/ 5278099 w 6176236"/>
                <a:gd name="connsiteY37" fmla="*/ 2941275 h 6859898"/>
                <a:gd name="connsiteX38" fmla="*/ 3638196 w 6176236"/>
                <a:gd name="connsiteY38" fmla="*/ 2941275 h 6859898"/>
                <a:gd name="connsiteX39" fmla="*/ 3085352 w 6176236"/>
                <a:gd name="connsiteY39" fmla="*/ 2751691 h 6859898"/>
                <a:gd name="connsiteX40" fmla="*/ 2318360 w 6176236"/>
                <a:gd name="connsiteY40" fmla="*/ 2148649 h 6859898"/>
                <a:gd name="connsiteX41" fmla="*/ 1977438 w 6176236"/>
                <a:gd name="connsiteY41" fmla="*/ 2025007 h 6859898"/>
                <a:gd name="connsiteX42" fmla="*/ 869113 w 6176236"/>
                <a:gd name="connsiteY42" fmla="*/ 2025007 h 6859898"/>
                <a:gd name="connsiteX43" fmla="*/ 1928723 w 6176236"/>
                <a:gd name="connsiteY43" fmla="*/ 1181852 h 6859898"/>
                <a:gd name="connsiteX44" fmla="*/ 898375 w 6176236"/>
                <a:gd name="connsiteY44" fmla="*/ 1183088 h 6859898"/>
                <a:gd name="connsiteX45" fmla="*/ 791631 w 6176236"/>
                <a:gd name="connsiteY45" fmla="*/ 1189930 h 6859898"/>
                <a:gd name="connsiteX46" fmla="*/ 345778 w 6176236"/>
                <a:gd name="connsiteY46" fmla="*/ 1864107 h 6859898"/>
                <a:gd name="connsiteX47" fmla="*/ 370012 w 6176236"/>
                <a:gd name="connsiteY47" fmla="*/ 1848693 h 6859898"/>
                <a:gd name="connsiteX48" fmla="*/ 890544 w 6176236"/>
                <a:gd name="connsiteY48" fmla="*/ 1683838 h 6859898"/>
                <a:gd name="connsiteX49" fmla="*/ 1957821 w 6176236"/>
                <a:gd name="connsiteY49" fmla="*/ 1683838 h 6859898"/>
                <a:gd name="connsiteX50" fmla="*/ 2508274 w 6176236"/>
                <a:gd name="connsiteY50" fmla="*/ 1870702 h 6859898"/>
                <a:gd name="connsiteX51" fmla="*/ 3254411 w 6176236"/>
                <a:gd name="connsiteY51" fmla="*/ 2460308 h 6859898"/>
                <a:gd name="connsiteX52" fmla="*/ 3674794 w 6176236"/>
                <a:gd name="connsiteY52" fmla="*/ 2607689 h 6859898"/>
                <a:gd name="connsiteX53" fmla="*/ 5290380 w 6176236"/>
                <a:gd name="connsiteY53" fmla="*/ 2608514 h 6859898"/>
                <a:gd name="connsiteX54" fmla="*/ 5560744 w 6176236"/>
                <a:gd name="connsiteY54" fmla="*/ 2651211 h 6859898"/>
                <a:gd name="connsiteX55" fmla="*/ 5835476 w 6176236"/>
                <a:gd name="connsiteY55" fmla="*/ 2776749 h 6859898"/>
                <a:gd name="connsiteX56" fmla="*/ 5835476 w 6176236"/>
                <a:gd name="connsiteY56" fmla="*/ 2638270 h 6859898"/>
                <a:gd name="connsiteX57" fmla="*/ 5714307 w 6176236"/>
                <a:gd name="connsiteY57" fmla="*/ 2304932 h 6859898"/>
                <a:gd name="connsiteX58" fmla="*/ 5273565 w 6176236"/>
                <a:gd name="connsiteY58" fmla="*/ 2104797 h 6859898"/>
                <a:gd name="connsiteX59" fmla="*/ 3670590 w 6176236"/>
                <a:gd name="connsiteY59" fmla="*/ 2105786 h 6859898"/>
                <a:gd name="connsiteX60" fmla="*/ 3055595 w 6176236"/>
                <a:gd name="connsiteY60" fmla="*/ 1889990 h 6859898"/>
                <a:gd name="connsiteX61" fmla="*/ 2342347 w 6176236"/>
                <a:gd name="connsiteY61" fmla="*/ 1324947 h 6859898"/>
                <a:gd name="connsiteX62" fmla="*/ 1928723 w 6176236"/>
                <a:gd name="connsiteY62" fmla="*/ 1181852 h 6859898"/>
                <a:gd name="connsiteX63" fmla="*/ 1942901 w 6176236"/>
                <a:gd name="connsiteY63" fmla="*/ 338614 h 6859898"/>
                <a:gd name="connsiteX64" fmla="*/ 891945 w 6176236"/>
                <a:gd name="connsiteY64" fmla="*/ 339191 h 6859898"/>
                <a:gd name="connsiteX65" fmla="*/ 462661 w 6176236"/>
                <a:gd name="connsiteY65" fmla="*/ 537925 h 6859898"/>
                <a:gd name="connsiteX66" fmla="*/ 343305 w 6176236"/>
                <a:gd name="connsiteY66" fmla="*/ 1026887 h 6859898"/>
                <a:gd name="connsiteX67" fmla="*/ 999102 w 6176236"/>
                <a:gd name="connsiteY67" fmla="*/ 840683 h 6859898"/>
                <a:gd name="connsiteX68" fmla="*/ 1951061 w 6176236"/>
                <a:gd name="connsiteY68" fmla="*/ 842084 h 6859898"/>
                <a:gd name="connsiteX69" fmla="*/ 2530117 w 6176236"/>
                <a:gd name="connsiteY69" fmla="*/ 1042631 h 6859898"/>
                <a:gd name="connsiteX70" fmla="*/ 3262737 w 6176236"/>
                <a:gd name="connsiteY70" fmla="*/ 1623006 h 6859898"/>
                <a:gd name="connsiteX71" fmla="*/ 3676772 w 6176236"/>
                <a:gd name="connsiteY71" fmla="*/ 1764947 h 6859898"/>
                <a:gd name="connsiteX72" fmla="*/ 5304640 w 6176236"/>
                <a:gd name="connsiteY72" fmla="*/ 1764452 h 6859898"/>
                <a:gd name="connsiteX73" fmla="*/ 5443696 w 6176236"/>
                <a:gd name="connsiteY73" fmla="*/ 1777063 h 6859898"/>
                <a:gd name="connsiteX74" fmla="*/ 5835476 w 6176236"/>
                <a:gd name="connsiteY74" fmla="*/ 1949173 h 6859898"/>
                <a:gd name="connsiteX75" fmla="*/ 5835476 w 6176236"/>
                <a:gd name="connsiteY75" fmla="*/ 1813579 h 6859898"/>
                <a:gd name="connsiteX76" fmla="*/ 5279665 w 6176236"/>
                <a:gd name="connsiteY76" fmla="*/ 1261312 h 6859898"/>
                <a:gd name="connsiteX77" fmla="*/ 3631107 w 6176236"/>
                <a:gd name="connsiteY77" fmla="*/ 1261312 h 6859898"/>
                <a:gd name="connsiteX78" fmla="*/ 3110162 w 6176236"/>
                <a:gd name="connsiteY78" fmla="*/ 1087224 h 6859898"/>
                <a:gd name="connsiteX79" fmla="*/ 2333774 w 6176236"/>
                <a:gd name="connsiteY79" fmla="*/ 475939 h 6859898"/>
                <a:gd name="connsiteX80" fmla="*/ 1942901 w 6176236"/>
                <a:gd name="connsiteY80" fmla="*/ 338614 h 6859898"/>
                <a:gd name="connsiteX81" fmla="*/ 855842 w 6176236"/>
                <a:gd name="connsiteY81" fmla="*/ 1237 h 6859898"/>
                <a:gd name="connsiteX82" fmla="*/ 1993347 w 6176236"/>
                <a:gd name="connsiteY82" fmla="*/ 1237 h 6859898"/>
                <a:gd name="connsiteX83" fmla="*/ 2547098 w 6176236"/>
                <a:gd name="connsiteY83" fmla="*/ 212252 h 6859898"/>
                <a:gd name="connsiteX84" fmla="*/ 3279140 w 6176236"/>
                <a:gd name="connsiteY84" fmla="*/ 793369 h 6859898"/>
                <a:gd name="connsiteX85" fmla="*/ 3656165 w 6176236"/>
                <a:gd name="connsiteY85" fmla="*/ 922781 h 6859898"/>
                <a:gd name="connsiteX86" fmla="*/ 5325083 w 6176236"/>
                <a:gd name="connsiteY86" fmla="*/ 924512 h 6859898"/>
                <a:gd name="connsiteX87" fmla="*/ 6146641 w 6176236"/>
                <a:gd name="connsiteY87" fmla="*/ 1582204 h 6859898"/>
                <a:gd name="connsiteX88" fmla="*/ 6173513 w 6176236"/>
                <a:gd name="connsiteY88" fmla="*/ 1822069 h 6859898"/>
                <a:gd name="connsiteX89" fmla="*/ 6176233 w 6176236"/>
                <a:gd name="connsiteY89" fmla="*/ 5959949 h 6859898"/>
                <a:gd name="connsiteX90" fmla="*/ 5474277 w 6176236"/>
                <a:gd name="connsiteY90" fmla="*/ 6839620 h 6859898"/>
                <a:gd name="connsiteX91" fmla="*/ 5286424 w 6176236"/>
                <a:gd name="connsiteY91" fmla="*/ 6858908 h 6859898"/>
                <a:gd name="connsiteX92" fmla="*/ 893512 w 6176236"/>
                <a:gd name="connsiteY92" fmla="*/ 6859567 h 6859898"/>
                <a:gd name="connsiteX93" fmla="*/ 10709 w 6176236"/>
                <a:gd name="connsiteY93" fmla="*/ 6110874 h 6859898"/>
                <a:gd name="connsiteX94" fmla="*/ 735 w 6176236"/>
                <a:gd name="connsiteY94" fmla="*/ 5955086 h 6859898"/>
                <a:gd name="connsiteX95" fmla="*/ 241 w 6176236"/>
                <a:gd name="connsiteY95" fmla="*/ 3426940 h 6859898"/>
                <a:gd name="connsiteX96" fmla="*/ 241 w 6176236"/>
                <a:gd name="connsiteY96" fmla="*/ 899124 h 6859898"/>
                <a:gd name="connsiteX97" fmla="*/ 720990 w 6176236"/>
                <a:gd name="connsiteY97" fmla="*/ 14426 h 6859898"/>
                <a:gd name="connsiteX98" fmla="*/ 855842 w 6176236"/>
                <a:gd name="connsiteY98" fmla="*/ 1237 h 6859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6176236" h="6859898">
                  <a:moveTo>
                    <a:pt x="3762580" y="4578786"/>
                  </a:moveTo>
                  <a:cubicBezTo>
                    <a:pt x="3537445" y="4578679"/>
                    <a:pt x="3312301" y="4578704"/>
                    <a:pt x="3087166" y="4578869"/>
                  </a:cubicBezTo>
                  <a:cubicBezTo>
                    <a:pt x="2864882" y="4578869"/>
                    <a:pt x="2642525" y="4578869"/>
                    <a:pt x="2420077" y="4578869"/>
                  </a:cubicBezTo>
                  <a:cubicBezTo>
                    <a:pt x="2398225" y="4578143"/>
                    <a:pt x="2376357" y="4580047"/>
                    <a:pt x="2354959" y="4584556"/>
                  </a:cubicBezTo>
                  <a:cubicBezTo>
                    <a:pt x="2256045" y="4609285"/>
                    <a:pt x="2193483" y="4698719"/>
                    <a:pt x="2205270" y="4795654"/>
                  </a:cubicBezTo>
                  <a:cubicBezTo>
                    <a:pt x="2218211" y="4902810"/>
                    <a:pt x="2298908" y="4974440"/>
                    <a:pt x="2410598" y="4974605"/>
                  </a:cubicBezTo>
                  <a:cubicBezTo>
                    <a:pt x="2862245" y="4975207"/>
                    <a:pt x="3313842" y="4975207"/>
                    <a:pt x="3765382" y="4974605"/>
                  </a:cubicBezTo>
                  <a:cubicBezTo>
                    <a:pt x="3886963" y="4974605"/>
                    <a:pt x="3973843" y="4888303"/>
                    <a:pt x="3973101" y="4772409"/>
                  </a:cubicBezTo>
                  <a:cubicBezTo>
                    <a:pt x="3972359" y="4659813"/>
                    <a:pt x="3884820" y="4578951"/>
                    <a:pt x="3762580" y="4578786"/>
                  </a:cubicBezTo>
                  <a:close/>
                  <a:moveTo>
                    <a:pt x="3452456" y="4239091"/>
                  </a:moveTo>
                  <a:cubicBezTo>
                    <a:pt x="3573285" y="4238462"/>
                    <a:pt x="3694083" y="4238895"/>
                    <a:pt x="3814757" y="4243140"/>
                  </a:cubicBezTo>
                  <a:cubicBezTo>
                    <a:pt x="4097567" y="4253196"/>
                    <a:pt x="4319051" y="4500974"/>
                    <a:pt x="4312539" y="4784773"/>
                  </a:cubicBezTo>
                  <a:cubicBezTo>
                    <a:pt x="4305697" y="5082585"/>
                    <a:pt x="4071108" y="5312312"/>
                    <a:pt x="3772883" y="5312312"/>
                  </a:cubicBezTo>
                  <a:cubicBezTo>
                    <a:pt x="3317057" y="5312312"/>
                    <a:pt x="2861231" y="5312312"/>
                    <a:pt x="2405405" y="5312312"/>
                  </a:cubicBezTo>
                  <a:cubicBezTo>
                    <a:pt x="2118803" y="5312312"/>
                    <a:pt x="1888911" y="5100473"/>
                    <a:pt x="1864183" y="4814612"/>
                  </a:cubicBezTo>
                  <a:cubicBezTo>
                    <a:pt x="1840609" y="4542024"/>
                    <a:pt x="2042062" y="4289299"/>
                    <a:pt x="2320009" y="4244541"/>
                  </a:cubicBezTo>
                  <a:cubicBezTo>
                    <a:pt x="2352799" y="4240263"/>
                    <a:pt x="2385869" y="4238549"/>
                    <a:pt x="2418923" y="4239431"/>
                  </a:cubicBezTo>
                  <a:cubicBezTo>
                    <a:pt x="2642690" y="4238994"/>
                    <a:pt x="2866482" y="4238994"/>
                    <a:pt x="3090298" y="4239431"/>
                  </a:cubicBezTo>
                  <a:lnTo>
                    <a:pt x="3089968" y="4241409"/>
                  </a:lnTo>
                  <a:cubicBezTo>
                    <a:pt x="3210767" y="4241409"/>
                    <a:pt x="3331627" y="4239719"/>
                    <a:pt x="3452456" y="4239091"/>
                  </a:cubicBezTo>
                  <a:close/>
                  <a:moveTo>
                    <a:pt x="339926" y="3829600"/>
                  </a:moveTo>
                  <a:lnTo>
                    <a:pt x="339926" y="3873699"/>
                  </a:lnTo>
                  <a:cubicBezTo>
                    <a:pt x="339926" y="4570875"/>
                    <a:pt x="340091" y="5268049"/>
                    <a:pt x="340420" y="5965225"/>
                  </a:cubicBezTo>
                  <a:cubicBezTo>
                    <a:pt x="339853" y="6003603"/>
                    <a:pt x="343194" y="6041932"/>
                    <a:pt x="350394" y="6079634"/>
                  </a:cubicBezTo>
                  <a:cubicBezTo>
                    <a:pt x="406940" y="6349998"/>
                    <a:pt x="621335" y="6522519"/>
                    <a:pt x="900518" y="6522519"/>
                  </a:cubicBezTo>
                  <a:cubicBezTo>
                    <a:pt x="2358008" y="6522519"/>
                    <a:pt x="3815498" y="6522519"/>
                    <a:pt x="5272988" y="6522519"/>
                  </a:cubicBezTo>
                  <a:cubicBezTo>
                    <a:pt x="5315545" y="6522923"/>
                    <a:pt x="5358029" y="6518917"/>
                    <a:pt x="5399762" y="6510567"/>
                  </a:cubicBezTo>
                  <a:cubicBezTo>
                    <a:pt x="5662377" y="6454928"/>
                    <a:pt x="5835476" y="6240121"/>
                    <a:pt x="5835476" y="5972313"/>
                  </a:cubicBezTo>
                  <a:cubicBezTo>
                    <a:pt x="5835476" y="5291624"/>
                    <a:pt x="5835476" y="4610910"/>
                    <a:pt x="5835476" y="3930162"/>
                  </a:cubicBezTo>
                  <a:lnTo>
                    <a:pt x="5835476" y="3829600"/>
                  </a:lnTo>
                  <a:close/>
                  <a:moveTo>
                    <a:pt x="869113" y="2025007"/>
                  </a:moveTo>
                  <a:cubicBezTo>
                    <a:pt x="843033" y="2024636"/>
                    <a:pt x="816977" y="2026762"/>
                    <a:pt x="791301" y="2031354"/>
                  </a:cubicBezTo>
                  <a:cubicBezTo>
                    <a:pt x="516404" y="2085591"/>
                    <a:pt x="340668" y="2297513"/>
                    <a:pt x="339761" y="2577603"/>
                  </a:cubicBezTo>
                  <a:cubicBezTo>
                    <a:pt x="338772" y="2867090"/>
                    <a:pt x="339761" y="3156577"/>
                    <a:pt x="339761" y="3446146"/>
                  </a:cubicBezTo>
                  <a:cubicBezTo>
                    <a:pt x="339761" y="3459252"/>
                    <a:pt x="341327" y="3472358"/>
                    <a:pt x="342316" y="3487360"/>
                  </a:cubicBezTo>
                  <a:lnTo>
                    <a:pt x="5839103" y="3486865"/>
                  </a:lnTo>
                  <a:cubicBezTo>
                    <a:pt x="5833250" y="3444003"/>
                    <a:pt x="5830860" y="3404437"/>
                    <a:pt x="5822123" y="3366191"/>
                  </a:cubicBezTo>
                  <a:cubicBezTo>
                    <a:pt x="5761703" y="3107944"/>
                    <a:pt x="5549287" y="2941605"/>
                    <a:pt x="5278099" y="2941275"/>
                  </a:cubicBezTo>
                  <a:cubicBezTo>
                    <a:pt x="4731437" y="2940558"/>
                    <a:pt x="4184800" y="2940558"/>
                    <a:pt x="3638196" y="2941275"/>
                  </a:cubicBezTo>
                  <a:cubicBezTo>
                    <a:pt x="3437591" y="2943575"/>
                    <a:pt x="3242327" y="2876619"/>
                    <a:pt x="3085352" y="2751691"/>
                  </a:cubicBezTo>
                  <a:cubicBezTo>
                    <a:pt x="2829166" y="2551333"/>
                    <a:pt x="2573499" y="2350325"/>
                    <a:pt x="2318360" y="2148649"/>
                  </a:cubicBezTo>
                  <a:cubicBezTo>
                    <a:pt x="2218128" y="2069600"/>
                    <a:pt x="2105943" y="2025007"/>
                    <a:pt x="1977438" y="2025007"/>
                  </a:cubicBezTo>
                  <a:cubicBezTo>
                    <a:pt x="1607997" y="2025007"/>
                    <a:pt x="1238555" y="2025007"/>
                    <a:pt x="869113" y="2025007"/>
                  </a:cubicBezTo>
                  <a:close/>
                  <a:moveTo>
                    <a:pt x="1928723" y="1181852"/>
                  </a:moveTo>
                  <a:cubicBezTo>
                    <a:pt x="1585329" y="1185066"/>
                    <a:pt x="1241934" y="1182676"/>
                    <a:pt x="898375" y="1183088"/>
                  </a:cubicBezTo>
                  <a:cubicBezTo>
                    <a:pt x="862660" y="1182140"/>
                    <a:pt x="826932" y="1184423"/>
                    <a:pt x="791631" y="1189930"/>
                  </a:cubicBezTo>
                  <a:cubicBezTo>
                    <a:pt x="493324" y="1246063"/>
                    <a:pt x="295250" y="1502743"/>
                    <a:pt x="345778" y="1864107"/>
                  </a:cubicBezTo>
                  <a:cubicBezTo>
                    <a:pt x="354433" y="1858585"/>
                    <a:pt x="362264" y="1854051"/>
                    <a:pt x="370012" y="1848693"/>
                  </a:cubicBezTo>
                  <a:cubicBezTo>
                    <a:pt x="525718" y="1737581"/>
                    <a:pt x="700136" y="1683838"/>
                    <a:pt x="890544" y="1683838"/>
                  </a:cubicBezTo>
                  <a:cubicBezTo>
                    <a:pt x="1246303" y="1682956"/>
                    <a:pt x="1602062" y="1682956"/>
                    <a:pt x="1957821" y="1683838"/>
                  </a:cubicBezTo>
                  <a:cubicBezTo>
                    <a:pt x="2161747" y="1684497"/>
                    <a:pt x="2347045" y="1744504"/>
                    <a:pt x="2508274" y="1870702"/>
                  </a:cubicBezTo>
                  <a:cubicBezTo>
                    <a:pt x="2757948" y="2066056"/>
                    <a:pt x="3007869" y="2261163"/>
                    <a:pt x="3254411" y="2460308"/>
                  </a:cubicBezTo>
                  <a:cubicBezTo>
                    <a:pt x="3378548" y="2560541"/>
                    <a:pt x="3514801" y="2608679"/>
                    <a:pt x="3674794" y="2607689"/>
                  </a:cubicBezTo>
                  <a:cubicBezTo>
                    <a:pt x="4213320" y="2604722"/>
                    <a:pt x="4751854" y="2604994"/>
                    <a:pt x="5290380" y="2608514"/>
                  </a:cubicBezTo>
                  <a:cubicBezTo>
                    <a:pt x="5382115" y="2609305"/>
                    <a:pt x="5473230" y="2623689"/>
                    <a:pt x="5560744" y="2651211"/>
                  </a:cubicBezTo>
                  <a:cubicBezTo>
                    <a:pt x="5655618" y="2681298"/>
                    <a:pt x="5743569" y="2733557"/>
                    <a:pt x="5835476" y="2776749"/>
                  </a:cubicBezTo>
                  <a:cubicBezTo>
                    <a:pt x="5835476" y="2735535"/>
                    <a:pt x="5836218" y="2686985"/>
                    <a:pt x="5835476" y="2638270"/>
                  </a:cubicBezTo>
                  <a:cubicBezTo>
                    <a:pt x="5835023" y="2516458"/>
                    <a:pt x="5792177" y="2398603"/>
                    <a:pt x="5714307" y="2304932"/>
                  </a:cubicBezTo>
                  <a:cubicBezTo>
                    <a:pt x="5600392" y="2166948"/>
                    <a:pt x="5451857" y="2104467"/>
                    <a:pt x="5273565" y="2104797"/>
                  </a:cubicBezTo>
                  <a:cubicBezTo>
                    <a:pt x="4739268" y="2105786"/>
                    <a:pt x="4204887" y="2103890"/>
                    <a:pt x="3670590" y="2105786"/>
                  </a:cubicBezTo>
                  <a:cubicBezTo>
                    <a:pt x="3438802" y="2106693"/>
                    <a:pt x="3235948" y="2035557"/>
                    <a:pt x="3055595" y="1889990"/>
                  </a:cubicBezTo>
                  <a:cubicBezTo>
                    <a:pt x="2819604" y="1699499"/>
                    <a:pt x="2578503" y="1515273"/>
                    <a:pt x="2342347" y="1324947"/>
                  </a:cubicBezTo>
                  <a:cubicBezTo>
                    <a:pt x="2220353" y="1226693"/>
                    <a:pt x="2085501" y="1180368"/>
                    <a:pt x="1928723" y="1181852"/>
                  </a:cubicBezTo>
                  <a:close/>
                  <a:moveTo>
                    <a:pt x="1942901" y="338614"/>
                  </a:moveTo>
                  <a:cubicBezTo>
                    <a:pt x="1592583" y="340345"/>
                    <a:pt x="1242264" y="339109"/>
                    <a:pt x="891945" y="339191"/>
                  </a:cubicBezTo>
                  <a:cubicBezTo>
                    <a:pt x="718297" y="339191"/>
                    <a:pt x="575202" y="405436"/>
                    <a:pt x="462661" y="537925"/>
                  </a:cubicBezTo>
                  <a:cubicBezTo>
                    <a:pt x="343223" y="679206"/>
                    <a:pt x="329293" y="846040"/>
                    <a:pt x="343305" y="1026887"/>
                  </a:cubicBezTo>
                  <a:cubicBezTo>
                    <a:pt x="540226" y="873654"/>
                    <a:pt x="761874" y="836149"/>
                    <a:pt x="999102" y="840683"/>
                  </a:cubicBezTo>
                  <a:cubicBezTo>
                    <a:pt x="1316284" y="846700"/>
                    <a:pt x="1633796" y="842826"/>
                    <a:pt x="1951061" y="842084"/>
                  </a:cubicBezTo>
                  <a:cubicBezTo>
                    <a:pt x="2161599" y="839117"/>
                    <a:pt x="2366515" y="910079"/>
                    <a:pt x="2530117" y="1042631"/>
                  </a:cubicBezTo>
                  <a:cubicBezTo>
                    <a:pt x="2774104" y="1236337"/>
                    <a:pt x="3020234" y="1427487"/>
                    <a:pt x="3262737" y="1623006"/>
                  </a:cubicBezTo>
                  <a:cubicBezTo>
                    <a:pt x="3384812" y="1721425"/>
                    <a:pt x="3520241" y="1765689"/>
                    <a:pt x="3676772" y="1764947"/>
                  </a:cubicBezTo>
                  <a:cubicBezTo>
                    <a:pt x="4219395" y="1762309"/>
                    <a:pt x="4762018" y="1763628"/>
                    <a:pt x="5304640" y="1764452"/>
                  </a:cubicBezTo>
                  <a:cubicBezTo>
                    <a:pt x="5351253" y="1765029"/>
                    <a:pt x="5397743" y="1769249"/>
                    <a:pt x="5443696" y="1777063"/>
                  </a:cubicBezTo>
                  <a:cubicBezTo>
                    <a:pt x="5585472" y="1799814"/>
                    <a:pt x="5712988" y="1857678"/>
                    <a:pt x="5835476" y="1949173"/>
                  </a:cubicBezTo>
                  <a:cubicBezTo>
                    <a:pt x="5835476" y="1897903"/>
                    <a:pt x="5835476" y="1855782"/>
                    <a:pt x="5835476" y="1813579"/>
                  </a:cubicBezTo>
                  <a:cubicBezTo>
                    <a:pt x="5834569" y="1496726"/>
                    <a:pt x="5597672" y="1261312"/>
                    <a:pt x="5279665" y="1261312"/>
                  </a:cubicBezTo>
                  <a:cubicBezTo>
                    <a:pt x="4730143" y="1261312"/>
                    <a:pt x="4180629" y="1261312"/>
                    <a:pt x="3631107" y="1261312"/>
                  </a:cubicBezTo>
                  <a:cubicBezTo>
                    <a:pt x="3438390" y="1261312"/>
                    <a:pt x="3262407" y="1204684"/>
                    <a:pt x="3110162" y="1087224"/>
                  </a:cubicBezTo>
                  <a:cubicBezTo>
                    <a:pt x="2849443" y="885936"/>
                    <a:pt x="2590867" y="681350"/>
                    <a:pt x="2333774" y="475939"/>
                  </a:cubicBezTo>
                  <a:cubicBezTo>
                    <a:pt x="2218375" y="383950"/>
                    <a:pt x="2090529" y="337955"/>
                    <a:pt x="1942901" y="338614"/>
                  </a:cubicBezTo>
                  <a:close/>
                  <a:moveTo>
                    <a:pt x="855842" y="1237"/>
                  </a:moveTo>
                  <a:cubicBezTo>
                    <a:pt x="1235010" y="166"/>
                    <a:pt x="1614179" y="-906"/>
                    <a:pt x="1993347" y="1237"/>
                  </a:cubicBezTo>
                  <a:cubicBezTo>
                    <a:pt x="2203373" y="2309"/>
                    <a:pt x="2384632" y="82099"/>
                    <a:pt x="2547098" y="212252"/>
                  </a:cubicBezTo>
                  <a:cubicBezTo>
                    <a:pt x="2790177" y="407112"/>
                    <a:pt x="3035648" y="599004"/>
                    <a:pt x="3279140" y="793369"/>
                  </a:cubicBezTo>
                  <a:cubicBezTo>
                    <a:pt x="3389840" y="881732"/>
                    <a:pt x="3515296" y="922863"/>
                    <a:pt x="3656165" y="922781"/>
                  </a:cubicBezTo>
                  <a:cubicBezTo>
                    <a:pt x="4212471" y="922781"/>
                    <a:pt x="4768941" y="920061"/>
                    <a:pt x="5325083" y="924512"/>
                  </a:cubicBezTo>
                  <a:cubicBezTo>
                    <a:pt x="5710268" y="927562"/>
                    <a:pt x="6056136" y="1206910"/>
                    <a:pt x="6146641" y="1582204"/>
                  </a:cubicBezTo>
                  <a:cubicBezTo>
                    <a:pt x="6164940" y="1660832"/>
                    <a:pt x="6173966" y="1741339"/>
                    <a:pt x="6173513" y="1822069"/>
                  </a:cubicBezTo>
                  <a:cubicBezTo>
                    <a:pt x="6175162" y="3201253"/>
                    <a:pt x="6172112" y="4580436"/>
                    <a:pt x="6176233" y="5959949"/>
                  </a:cubicBezTo>
                  <a:cubicBezTo>
                    <a:pt x="6177469" y="6391789"/>
                    <a:pt x="5879493" y="6758016"/>
                    <a:pt x="5474277" y="6839620"/>
                  </a:cubicBezTo>
                  <a:cubicBezTo>
                    <a:pt x="5412439" y="6852174"/>
                    <a:pt x="5349522" y="6858636"/>
                    <a:pt x="5286424" y="6858908"/>
                  </a:cubicBezTo>
                  <a:cubicBezTo>
                    <a:pt x="3822175" y="6859954"/>
                    <a:pt x="2357868" y="6860169"/>
                    <a:pt x="893512" y="6859567"/>
                  </a:cubicBezTo>
                  <a:cubicBezTo>
                    <a:pt x="446752" y="6859567"/>
                    <a:pt x="81597" y="6549556"/>
                    <a:pt x="10709" y="6110874"/>
                  </a:cubicBezTo>
                  <a:cubicBezTo>
                    <a:pt x="3297" y="6059291"/>
                    <a:pt x="-38" y="6007197"/>
                    <a:pt x="735" y="5955086"/>
                  </a:cubicBezTo>
                  <a:cubicBezTo>
                    <a:pt x="-34" y="5112121"/>
                    <a:pt x="-199" y="4269411"/>
                    <a:pt x="241" y="3426940"/>
                  </a:cubicBezTo>
                  <a:cubicBezTo>
                    <a:pt x="241" y="2584255"/>
                    <a:pt x="241" y="1741644"/>
                    <a:pt x="241" y="899124"/>
                  </a:cubicBezTo>
                  <a:cubicBezTo>
                    <a:pt x="323" y="454755"/>
                    <a:pt x="286100" y="103283"/>
                    <a:pt x="720990" y="14426"/>
                  </a:cubicBezTo>
                  <a:cubicBezTo>
                    <a:pt x="765388" y="5542"/>
                    <a:pt x="810564" y="1124"/>
                    <a:pt x="855842" y="1237"/>
                  </a:cubicBezTo>
                  <a:close/>
                </a:path>
              </a:pathLst>
            </a:custGeom>
            <a:solidFill>
              <a:schemeClr val="bg1"/>
            </a:solidFill>
            <a:ln w="82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4" name="Рисунок 62">
              <a:extLst>
                <a:ext uri="{FF2B5EF4-FFF2-40B4-BE49-F238E27FC236}">
                  <a16:creationId xmlns:a16="http://schemas.microsoft.com/office/drawing/2014/main" id="{F114A479-1934-447E-9FC6-AA4D95D8A9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71422" y="1925456"/>
              <a:ext cx="325556" cy="324000"/>
            </a:xfrm>
            <a:custGeom>
              <a:avLst/>
              <a:gdLst>
                <a:gd name="connsiteX0" fmla="*/ 5637885 w 5643290"/>
                <a:gd name="connsiteY0" fmla="*/ 2566866 h 5616321"/>
                <a:gd name="connsiteX1" fmla="*/ 5147157 w 5643290"/>
                <a:gd name="connsiteY1" fmla="*/ 2104524 h 5616321"/>
                <a:gd name="connsiteX2" fmla="*/ 5141347 w 5643290"/>
                <a:gd name="connsiteY2" fmla="*/ 2104524 h 5616321"/>
                <a:gd name="connsiteX3" fmla="*/ 4648143 w 5643290"/>
                <a:gd name="connsiteY3" fmla="*/ 2106619 h 5616321"/>
                <a:gd name="connsiteX4" fmla="*/ 4276668 w 5643290"/>
                <a:gd name="connsiteY4" fmla="*/ 2106047 h 5616321"/>
                <a:gd name="connsiteX5" fmla="*/ 3908622 w 5643290"/>
                <a:gd name="connsiteY5" fmla="*/ 2105476 h 5616321"/>
                <a:gd name="connsiteX6" fmla="*/ 3893762 w 5643290"/>
                <a:gd name="connsiteY6" fmla="*/ 2105476 h 5616321"/>
                <a:gd name="connsiteX7" fmla="*/ 3888620 w 5643290"/>
                <a:gd name="connsiteY7" fmla="*/ 2105476 h 5616321"/>
                <a:gd name="connsiteX8" fmla="*/ 3887857 w 5643290"/>
                <a:gd name="connsiteY8" fmla="*/ 1968983 h 5616321"/>
                <a:gd name="connsiteX9" fmla="*/ 3896048 w 5643290"/>
                <a:gd name="connsiteY9" fmla="*/ 1976698 h 5616321"/>
                <a:gd name="connsiteX10" fmla="*/ 3993870 w 5643290"/>
                <a:gd name="connsiteY10" fmla="*/ 2016131 h 5616321"/>
                <a:gd name="connsiteX11" fmla="*/ 4081310 w 5643290"/>
                <a:gd name="connsiteY11" fmla="*/ 1982317 h 5616321"/>
                <a:gd name="connsiteX12" fmla="*/ 4084072 w 5643290"/>
                <a:gd name="connsiteY12" fmla="*/ 1792389 h 5616321"/>
                <a:gd name="connsiteX13" fmla="*/ 4035208 w 5643290"/>
                <a:gd name="connsiteY13" fmla="*/ 1742097 h 5616321"/>
                <a:gd name="connsiteX14" fmla="*/ 4016158 w 5643290"/>
                <a:gd name="connsiteY14" fmla="*/ 1723047 h 5616321"/>
                <a:gd name="connsiteX15" fmla="*/ 3944150 w 5643290"/>
                <a:gd name="connsiteY15" fmla="*/ 1650371 h 5616321"/>
                <a:gd name="connsiteX16" fmla="*/ 3955295 w 5643290"/>
                <a:gd name="connsiteY16" fmla="*/ 1640085 h 5616321"/>
                <a:gd name="connsiteX17" fmla="*/ 4078547 w 5643290"/>
                <a:gd name="connsiteY17" fmla="*/ 1519021 h 5616321"/>
                <a:gd name="connsiteX18" fmla="*/ 4084548 w 5643290"/>
                <a:gd name="connsiteY18" fmla="*/ 1325092 h 5616321"/>
                <a:gd name="connsiteX19" fmla="*/ 3993870 w 5643290"/>
                <a:gd name="connsiteY19" fmla="*/ 1286231 h 5616321"/>
                <a:gd name="connsiteX20" fmla="*/ 3895857 w 5643290"/>
                <a:gd name="connsiteY20" fmla="*/ 1326712 h 5616321"/>
                <a:gd name="connsiteX21" fmla="*/ 3865092 w 5643290"/>
                <a:gd name="connsiteY21" fmla="*/ 1356906 h 5616321"/>
                <a:gd name="connsiteX22" fmla="*/ 3850233 w 5643290"/>
                <a:gd name="connsiteY22" fmla="*/ 1372051 h 5616321"/>
                <a:gd name="connsiteX23" fmla="*/ 3760889 w 5643290"/>
                <a:gd name="connsiteY23" fmla="*/ 1459776 h 5616321"/>
                <a:gd name="connsiteX24" fmla="*/ 3756126 w 5643290"/>
                <a:gd name="connsiteY24" fmla="*/ 1464443 h 5616321"/>
                <a:gd name="connsiteX25" fmla="*/ 3746601 w 5643290"/>
                <a:gd name="connsiteY25" fmla="*/ 1453490 h 5616321"/>
                <a:gd name="connsiteX26" fmla="*/ 3617157 w 5643290"/>
                <a:gd name="connsiteY26" fmla="*/ 1324521 h 5616321"/>
                <a:gd name="connsiteX27" fmla="*/ 3526193 w 5643290"/>
                <a:gd name="connsiteY27" fmla="*/ 1285754 h 5616321"/>
                <a:gd name="connsiteX28" fmla="*/ 3455137 w 5643290"/>
                <a:gd name="connsiteY28" fmla="*/ 1306423 h 5616321"/>
                <a:gd name="connsiteX29" fmla="*/ 3399510 w 5643290"/>
                <a:gd name="connsiteY29" fmla="*/ 1455871 h 5616321"/>
                <a:gd name="connsiteX30" fmla="*/ 3448850 w 5643290"/>
                <a:gd name="connsiteY30" fmla="*/ 1528927 h 5616321"/>
                <a:gd name="connsiteX31" fmla="*/ 3560864 w 5643290"/>
                <a:gd name="connsiteY31" fmla="*/ 1641989 h 5616321"/>
                <a:gd name="connsiteX32" fmla="*/ 3572198 w 5643290"/>
                <a:gd name="connsiteY32" fmla="*/ 1653324 h 5616321"/>
                <a:gd name="connsiteX33" fmla="*/ 3554768 w 5643290"/>
                <a:gd name="connsiteY33" fmla="*/ 1670184 h 5616321"/>
                <a:gd name="connsiteX34" fmla="*/ 3441515 w 5643290"/>
                <a:gd name="connsiteY34" fmla="*/ 1780958 h 5616321"/>
                <a:gd name="connsiteX35" fmla="*/ 3430847 w 5643290"/>
                <a:gd name="connsiteY35" fmla="*/ 1979174 h 5616321"/>
                <a:gd name="connsiteX36" fmla="*/ 3519335 w 5643290"/>
                <a:gd name="connsiteY36" fmla="*/ 2016227 h 5616321"/>
                <a:gd name="connsiteX37" fmla="*/ 3625824 w 5643290"/>
                <a:gd name="connsiteY37" fmla="*/ 1970031 h 5616321"/>
                <a:gd name="connsiteX38" fmla="*/ 3626587 w 5643290"/>
                <a:gd name="connsiteY38" fmla="*/ 2105667 h 5616321"/>
                <a:gd name="connsiteX39" fmla="*/ 3413988 w 5643290"/>
                <a:gd name="connsiteY39" fmla="*/ 2104714 h 5616321"/>
                <a:gd name="connsiteX40" fmla="*/ 3189484 w 5643290"/>
                <a:gd name="connsiteY40" fmla="*/ 2104714 h 5616321"/>
                <a:gd name="connsiteX41" fmla="*/ 3189484 w 5643290"/>
                <a:gd name="connsiteY41" fmla="*/ 1912023 h 5616321"/>
                <a:gd name="connsiteX42" fmla="*/ 3189484 w 5643290"/>
                <a:gd name="connsiteY42" fmla="*/ 945521 h 5616321"/>
                <a:gd name="connsiteX43" fmla="*/ 3408844 w 5643290"/>
                <a:gd name="connsiteY43" fmla="*/ 730352 h 5616321"/>
                <a:gd name="connsiteX44" fmla="*/ 3590201 w 5643290"/>
                <a:gd name="connsiteY44" fmla="*/ 831221 h 5616321"/>
                <a:gd name="connsiteX45" fmla="*/ 3593725 w 5643290"/>
                <a:gd name="connsiteY45" fmla="*/ 836651 h 5616321"/>
                <a:gd name="connsiteX46" fmla="*/ 3607346 w 5643290"/>
                <a:gd name="connsiteY46" fmla="*/ 859987 h 5616321"/>
                <a:gd name="connsiteX47" fmla="*/ 3602011 w 5643290"/>
                <a:gd name="connsiteY47" fmla="*/ 864463 h 5616321"/>
                <a:gd name="connsiteX48" fmla="*/ 3569722 w 5643290"/>
                <a:gd name="connsiteY48" fmla="*/ 931901 h 5616321"/>
                <a:gd name="connsiteX49" fmla="*/ 3568769 w 5643290"/>
                <a:gd name="connsiteY49" fmla="*/ 963047 h 5616321"/>
                <a:gd name="connsiteX50" fmla="*/ 3571246 w 5643290"/>
                <a:gd name="connsiteY50" fmla="*/ 1090777 h 5616321"/>
                <a:gd name="connsiteX51" fmla="*/ 3695071 w 5643290"/>
                <a:gd name="connsiteY51" fmla="*/ 1195552 h 5616321"/>
                <a:gd name="connsiteX52" fmla="*/ 3999871 w 5643290"/>
                <a:gd name="connsiteY52" fmla="*/ 1195552 h 5616321"/>
                <a:gd name="connsiteX53" fmla="*/ 4285621 w 5643290"/>
                <a:gd name="connsiteY53" fmla="*/ 1195552 h 5616321"/>
                <a:gd name="connsiteX54" fmla="*/ 4411446 w 5643290"/>
                <a:gd name="connsiteY54" fmla="*/ 1086110 h 5616321"/>
                <a:gd name="connsiteX55" fmla="*/ 4413542 w 5643290"/>
                <a:gd name="connsiteY55" fmla="*/ 936948 h 5616321"/>
                <a:gd name="connsiteX56" fmla="*/ 4364584 w 5643290"/>
                <a:gd name="connsiteY56" fmla="*/ 848557 h 5616321"/>
                <a:gd name="connsiteX57" fmla="*/ 4344962 w 5643290"/>
                <a:gd name="connsiteY57" fmla="*/ 802455 h 5616321"/>
                <a:gd name="connsiteX58" fmla="*/ 4343152 w 5643290"/>
                <a:gd name="connsiteY58" fmla="*/ 790549 h 5616321"/>
                <a:gd name="connsiteX59" fmla="*/ 3611346 w 5643290"/>
                <a:gd name="connsiteY59" fmla="*/ 20644 h 5616321"/>
                <a:gd name="connsiteX60" fmla="*/ 3408750 w 5643290"/>
                <a:gd name="connsiteY60" fmla="*/ -1264 h 5616321"/>
                <a:gd name="connsiteX61" fmla="*/ 2617126 w 5643290"/>
                <a:gd name="connsiteY61" fmla="*/ 417836 h 5616321"/>
                <a:gd name="connsiteX62" fmla="*/ 2453201 w 5643290"/>
                <a:gd name="connsiteY62" fmla="*/ 1022673 h 5616321"/>
                <a:gd name="connsiteX63" fmla="*/ 2454154 w 5643290"/>
                <a:gd name="connsiteY63" fmla="*/ 1809058 h 5616321"/>
                <a:gd name="connsiteX64" fmla="*/ 2454154 w 5643290"/>
                <a:gd name="connsiteY64" fmla="*/ 2093856 h 5616321"/>
                <a:gd name="connsiteX65" fmla="*/ 2454154 w 5643290"/>
                <a:gd name="connsiteY65" fmla="*/ 2104047 h 5616321"/>
                <a:gd name="connsiteX66" fmla="*/ 2318613 w 5643290"/>
                <a:gd name="connsiteY66" fmla="*/ 2104047 h 5616321"/>
                <a:gd name="connsiteX67" fmla="*/ 2018575 w 5643290"/>
                <a:gd name="connsiteY67" fmla="*/ 2102713 h 5616321"/>
                <a:gd name="connsiteX68" fmla="*/ 2017719 w 5643290"/>
                <a:gd name="connsiteY68" fmla="*/ 1997938 h 5616321"/>
                <a:gd name="connsiteX69" fmla="*/ 2017719 w 5643290"/>
                <a:gd name="connsiteY69" fmla="*/ 1967363 h 5616321"/>
                <a:gd name="connsiteX70" fmla="*/ 2027244 w 5643290"/>
                <a:gd name="connsiteY70" fmla="*/ 1976888 h 5616321"/>
                <a:gd name="connsiteX71" fmla="*/ 2209266 w 5643290"/>
                <a:gd name="connsiteY71" fmla="*/ 1981365 h 5616321"/>
                <a:gd name="connsiteX72" fmla="*/ 2220886 w 5643290"/>
                <a:gd name="connsiteY72" fmla="*/ 1800390 h 5616321"/>
                <a:gd name="connsiteX73" fmla="*/ 2189930 w 5643290"/>
                <a:gd name="connsiteY73" fmla="*/ 1767052 h 5616321"/>
                <a:gd name="connsiteX74" fmla="*/ 2181357 w 5643290"/>
                <a:gd name="connsiteY74" fmla="*/ 1758480 h 5616321"/>
                <a:gd name="connsiteX75" fmla="*/ 2077631 w 5643290"/>
                <a:gd name="connsiteY75" fmla="*/ 1653705 h 5616321"/>
                <a:gd name="connsiteX76" fmla="*/ 2072487 w 5643290"/>
                <a:gd name="connsiteY76" fmla="*/ 1648562 h 5616321"/>
                <a:gd name="connsiteX77" fmla="*/ 2089251 w 5643290"/>
                <a:gd name="connsiteY77" fmla="*/ 1632273 h 5616321"/>
                <a:gd name="connsiteX78" fmla="*/ 2199169 w 5643290"/>
                <a:gd name="connsiteY78" fmla="*/ 1524165 h 5616321"/>
                <a:gd name="connsiteX79" fmla="*/ 2250224 w 5643290"/>
                <a:gd name="connsiteY79" fmla="*/ 1410532 h 5616321"/>
                <a:gd name="connsiteX80" fmla="*/ 2211457 w 5643290"/>
                <a:gd name="connsiteY80" fmla="*/ 1322140 h 5616321"/>
                <a:gd name="connsiteX81" fmla="*/ 2123351 w 5643290"/>
                <a:gd name="connsiteY81" fmla="*/ 1285278 h 5616321"/>
                <a:gd name="connsiteX82" fmla="*/ 2015242 w 5643290"/>
                <a:gd name="connsiteY82" fmla="*/ 1334617 h 5616321"/>
                <a:gd name="connsiteX83" fmla="*/ 1979047 w 5643290"/>
                <a:gd name="connsiteY83" fmla="*/ 1370431 h 5616321"/>
                <a:gd name="connsiteX84" fmla="*/ 1957330 w 5643290"/>
                <a:gd name="connsiteY84" fmla="*/ 1392053 h 5616321"/>
                <a:gd name="connsiteX85" fmla="*/ 1886559 w 5643290"/>
                <a:gd name="connsiteY85" fmla="*/ 1461871 h 5616321"/>
                <a:gd name="connsiteX86" fmla="*/ 1885797 w 5643290"/>
                <a:gd name="connsiteY86" fmla="*/ 1462538 h 5616321"/>
                <a:gd name="connsiteX87" fmla="*/ 1869986 w 5643290"/>
                <a:gd name="connsiteY87" fmla="*/ 1447299 h 5616321"/>
                <a:gd name="connsiteX88" fmla="*/ 1829885 w 5643290"/>
                <a:gd name="connsiteY88" fmla="*/ 1406817 h 5616321"/>
                <a:gd name="connsiteX89" fmla="*/ 1747113 w 5643290"/>
                <a:gd name="connsiteY89" fmla="*/ 1325378 h 5616321"/>
                <a:gd name="connsiteX90" fmla="*/ 1650435 w 5643290"/>
                <a:gd name="connsiteY90" fmla="*/ 1284706 h 5616321"/>
                <a:gd name="connsiteX91" fmla="*/ 1557470 w 5643290"/>
                <a:gd name="connsiteY91" fmla="*/ 1325760 h 5616321"/>
                <a:gd name="connsiteX92" fmla="*/ 1563090 w 5643290"/>
                <a:gd name="connsiteY92" fmla="*/ 1514640 h 5616321"/>
                <a:gd name="connsiteX93" fmla="*/ 1593189 w 5643290"/>
                <a:gd name="connsiteY93" fmla="*/ 1544358 h 5616321"/>
                <a:gd name="connsiteX94" fmla="*/ 1614716 w 5643290"/>
                <a:gd name="connsiteY94" fmla="*/ 1565218 h 5616321"/>
                <a:gd name="connsiteX95" fmla="*/ 1696631 w 5643290"/>
                <a:gd name="connsiteY95" fmla="*/ 1648753 h 5616321"/>
                <a:gd name="connsiteX96" fmla="*/ 1701202 w 5643290"/>
                <a:gd name="connsiteY96" fmla="*/ 1653420 h 5616321"/>
                <a:gd name="connsiteX97" fmla="*/ 1681486 w 5643290"/>
                <a:gd name="connsiteY97" fmla="*/ 1672470 h 5616321"/>
                <a:gd name="connsiteX98" fmla="*/ 1562900 w 5643290"/>
                <a:gd name="connsiteY98" fmla="*/ 1788008 h 5616321"/>
                <a:gd name="connsiteX99" fmla="*/ 1558423 w 5643290"/>
                <a:gd name="connsiteY99" fmla="*/ 1978508 h 5616321"/>
                <a:gd name="connsiteX100" fmla="*/ 1649386 w 5643290"/>
                <a:gd name="connsiteY100" fmla="*/ 2015750 h 5616321"/>
                <a:gd name="connsiteX101" fmla="*/ 1749209 w 5643290"/>
                <a:gd name="connsiteY101" fmla="*/ 1973935 h 5616321"/>
                <a:gd name="connsiteX102" fmla="*/ 1756448 w 5643290"/>
                <a:gd name="connsiteY102" fmla="*/ 1966696 h 5616321"/>
                <a:gd name="connsiteX103" fmla="*/ 1756448 w 5643290"/>
                <a:gd name="connsiteY103" fmla="*/ 2088616 h 5616321"/>
                <a:gd name="connsiteX104" fmla="*/ 1756448 w 5643290"/>
                <a:gd name="connsiteY104" fmla="*/ 2104333 h 5616321"/>
                <a:gd name="connsiteX105" fmla="*/ 1018355 w 5643290"/>
                <a:gd name="connsiteY105" fmla="*/ 2104333 h 5616321"/>
                <a:gd name="connsiteX106" fmla="*/ 484955 w 5643290"/>
                <a:gd name="connsiteY106" fmla="*/ 2104904 h 5616321"/>
                <a:gd name="connsiteX107" fmla="*/ 52901 w 5643290"/>
                <a:gd name="connsiteY107" fmla="*/ 2388273 h 5616321"/>
                <a:gd name="connsiteX108" fmla="*/ 11563 w 5643290"/>
                <a:gd name="connsiteY108" fmla="*/ 2766320 h 5616321"/>
                <a:gd name="connsiteX109" fmla="*/ 350081 w 5643290"/>
                <a:gd name="connsiteY109" fmla="*/ 3171514 h 5616321"/>
                <a:gd name="connsiteX110" fmla="*/ 353320 w 5643290"/>
                <a:gd name="connsiteY110" fmla="*/ 3179324 h 5616321"/>
                <a:gd name="connsiteX111" fmla="*/ 365416 w 5643290"/>
                <a:gd name="connsiteY111" fmla="*/ 3286957 h 5616321"/>
                <a:gd name="connsiteX112" fmla="*/ 387229 w 5643290"/>
                <a:gd name="connsiteY112" fmla="*/ 3455073 h 5616321"/>
                <a:gd name="connsiteX113" fmla="*/ 1039692 w 5643290"/>
                <a:gd name="connsiteY113" fmla="*/ 4326421 h 5616321"/>
                <a:gd name="connsiteX114" fmla="*/ 1709394 w 5643290"/>
                <a:gd name="connsiteY114" fmla="*/ 4470248 h 5616321"/>
                <a:gd name="connsiteX115" fmla="*/ 1950472 w 5643290"/>
                <a:gd name="connsiteY115" fmla="*/ 4473486 h 5616321"/>
                <a:gd name="connsiteX116" fmla="*/ 2179072 w 5643290"/>
                <a:gd name="connsiteY116" fmla="*/ 4472057 h 5616321"/>
                <a:gd name="connsiteX117" fmla="*/ 2223172 w 5643290"/>
                <a:gd name="connsiteY117" fmla="*/ 4472057 h 5616321"/>
                <a:gd name="connsiteX118" fmla="*/ 2223172 w 5643290"/>
                <a:gd name="connsiteY118" fmla="*/ 4476058 h 5616321"/>
                <a:gd name="connsiteX119" fmla="*/ 2222506 w 5643290"/>
                <a:gd name="connsiteY119" fmla="*/ 4548543 h 5616321"/>
                <a:gd name="connsiteX120" fmla="*/ 2224411 w 5643290"/>
                <a:gd name="connsiteY120" fmla="*/ 5044509 h 5616321"/>
                <a:gd name="connsiteX121" fmla="*/ 2270322 w 5643290"/>
                <a:gd name="connsiteY121" fmla="*/ 5278539 h 5616321"/>
                <a:gd name="connsiteX122" fmla="*/ 2737808 w 5643290"/>
                <a:gd name="connsiteY122" fmla="*/ 5609438 h 5616321"/>
                <a:gd name="connsiteX123" fmla="*/ 2824867 w 5643290"/>
                <a:gd name="connsiteY123" fmla="*/ 5615057 h 5616321"/>
                <a:gd name="connsiteX124" fmla="*/ 3267493 w 5643290"/>
                <a:gd name="connsiteY124" fmla="*/ 5438464 h 5616321"/>
                <a:gd name="connsiteX125" fmla="*/ 3420846 w 5643290"/>
                <a:gd name="connsiteY125" fmla="*/ 5030985 h 5616321"/>
                <a:gd name="connsiteX126" fmla="*/ 3419703 w 5643290"/>
                <a:gd name="connsiteY126" fmla="*/ 4660462 h 5616321"/>
                <a:gd name="connsiteX127" fmla="*/ 3420275 w 5643290"/>
                <a:gd name="connsiteY127" fmla="*/ 4493774 h 5616321"/>
                <a:gd name="connsiteX128" fmla="*/ 3420275 w 5643290"/>
                <a:gd name="connsiteY128" fmla="*/ 4473009 h 5616321"/>
                <a:gd name="connsiteX129" fmla="*/ 3715550 w 5643290"/>
                <a:gd name="connsiteY129" fmla="*/ 4473009 h 5616321"/>
                <a:gd name="connsiteX130" fmla="*/ 3857663 w 5643290"/>
                <a:gd name="connsiteY130" fmla="*/ 4473009 h 5616321"/>
                <a:gd name="connsiteX131" fmla="*/ 4392301 w 5643290"/>
                <a:gd name="connsiteY131" fmla="*/ 4403478 h 5616321"/>
                <a:gd name="connsiteX132" fmla="*/ 5150967 w 5643290"/>
                <a:gd name="connsiteY132" fmla="*/ 3786066 h 5616321"/>
                <a:gd name="connsiteX133" fmla="*/ 5287556 w 5643290"/>
                <a:gd name="connsiteY133" fmla="*/ 3182753 h 5616321"/>
                <a:gd name="connsiteX134" fmla="*/ 5288984 w 5643290"/>
                <a:gd name="connsiteY134" fmla="*/ 3170181 h 5616321"/>
                <a:gd name="connsiteX135" fmla="*/ 5296986 w 5643290"/>
                <a:gd name="connsiteY135" fmla="*/ 3167513 h 5616321"/>
                <a:gd name="connsiteX136" fmla="*/ 5533301 w 5643290"/>
                <a:gd name="connsiteY136" fmla="*/ 3001969 h 5616321"/>
                <a:gd name="connsiteX137" fmla="*/ 5637885 w 5643290"/>
                <a:gd name="connsiteY137" fmla="*/ 2566866 h 5616321"/>
                <a:gd name="connsiteX138" fmla="*/ 2486063 w 5643290"/>
                <a:gd name="connsiteY138" fmla="*/ 5058607 h 5616321"/>
                <a:gd name="connsiteX139" fmla="*/ 2485014 w 5643290"/>
                <a:gd name="connsiteY139" fmla="*/ 4739995 h 5616321"/>
                <a:gd name="connsiteX140" fmla="*/ 2485014 w 5643290"/>
                <a:gd name="connsiteY140" fmla="*/ 4473295 h 5616321"/>
                <a:gd name="connsiteX141" fmla="*/ 2485014 w 5643290"/>
                <a:gd name="connsiteY141" fmla="*/ 4473295 h 5616321"/>
                <a:gd name="connsiteX142" fmla="*/ 2485682 w 5643290"/>
                <a:gd name="connsiteY142" fmla="*/ 4473295 h 5616321"/>
                <a:gd name="connsiteX143" fmla="*/ 2632747 w 5643290"/>
                <a:gd name="connsiteY143" fmla="*/ 4474438 h 5616321"/>
                <a:gd name="connsiteX144" fmla="*/ 2726474 w 5643290"/>
                <a:gd name="connsiteY144" fmla="*/ 4474438 h 5616321"/>
                <a:gd name="connsiteX145" fmla="*/ 2819914 w 5643290"/>
                <a:gd name="connsiteY145" fmla="*/ 4474438 h 5616321"/>
                <a:gd name="connsiteX146" fmla="*/ 2914402 w 5643290"/>
                <a:gd name="connsiteY146" fmla="*/ 4474438 h 5616321"/>
                <a:gd name="connsiteX147" fmla="*/ 3010318 w 5643290"/>
                <a:gd name="connsiteY147" fmla="*/ 4474438 h 5616321"/>
                <a:gd name="connsiteX148" fmla="*/ 3158337 w 5643290"/>
                <a:gd name="connsiteY148" fmla="*/ 4473200 h 5616321"/>
                <a:gd name="connsiteX149" fmla="*/ 3158337 w 5643290"/>
                <a:gd name="connsiteY149" fmla="*/ 4474724 h 5616321"/>
                <a:gd name="connsiteX150" fmla="*/ 3157576 w 5643290"/>
                <a:gd name="connsiteY150" fmla="*/ 4867821 h 5616321"/>
                <a:gd name="connsiteX151" fmla="*/ 3157576 w 5643290"/>
                <a:gd name="connsiteY151" fmla="*/ 5027461 h 5616321"/>
                <a:gd name="connsiteX152" fmla="*/ 2859157 w 5643290"/>
                <a:gd name="connsiteY152" fmla="*/ 5350072 h 5616321"/>
                <a:gd name="connsiteX153" fmla="*/ 2838202 w 5643290"/>
                <a:gd name="connsiteY153" fmla="*/ 5350548 h 5616321"/>
                <a:gd name="connsiteX154" fmla="*/ 2657227 w 5643290"/>
                <a:gd name="connsiteY154" fmla="*/ 5316258 h 5616321"/>
                <a:gd name="connsiteX155" fmla="*/ 2486063 w 5643290"/>
                <a:gd name="connsiteY155" fmla="*/ 5058607 h 5616321"/>
                <a:gd name="connsiteX156" fmla="*/ 3440372 w 5643290"/>
                <a:gd name="connsiteY156" fmla="*/ 263341 h 5616321"/>
                <a:gd name="connsiteX157" fmla="*/ 4092358 w 5643290"/>
                <a:gd name="connsiteY157" fmla="*/ 926566 h 5616321"/>
                <a:gd name="connsiteX158" fmla="*/ 4092358 w 5643290"/>
                <a:gd name="connsiteY158" fmla="*/ 932281 h 5616321"/>
                <a:gd name="connsiteX159" fmla="*/ 3888047 w 5643290"/>
                <a:gd name="connsiteY159" fmla="*/ 932281 h 5616321"/>
                <a:gd name="connsiteX160" fmla="*/ 3880427 w 5643290"/>
                <a:gd name="connsiteY160" fmla="*/ 860653 h 5616321"/>
                <a:gd name="connsiteX161" fmla="*/ 3410273 w 5643290"/>
                <a:gd name="connsiteY161" fmla="*/ 466699 h 5616321"/>
                <a:gd name="connsiteX162" fmla="*/ 3361982 w 5643290"/>
                <a:gd name="connsiteY162" fmla="*/ 469271 h 5616321"/>
                <a:gd name="connsiteX163" fmla="*/ 2925546 w 5643290"/>
                <a:gd name="connsiteY163" fmla="*/ 953142 h 5616321"/>
                <a:gd name="connsiteX164" fmla="*/ 2925546 w 5643290"/>
                <a:gd name="connsiteY164" fmla="*/ 1746098 h 5616321"/>
                <a:gd name="connsiteX165" fmla="*/ 2925546 w 5643290"/>
                <a:gd name="connsiteY165" fmla="*/ 2086331 h 5616321"/>
                <a:gd name="connsiteX166" fmla="*/ 2925546 w 5643290"/>
                <a:gd name="connsiteY166" fmla="*/ 2105381 h 5616321"/>
                <a:gd name="connsiteX167" fmla="*/ 2717997 w 5643290"/>
                <a:gd name="connsiteY167" fmla="*/ 2105381 h 5616321"/>
                <a:gd name="connsiteX168" fmla="*/ 2717997 w 5643290"/>
                <a:gd name="connsiteY168" fmla="*/ 2092427 h 5616321"/>
                <a:gd name="connsiteX169" fmla="*/ 2717997 w 5643290"/>
                <a:gd name="connsiteY169" fmla="*/ 1812677 h 5616321"/>
                <a:gd name="connsiteX170" fmla="*/ 2717997 w 5643290"/>
                <a:gd name="connsiteY170" fmla="*/ 959523 h 5616321"/>
                <a:gd name="connsiteX171" fmla="*/ 3414845 w 5643290"/>
                <a:gd name="connsiteY171" fmla="*/ 262865 h 5616321"/>
                <a:gd name="connsiteX172" fmla="*/ 3440372 w 5643290"/>
                <a:gd name="connsiteY172" fmla="*/ 263341 h 5616321"/>
                <a:gd name="connsiteX173" fmla="*/ 622496 w 5643290"/>
                <a:gd name="connsiteY173" fmla="*/ 3187992 h 5616321"/>
                <a:gd name="connsiteX174" fmla="*/ 636022 w 5643290"/>
                <a:gd name="connsiteY174" fmla="*/ 3187992 h 5616321"/>
                <a:gd name="connsiteX175" fmla="*/ 646880 w 5643290"/>
                <a:gd name="connsiteY175" fmla="*/ 3187992 h 5616321"/>
                <a:gd name="connsiteX176" fmla="*/ 5024285 w 5643290"/>
                <a:gd name="connsiteY176" fmla="*/ 3187992 h 5616321"/>
                <a:gd name="connsiteX177" fmla="*/ 4954657 w 5643290"/>
                <a:gd name="connsiteY177" fmla="*/ 3571849 h 5616321"/>
                <a:gd name="connsiteX178" fmla="*/ 4264190 w 5643290"/>
                <a:gd name="connsiteY178" fmla="*/ 4164305 h 5616321"/>
                <a:gd name="connsiteX179" fmla="*/ 3768890 w 5643290"/>
                <a:gd name="connsiteY179" fmla="*/ 4211930 h 5616321"/>
                <a:gd name="connsiteX180" fmla="*/ 3764222 w 5643290"/>
                <a:gd name="connsiteY180" fmla="*/ 4211930 h 5616321"/>
                <a:gd name="connsiteX181" fmla="*/ 3200818 w 5643290"/>
                <a:gd name="connsiteY181" fmla="*/ 4211930 h 5616321"/>
                <a:gd name="connsiteX182" fmla="*/ 1731016 w 5643290"/>
                <a:gd name="connsiteY182" fmla="*/ 4208024 h 5616321"/>
                <a:gd name="connsiteX183" fmla="*/ 1108176 w 5643290"/>
                <a:gd name="connsiteY183" fmla="*/ 4068483 h 5616321"/>
                <a:gd name="connsiteX184" fmla="*/ 647357 w 5643290"/>
                <a:gd name="connsiteY184" fmla="*/ 3422403 h 5616321"/>
                <a:gd name="connsiteX185" fmla="*/ 625544 w 5643290"/>
                <a:gd name="connsiteY185" fmla="*/ 3259144 h 5616321"/>
                <a:gd name="connsiteX186" fmla="*/ 617924 w 5643290"/>
                <a:gd name="connsiteY186" fmla="*/ 3188373 h 5616321"/>
                <a:gd name="connsiteX187" fmla="*/ 2957455 w 5643290"/>
                <a:gd name="connsiteY187" fmla="*/ 2924626 h 5616321"/>
                <a:gd name="connsiteX188" fmla="*/ 520008 w 5643290"/>
                <a:gd name="connsiteY188" fmla="*/ 2924626 h 5616321"/>
                <a:gd name="connsiteX189" fmla="*/ 270071 w 5643290"/>
                <a:gd name="connsiteY189" fmla="*/ 2723934 h 5616321"/>
                <a:gd name="connsiteX190" fmla="*/ 308171 w 5643290"/>
                <a:gd name="connsiteY190" fmla="*/ 2467712 h 5616321"/>
                <a:gd name="connsiteX191" fmla="*/ 479621 w 5643290"/>
                <a:gd name="connsiteY191" fmla="*/ 2368461 h 5616321"/>
                <a:gd name="connsiteX192" fmla="*/ 494766 w 5643290"/>
                <a:gd name="connsiteY192" fmla="*/ 2368461 h 5616321"/>
                <a:gd name="connsiteX193" fmla="*/ 5119726 w 5643290"/>
                <a:gd name="connsiteY193" fmla="*/ 2368461 h 5616321"/>
                <a:gd name="connsiteX194" fmla="*/ 5372519 w 5643290"/>
                <a:gd name="connsiteY194" fmla="*/ 2572296 h 5616321"/>
                <a:gd name="connsiteX195" fmla="*/ 5330990 w 5643290"/>
                <a:gd name="connsiteY195" fmla="*/ 2831376 h 5616321"/>
                <a:gd name="connsiteX196" fmla="*/ 5151919 w 5643290"/>
                <a:gd name="connsiteY196" fmla="*/ 2925103 h 5616321"/>
                <a:gd name="connsiteX197" fmla="*/ 4010157 w 5643290"/>
                <a:gd name="connsiteY197" fmla="*/ 2925103 h 5616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</a:cxnLst>
              <a:rect l="l" t="t" r="r" b="b"/>
              <a:pathLst>
                <a:path w="5643290" h="5616321">
                  <a:moveTo>
                    <a:pt x="5637885" y="2566866"/>
                  </a:moveTo>
                  <a:cubicBezTo>
                    <a:pt x="5613882" y="2336743"/>
                    <a:pt x="5452815" y="2104524"/>
                    <a:pt x="5147157" y="2104524"/>
                  </a:cubicBezTo>
                  <a:lnTo>
                    <a:pt x="5141347" y="2104524"/>
                  </a:lnTo>
                  <a:cubicBezTo>
                    <a:pt x="4995520" y="2105953"/>
                    <a:pt x="4838833" y="2106619"/>
                    <a:pt x="4648143" y="2106619"/>
                  </a:cubicBezTo>
                  <a:cubicBezTo>
                    <a:pt x="4524223" y="2106619"/>
                    <a:pt x="4400398" y="2106428"/>
                    <a:pt x="4276668" y="2106047"/>
                  </a:cubicBezTo>
                  <a:cubicBezTo>
                    <a:pt x="4153986" y="2106047"/>
                    <a:pt x="4031304" y="2105857"/>
                    <a:pt x="3908622" y="2105476"/>
                  </a:cubicBezTo>
                  <a:cubicBezTo>
                    <a:pt x="3903669" y="2105476"/>
                    <a:pt x="3899097" y="2105476"/>
                    <a:pt x="3893762" y="2105476"/>
                  </a:cubicBezTo>
                  <a:lnTo>
                    <a:pt x="3888620" y="2105476"/>
                  </a:lnTo>
                  <a:cubicBezTo>
                    <a:pt x="3887952" y="2060041"/>
                    <a:pt x="3887857" y="2014131"/>
                    <a:pt x="3887857" y="1968983"/>
                  </a:cubicBezTo>
                  <a:lnTo>
                    <a:pt x="3896048" y="1976698"/>
                  </a:lnTo>
                  <a:cubicBezTo>
                    <a:pt x="3922433" y="2001748"/>
                    <a:pt x="3957485" y="2015845"/>
                    <a:pt x="3993870" y="2016131"/>
                  </a:cubicBezTo>
                  <a:cubicBezTo>
                    <a:pt x="4026255" y="2016322"/>
                    <a:pt x="4057498" y="2004225"/>
                    <a:pt x="4081310" y="1982317"/>
                  </a:cubicBezTo>
                  <a:cubicBezTo>
                    <a:pt x="4136174" y="1931454"/>
                    <a:pt x="4137412" y="1851634"/>
                    <a:pt x="4084072" y="1792389"/>
                  </a:cubicBezTo>
                  <a:cubicBezTo>
                    <a:pt x="4068166" y="1774673"/>
                    <a:pt x="4051401" y="1758099"/>
                    <a:pt x="4035208" y="1742097"/>
                  </a:cubicBezTo>
                  <a:lnTo>
                    <a:pt x="4016158" y="1723047"/>
                  </a:lnTo>
                  <a:lnTo>
                    <a:pt x="3944150" y="1650371"/>
                  </a:lnTo>
                  <a:cubicBezTo>
                    <a:pt x="3947960" y="1647038"/>
                    <a:pt x="3951675" y="1643609"/>
                    <a:pt x="3955295" y="1640085"/>
                  </a:cubicBezTo>
                  <a:cubicBezTo>
                    <a:pt x="3999585" y="1597508"/>
                    <a:pt x="4039400" y="1559122"/>
                    <a:pt x="4078547" y="1519021"/>
                  </a:cubicBezTo>
                  <a:cubicBezTo>
                    <a:pt x="4136840" y="1459490"/>
                    <a:pt x="4139317" y="1379671"/>
                    <a:pt x="4084548" y="1325092"/>
                  </a:cubicBezTo>
                  <a:cubicBezTo>
                    <a:pt x="4060831" y="1300423"/>
                    <a:pt x="4028064" y="1286421"/>
                    <a:pt x="3993870" y="1286231"/>
                  </a:cubicBezTo>
                  <a:cubicBezTo>
                    <a:pt x="3957294" y="1287183"/>
                    <a:pt x="3922433" y="1301566"/>
                    <a:pt x="3895857" y="1326712"/>
                  </a:cubicBezTo>
                  <a:cubicBezTo>
                    <a:pt x="3884619" y="1336237"/>
                    <a:pt x="3874712" y="1346905"/>
                    <a:pt x="3865092" y="1356906"/>
                  </a:cubicBezTo>
                  <a:lnTo>
                    <a:pt x="3850233" y="1372051"/>
                  </a:lnTo>
                  <a:lnTo>
                    <a:pt x="3760889" y="1459776"/>
                  </a:lnTo>
                  <a:lnTo>
                    <a:pt x="3756126" y="1464443"/>
                  </a:lnTo>
                  <a:cubicBezTo>
                    <a:pt x="3753078" y="1460728"/>
                    <a:pt x="3749840" y="1457108"/>
                    <a:pt x="3746601" y="1453490"/>
                  </a:cubicBezTo>
                  <a:cubicBezTo>
                    <a:pt x="3696691" y="1402150"/>
                    <a:pt x="3655542" y="1361192"/>
                    <a:pt x="3617157" y="1324521"/>
                  </a:cubicBezTo>
                  <a:cubicBezTo>
                    <a:pt x="3593058" y="1300232"/>
                    <a:pt x="3560387" y="1286326"/>
                    <a:pt x="3526193" y="1285754"/>
                  </a:cubicBezTo>
                  <a:cubicBezTo>
                    <a:pt x="3501047" y="1286135"/>
                    <a:pt x="3476568" y="1293279"/>
                    <a:pt x="3455137" y="1306423"/>
                  </a:cubicBezTo>
                  <a:cubicBezTo>
                    <a:pt x="3402368" y="1337475"/>
                    <a:pt x="3381603" y="1393387"/>
                    <a:pt x="3399510" y="1455871"/>
                  </a:cubicBezTo>
                  <a:cubicBezTo>
                    <a:pt x="3408559" y="1487112"/>
                    <a:pt x="3430847" y="1510354"/>
                    <a:pt x="3448850" y="1528927"/>
                  </a:cubicBezTo>
                  <a:cubicBezTo>
                    <a:pt x="3485235" y="1567027"/>
                    <a:pt x="3522001" y="1603223"/>
                    <a:pt x="3560864" y="1641989"/>
                  </a:cubicBezTo>
                  <a:lnTo>
                    <a:pt x="3572198" y="1653324"/>
                  </a:lnTo>
                  <a:lnTo>
                    <a:pt x="3554768" y="1670184"/>
                  </a:lnTo>
                  <a:cubicBezTo>
                    <a:pt x="3515429" y="1708284"/>
                    <a:pt x="3478568" y="1744003"/>
                    <a:pt x="3441515" y="1780958"/>
                  </a:cubicBezTo>
                  <a:cubicBezTo>
                    <a:pt x="3382175" y="1840680"/>
                    <a:pt x="3377603" y="1925930"/>
                    <a:pt x="3430847" y="1979174"/>
                  </a:cubicBezTo>
                  <a:cubicBezTo>
                    <a:pt x="3454183" y="2002891"/>
                    <a:pt x="3486093" y="2016227"/>
                    <a:pt x="3519335" y="2016227"/>
                  </a:cubicBezTo>
                  <a:cubicBezTo>
                    <a:pt x="3559435" y="2015084"/>
                    <a:pt x="3597630" y="1998606"/>
                    <a:pt x="3625824" y="1970031"/>
                  </a:cubicBezTo>
                  <a:cubicBezTo>
                    <a:pt x="3625824" y="2016608"/>
                    <a:pt x="3625824" y="2061280"/>
                    <a:pt x="3626587" y="2105667"/>
                  </a:cubicBezTo>
                  <a:cubicBezTo>
                    <a:pt x="3550387" y="2104904"/>
                    <a:pt x="3476568" y="2104714"/>
                    <a:pt x="3413988" y="2104714"/>
                  </a:cubicBezTo>
                  <a:lnTo>
                    <a:pt x="3189484" y="2104714"/>
                  </a:lnTo>
                  <a:cubicBezTo>
                    <a:pt x="3189484" y="2104047"/>
                    <a:pt x="3189484" y="1912023"/>
                    <a:pt x="3189484" y="1912023"/>
                  </a:cubicBezTo>
                  <a:cubicBezTo>
                    <a:pt x="3189484" y="1595221"/>
                    <a:pt x="3189484" y="1267753"/>
                    <a:pt x="3189484" y="945521"/>
                  </a:cubicBezTo>
                  <a:cubicBezTo>
                    <a:pt x="3190627" y="825506"/>
                    <a:pt x="3288829" y="729209"/>
                    <a:pt x="3408844" y="730352"/>
                  </a:cubicBezTo>
                  <a:cubicBezTo>
                    <a:pt x="3482473" y="731018"/>
                    <a:pt x="3550767" y="769023"/>
                    <a:pt x="3590201" y="831221"/>
                  </a:cubicBezTo>
                  <a:lnTo>
                    <a:pt x="3593725" y="836651"/>
                  </a:lnTo>
                  <a:cubicBezTo>
                    <a:pt x="3598869" y="844080"/>
                    <a:pt x="3603440" y="851891"/>
                    <a:pt x="3607346" y="859987"/>
                  </a:cubicBezTo>
                  <a:cubicBezTo>
                    <a:pt x="3605726" y="861702"/>
                    <a:pt x="3603917" y="863130"/>
                    <a:pt x="3602011" y="864463"/>
                  </a:cubicBezTo>
                  <a:cubicBezTo>
                    <a:pt x="3581818" y="881037"/>
                    <a:pt x="3570008" y="905707"/>
                    <a:pt x="3569722" y="931901"/>
                  </a:cubicBezTo>
                  <a:cubicBezTo>
                    <a:pt x="3569722" y="942283"/>
                    <a:pt x="3569151" y="952665"/>
                    <a:pt x="3568769" y="963047"/>
                  </a:cubicBezTo>
                  <a:cubicBezTo>
                    <a:pt x="3566293" y="1005624"/>
                    <a:pt x="3567151" y="1048296"/>
                    <a:pt x="3571246" y="1090777"/>
                  </a:cubicBezTo>
                  <a:cubicBezTo>
                    <a:pt x="3579151" y="1154690"/>
                    <a:pt x="3627825" y="1195552"/>
                    <a:pt x="3695071" y="1195552"/>
                  </a:cubicBezTo>
                  <a:lnTo>
                    <a:pt x="3999871" y="1195552"/>
                  </a:lnTo>
                  <a:lnTo>
                    <a:pt x="4285621" y="1195552"/>
                  </a:lnTo>
                  <a:cubicBezTo>
                    <a:pt x="4356772" y="1195552"/>
                    <a:pt x="4404970" y="1153547"/>
                    <a:pt x="4411446" y="1086110"/>
                  </a:cubicBezTo>
                  <a:cubicBezTo>
                    <a:pt x="4415828" y="1036485"/>
                    <a:pt x="4416590" y="986670"/>
                    <a:pt x="4413542" y="936948"/>
                  </a:cubicBezTo>
                  <a:cubicBezTo>
                    <a:pt x="4411827" y="906183"/>
                    <a:pt x="4395826" y="865415"/>
                    <a:pt x="4364584" y="848557"/>
                  </a:cubicBezTo>
                  <a:cubicBezTo>
                    <a:pt x="4352487" y="841984"/>
                    <a:pt x="4349819" y="835508"/>
                    <a:pt x="4344962" y="802455"/>
                  </a:cubicBezTo>
                  <a:cubicBezTo>
                    <a:pt x="4344391" y="798456"/>
                    <a:pt x="4343723" y="794550"/>
                    <a:pt x="4343152" y="790549"/>
                  </a:cubicBezTo>
                  <a:cubicBezTo>
                    <a:pt x="4282478" y="412693"/>
                    <a:pt x="3988441" y="103321"/>
                    <a:pt x="3611346" y="20644"/>
                  </a:cubicBezTo>
                  <a:cubicBezTo>
                    <a:pt x="3544766" y="6070"/>
                    <a:pt x="3476853" y="-1264"/>
                    <a:pt x="3408750" y="-1264"/>
                  </a:cubicBezTo>
                  <a:cubicBezTo>
                    <a:pt x="3092901" y="-1264"/>
                    <a:pt x="2789625" y="159423"/>
                    <a:pt x="2617126" y="417836"/>
                  </a:cubicBezTo>
                  <a:cubicBezTo>
                    <a:pt x="2505303" y="585477"/>
                    <a:pt x="2451677" y="783405"/>
                    <a:pt x="2453201" y="1022673"/>
                  </a:cubicBezTo>
                  <a:cubicBezTo>
                    <a:pt x="2454821" y="1284706"/>
                    <a:pt x="2454535" y="1551311"/>
                    <a:pt x="2454154" y="1809058"/>
                  </a:cubicBezTo>
                  <a:cubicBezTo>
                    <a:pt x="2454154" y="1904308"/>
                    <a:pt x="2454154" y="1999272"/>
                    <a:pt x="2454154" y="2093856"/>
                  </a:cubicBezTo>
                  <a:cubicBezTo>
                    <a:pt x="2454154" y="2097189"/>
                    <a:pt x="2454154" y="2100618"/>
                    <a:pt x="2454154" y="2104047"/>
                  </a:cubicBezTo>
                  <a:lnTo>
                    <a:pt x="2318613" y="2104047"/>
                  </a:lnTo>
                  <a:cubicBezTo>
                    <a:pt x="2223363" y="2104047"/>
                    <a:pt x="2121541" y="2104047"/>
                    <a:pt x="2018575" y="2102713"/>
                  </a:cubicBezTo>
                  <a:cubicBezTo>
                    <a:pt x="2017147" y="2068519"/>
                    <a:pt x="2017432" y="2034324"/>
                    <a:pt x="2017719" y="1997938"/>
                  </a:cubicBezTo>
                  <a:cubicBezTo>
                    <a:pt x="2017719" y="1987747"/>
                    <a:pt x="2017719" y="1977555"/>
                    <a:pt x="2017719" y="1967363"/>
                  </a:cubicBezTo>
                  <a:cubicBezTo>
                    <a:pt x="2020767" y="1970602"/>
                    <a:pt x="2023909" y="1973746"/>
                    <a:pt x="2027244" y="1976888"/>
                  </a:cubicBezTo>
                  <a:cubicBezTo>
                    <a:pt x="2077345" y="2026038"/>
                    <a:pt x="2156879" y="2027942"/>
                    <a:pt x="2209266" y="1981365"/>
                  </a:cubicBezTo>
                  <a:cubicBezTo>
                    <a:pt x="2259463" y="1933169"/>
                    <a:pt x="2264512" y="1854588"/>
                    <a:pt x="2220886" y="1800390"/>
                  </a:cubicBezTo>
                  <a:cubicBezTo>
                    <a:pt x="2211266" y="1788674"/>
                    <a:pt x="2200979" y="1777530"/>
                    <a:pt x="2189930" y="1767052"/>
                  </a:cubicBezTo>
                  <a:lnTo>
                    <a:pt x="2181357" y="1758480"/>
                  </a:lnTo>
                  <a:lnTo>
                    <a:pt x="2077631" y="1653705"/>
                  </a:lnTo>
                  <a:lnTo>
                    <a:pt x="2072487" y="1648562"/>
                  </a:lnTo>
                  <a:lnTo>
                    <a:pt x="2089251" y="1632273"/>
                  </a:lnTo>
                  <a:cubicBezTo>
                    <a:pt x="2127351" y="1595127"/>
                    <a:pt x="2163261" y="1560074"/>
                    <a:pt x="2199169" y="1524165"/>
                  </a:cubicBezTo>
                  <a:cubicBezTo>
                    <a:pt x="2230888" y="1494733"/>
                    <a:pt x="2249271" y="1453775"/>
                    <a:pt x="2250224" y="1410532"/>
                  </a:cubicBezTo>
                  <a:cubicBezTo>
                    <a:pt x="2249747" y="1377004"/>
                    <a:pt x="2235841" y="1345190"/>
                    <a:pt x="2211457" y="1322140"/>
                  </a:cubicBezTo>
                  <a:cubicBezTo>
                    <a:pt x="2188026" y="1298898"/>
                    <a:pt x="2156402" y="1285658"/>
                    <a:pt x="2123351" y="1285278"/>
                  </a:cubicBezTo>
                  <a:cubicBezTo>
                    <a:pt x="2086108" y="1285278"/>
                    <a:pt x="2048770" y="1302327"/>
                    <a:pt x="2015242" y="1334617"/>
                  </a:cubicBezTo>
                  <a:cubicBezTo>
                    <a:pt x="2003050" y="1346428"/>
                    <a:pt x="1991049" y="1358430"/>
                    <a:pt x="1979047" y="1370431"/>
                  </a:cubicBezTo>
                  <a:cubicBezTo>
                    <a:pt x="1971808" y="1377670"/>
                    <a:pt x="1964664" y="1384909"/>
                    <a:pt x="1957330" y="1392053"/>
                  </a:cubicBezTo>
                  <a:lnTo>
                    <a:pt x="1886559" y="1461871"/>
                  </a:lnTo>
                  <a:lnTo>
                    <a:pt x="1885797" y="1462538"/>
                  </a:lnTo>
                  <a:lnTo>
                    <a:pt x="1869986" y="1447299"/>
                  </a:lnTo>
                  <a:cubicBezTo>
                    <a:pt x="1856527" y="1433868"/>
                    <a:pt x="1843154" y="1420437"/>
                    <a:pt x="1829885" y="1406817"/>
                  </a:cubicBezTo>
                  <a:cubicBezTo>
                    <a:pt x="1803311" y="1379766"/>
                    <a:pt x="1775879" y="1351763"/>
                    <a:pt x="1747113" y="1325378"/>
                  </a:cubicBezTo>
                  <a:cubicBezTo>
                    <a:pt x="1721205" y="1300041"/>
                    <a:pt x="1686649" y="1285564"/>
                    <a:pt x="1650435" y="1284706"/>
                  </a:cubicBezTo>
                  <a:cubicBezTo>
                    <a:pt x="1615135" y="1285088"/>
                    <a:pt x="1581531" y="1299946"/>
                    <a:pt x="1557470" y="1325760"/>
                  </a:cubicBezTo>
                  <a:cubicBezTo>
                    <a:pt x="1505083" y="1380052"/>
                    <a:pt x="1507274" y="1455966"/>
                    <a:pt x="1563090" y="1514640"/>
                  </a:cubicBezTo>
                  <a:cubicBezTo>
                    <a:pt x="1572615" y="1525117"/>
                    <a:pt x="1583283" y="1534928"/>
                    <a:pt x="1593189" y="1544358"/>
                  </a:cubicBezTo>
                  <a:cubicBezTo>
                    <a:pt x="1600428" y="1551216"/>
                    <a:pt x="1607667" y="1558074"/>
                    <a:pt x="1614716" y="1565218"/>
                  </a:cubicBezTo>
                  <a:cubicBezTo>
                    <a:pt x="1641481" y="1592364"/>
                    <a:pt x="1668151" y="1619606"/>
                    <a:pt x="1696631" y="1648753"/>
                  </a:cubicBezTo>
                  <a:lnTo>
                    <a:pt x="1701202" y="1653420"/>
                  </a:lnTo>
                  <a:lnTo>
                    <a:pt x="1681486" y="1672470"/>
                  </a:lnTo>
                  <a:cubicBezTo>
                    <a:pt x="1640243" y="1711902"/>
                    <a:pt x="1601285" y="1748670"/>
                    <a:pt x="1562900" y="1788008"/>
                  </a:cubicBezTo>
                  <a:cubicBezTo>
                    <a:pt x="1507083" y="1845158"/>
                    <a:pt x="1505178" y="1924692"/>
                    <a:pt x="1558423" y="1978508"/>
                  </a:cubicBezTo>
                  <a:cubicBezTo>
                    <a:pt x="1582521" y="2002605"/>
                    <a:pt x="1615297" y="2016036"/>
                    <a:pt x="1649386" y="2015750"/>
                  </a:cubicBezTo>
                  <a:cubicBezTo>
                    <a:pt x="1686877" y="2015559"/>
                    <a:pt x="1722767" y="2000510"/>
                    <a:pt x="1749209" y="1973935"/>
                  </a:cubicBezTo>
                  <a:lnTo>
                    <a:pt x="1756448" y="1966696"/>
                  </a:lnTo>
                  <a:cubicBezTo>
                    <a:pt x="1756448" y="2007368"/>
                    <a:pt x="1756448" y="2047945"/>
                    <a:pt x="1756448" y="2088616"/>
                  </a:cubicBezTo>
                  <a:lnTo>
                    <a:pt x="1756448" y="2104333"/>
                  </a:lnTo>
                  <a:lnTo>
                    <a:pt x="1018355" y="2104333"/>
                  </a:lnTo>
                  <a:cubicBezTo>
                    <a:pt x="809567" y="2104333"/>
                    <a:pt x="640022" y="2104333"/>
                    <a:pt x="484955" y="2104904"/>
                  </a:cubicBezTo>
                  <a:cubicBezTo>
                    <a:pt x="287597" y="2104904"/>
                    <a:pt x="138150" y="2203393"/>
                    <a:pt x="52901" y="2388273"/>
                  </a:cubicBezTo>
                  <a:cubicBezTo>
                    <a:pt x="-248" y="2503621"/>
                    <a:pt x="-13774" y="2630780"/>
                    <a:pt x="11563" y="2766320"/>
                  </a:cubicBezTo>
                  <a:cubicBezTo>
                    <a:pt x="51473" y="2976441"/>
                    <a:pt x="165391" y="3112649"/>
                    <a:pt x="350081" y="3171514"/>
                  </a:cubicBezTo>
                  <a:cubicBezTo>
                    <a:pt x="351491" y="3173990"/>
                    <a:pt x="352577" y="3176562"/>
                    <a:pt x="353320" y="3179324"/>
                  </a:cubicBezTo>
                  <a:cubicBezTo>
                    <a:pt x="358273" y="3214757"/>
                    <a:pt x="361892" y="3251428"/>
                    <a:pt x="365416" y="3286957"/>
                  </a:cubicBezTo>
                  <a:cubicBezTo>
                    <a:pt x="370846" y="3342011"/>
                    <a:pt x="376466" y="3398971"/>
                    <a:pt x="387229" y="3455073"/>
                  </a:cubicBezTo>
                  <a:cubicBezTo>
                    <a:pt x="466667" y="3870364"/>
                    <a:pt x="686218" y="4163542"/>
                    <a:pt x="1039692" y="4326421"/>
                  </a:cubicBezTo>
                  <a:cubicBezTo>
                    <a:pt x="1233049" y="4415479"/>
                    <a:pt x="1452124" y="4462628"/>
                    <a:pt x="1709394" y="4470248"/>
                  </a:cubicBezTo>
                  <a:cubicBezTo>
                    <a:pt x="1782165" y="4472439"/>
                    <a:pt x="1858842" y="4473486"/>
                    <a:pt x="1950472" y="4473486"/>
                  </a:cubicBezTo>
                  <a:cubicBezTo>
                    <a:pt x="2026672" y="4473486"/>
                    <a:pt x="2104396" y="4472725"/>
                    <a:pt x="2179072" y="4472057"/>
                  </a:cubicBezTo>
                  <a:lnTo>
                    <a:pt x="2223172" y="4472057"/>
                  </a:lnTo>
                  <a:lnTo>
                    <a:pt x="2223172" y="4476058"/>
                  </a:lnTo>
                  <a:lnTo>
                    <a:pt x="2222506" y="4548543"/>
                  </a:lnTo>
                  <a:cubicBezTo>
                    <a:pt x="2220982" y="4711040"/>
                    <a:pt x="2219363" y="4879060"/>
                    <a:pt x="2224411" y="5044509"/>
                  </a:cubicBezTo>
                  <a:cubicBezTo>
                    <a:pt x="2227078" y="5134045"/>
                    <a:pt x="2242604" y="5212721"/>
                    <a:pt x="2270322" y="5278539"/>
                  </a:cubicBezTo>
                  <a:cubicBezTo>
                    <a:pt x="2350426" y="5468278"/>
                    <a:pt x="2507684" y="5579529"/>
                    <a:pt x="2737808" y="5609438"/>
                  </a:cubicBezTo>
                  <a:cubicBezTo>
                    <a:pt x="2766669" y="5613153"/>
                    <a:pt x="2795720" y="5615057"/>
                    <a:pt x="2824867" y="5615057"/>
                  </a:cubicBezTo>
                  <a:cubicBezTo>
                    <a:pt x="2996317" y="5615057"/>
                    <a:pt x="3157480" y="5550668"/>
                    <a:pt x="3267493" y="5438464"/>
                  </a:cubicBezTo>
                  <a:cubicBezTo>
                    <a:pt x="3370935" y="5333022"/>
                    <a:pt x="3423990" y="5192147"/>
                    <a:pt x="3420846" y="5030985"/>
                  </a:cubicBezTo>
                  <a:cubicBezTo>
                    <a:pt x="3418464" y="4907731"/>
                    <a:pt x="3419132" y="4782001"/>
                    <a:pt x="3419703" y="4660462"/>
                  </a:cubicBezTo>
                  <a:cubicBezTo>
                    <a:pt x="3419703" y="4604932"/>
                    <a:pt x="3420275" y="4549400"/>
                    <a:pt x="3420275" y="4493774"/>
                  </a:cubicBezTo>
                  <a:cubicBezTo>
                    <a:pt x="3420275" y="4486821"/>
                    <a:pt x="3420275" y="4479392"/>
                    <a:pt x="3420275" y="4473009"/>
                  </a:cubicBezTo>
                  <a:lnTo>
                    <a:pt x="3715550" y="4473009"/>
                  </a:lnTo>
                  <a:cubicBezTo>
                    <a:pt x="3762889" y="4473009"/>
                    <a:pt x="3810323" y="4473009"/>
                    <a:pt x="3857663" y="4473009"/>
                  </a:cubicBezTo>
                  <a:cubicBezTo>
                    <a:pt x="4053211" y="4472153"/>
                    <a:pt x="4228090" y="4449388"/>
                    <a:pt x="4392301" y="4403478"/>
                  </a:cubicBezTo>
                  <a:cubicBezTo>
                    <a:pt x="4751012" y="4303084"/>
                    <a:pt x="5006283" y="4095344"/>
                    <a:pt x="5150967" y="3786066"/>
                  </a:cubicBezTo>
                  <a:cubicBezTo>
                    <a:pt x="5234215" y="3608045"/>
                    <a:pt x="5278888" y="3410687"/>
                    <a:pt x="5287556" y="3182753"/>
                  </a:cubicBezTo>
                  <a:cubicBezTo>
                    <a:pt x="5287651" y="3178563"/>
                    <a:pt x="5288127" y="3174276"/>
                    <a:pt x="5288984" y="3170181"/>
                  </a:cubicBezTo>
                  <a:cubicBezTo>
                    <a:pt x="5291556" y="3169133"/>
                    <a:pt x="5294223" y="3168180"/>
                    <a:pt x="5296986" y="3167513"/>
                  </a:cubicBezTo>
                  <a:cubicBezTo>
                    <a:pt x="5391664" y="3143224"/>
                    <a:pt x="5471197" y="3087503"/>
                    <a:pt x="5533301" y="3001969"/>
                  </a:cubicBezTo>
                  <a:cubicBezTo>
                    <a:pt x="5621598" y="2880907"/>
                    <a:pt x="5655792" y="2738412"/>
                    <a:pt x="5637885" y="2566866"/>
                  </a:cubicBezTo>
                  <a:close/>
                  <a:moveTo>
                    <a:pt x="2486063" y="5058607"/>
                  </a:moveTo>
                  <a:cubicBezTo>
                    <a:pt x="2484634" y="4952499"/>
                    <a:pt x="2484825" y="4844484"/>
                    <a:pt x="2485014" y="4739995"/>
                  </a:cubicBezTo>
                  <a:cubicBezTo>
                    <a:pt x="2485014" y="4652557"/>
                    <a:pt x="2485014" y="4562164"/>
                    <a:pt x="2485014" y="4473295"/>
                  </a:cubicBezTo>
                  <a:lnTo>
                    <a:pt x="2485014" y="4473295"/>
                  </a:lnTo>
                  <a:lnTo>
                    <a:pt x="2485682" y="4473295"/>
                  </a:lnTo>
                  <a:cubicBezTo>
                    <a:pt x="2528544" y="4474152"/>
                    <a:pt x="2575312" y="4474438"/>
                    <a:pt x="2632747" y="4474438"/>
                  </a:cubicBezTo>
                  <a:lnTo>
                    <a:pt x="2726474" y="4474438"/>
                  </a:lnTo>
                  <a:lnTo>
                    <a:pt x="2819914" y="4474438"/>
                  </a:lnTo>
                  <a:lnTo>
                    <a:pt x="2914402" y="4474438"/>
                  </a:lnTo>
                  <a:cubicBezTo>
                    <a:pt x="2946120" y="4474438"/>
                    <a:pt x="2978124" y="4474438"/>
                    <a:pt x="3010318" y="4474438"/>
                  </a:cubicBezTo>
                  <a:cubicBezTo>
                    <a:pt x="3068041" y="4474438"/>
                    <a:pt x="3115093" y="4474438"/>
                    <a:pt x="3158337" y="4473200"/>
                  </a:cubicBezTo>
                  <a:cubicBezTo>
                    <a:pt x="3158337" y="4473677"/>
                    <a:pt x="3158337" y="4474248"/>
                    <a:pt x="3158337" y="4474724"/>
                  </a:cubicBezTo>
                  <a:cubicBezTo>
                    <a:pt x="3157290" y="4605789"/>
                    <a:pt x="3157480" y="4739043"/>
                    <a:pt x="3157576" y="4867821"/>
                  </a:cubicBezTo>
                  <a:cubicBezTo>
                    <a:pt x="3157576" y="4921066"/>
                    <a:pt x="3157576" y="4974215"/>
                    <a:pt x="3157576" y="5027461"/>
                  </a:cubicBezTo>
                  <a:cubicBezTo>
                    <a:pt x="3157576" y="5220246"/>
                    <a:pt x="3045942" y="5340833"/>
                    <a:pt x="2859157" y="5350072"/>
                  </a:cubicBezTo>
                  <a:cubicBezTo>
                    <a:pt x="2852204" y="5350072"/>
                    <a:pt x="2845251" y="5350548"/>
                    <a:pt x="2838202" y="5350548"/>
                  </a:cubicBezTo>
                  <a:cubicBezTo>
                    <a:pt x="2776290" y="5350072"/>
                    <a:pt x="2715043" y="5338452"/>
                    <a:pt x="2657227" y="5316258"/>
                  </a:cubicBezTo>
                  <a:cubicBezTo>
                    <a:pt x="2545022" y="5272634"/>
                    <a:pt x="2487872" y="5186052"/>
                    <a:pt x="2486063" y="5058607"/>
                  </a:cubicBezTo>
                  <a:close/>
                  <a:moveTo>
                    <a:pt x="3440372" y="263341"/>
                  </a:moveTo>
                  <a:cubicBezTo>
                    <a:pt x="3787844" y="275342"/>
                    <a:pt x="4086453" y="578999"/>
                    <a:pt x="4092358" y="926566"/>
                  </a:cubicBezTo>
                  <a:cubicBezTo>
                    <a:pt x="4092358" y="928471"/>
                    <a:pt x="4092358" y="930377"/>
                    <a:pt x="4092358" y="932281"/>
                  </a:cubicBezTo>
                  <a:lnTo>
                    <a:pt x="3888047" y="932281"/>
                  </a:lnTo>
                  <a:cubicBezTo>
                    <a:pt x="3887191" y="908278"/>
                    <a:pt x="3884714" y="884276"/>
                    <a:pt x="3880427" y="860653"/>
                  </a:cubicBezTo>
                  <a:cubicBezTo>
                    <a:pt x="3835469" y="632053"/>
                    <a:pt x="3637730" y="466699"/>
                    <a:pt x="3410273" y="466699"/>
                  </a:cubicBezTo>
                  <a:cubicBezTo>
                    <a:pt x="3394176" y="466699"/>
                    <a:pt x="3377983" y="467557"/>
                    <a:pt x="3361982" y="469271"/>
                  </a:cubicBezTo>
                  <a:cubicBezTo>
                    <a:pt x="3109569" y="495560"/>
                    <a:pt x="2925927" y="699014"/>
                    <a:pt x="2925546" y="953142"/>
                  </a:cubicBezTo>
                  <a:cubicBezTo>
                    <a:pt x="2925546" y="1217460"/>
                    <a:pt x="2925546" y="1486542"/>
                    <a:pt x="2925546" y="1746098"/>
                  </a:cubicBezTo>
                  <a:cubicBezTo>
                    <a:pt x="2925546" y="1859446"/>
                    <a:pt x="2925546" y="1972887"/>
                    <a:pt x="2925546" y="2086331"/>
                  </a:cubicBezTo>
                  <a:cubicBezTo>
                    <a:pt x="2925546" y="2092713"/>
                    <a:pt x="2925546" y="2099475"/>
                    <a:pt x="2925546" y="2105381"/>
                  </a:cubicBezTo>
                  <a:lnTo>
                    <a:pt x="2717997" y="2105381"/>
                  </a:lnTo>
                  <a:cubicBezTo>
                    <a:pt x="2717997" y="2100904"/>
                    <a:pt x="2717997" y="2096617"/>
                    <a:pt x="2717997" y="2092427"/>
                  </a:cubicBezTo>
                  <a:lnTo>
                    <a:pt x="2717997" y="1812677"/>
                  </a:lnTo>
                  <a:cubicBezTo>
                    <a:pt x="2717997" y="1533024"/>
                    <a:pt x="2717997" y="1243845"/>
                    <a:pt x="2717997" y="959523"/>
                  </a:cubicBezTo>
                  <a:cubicBezTo>
                    <a:pt x="2719330" y="568998"/>
                    <a:pt x="3025463" y="262865"/>
                    <a:pt x="3414845" y="262865"/>
                  </a:cubicBezTo>
                  <a:cubicBezTo>
                    <a:pt x="3422847" y="262959"/>
                    <a:pt x="3431324" y="263055"/>
                    <a:pt x="3440372" y="263341"/>
                  </a:cubicBezTo>
                  <a:close/>
                  <a:moveTo>
                    <a:pt x="622496" y="3187992"/>
                  </a:moveTo>
                  <a:cubicBezTo>
                    <a:pt x="626973" y="3187992"/>
                    <a:pt x="632021" y="3187992"/>
                    <a:pt x="636022" y="3187992"/>
                  </a:cubicBezTo>
                  <a:lnTo>
                    <a:pt x="646880" y="3187992"/>
                  </a:lnTo>
                  <a:lnTo>
                    <a:pt x="5024285" y="3187992"/>
                  </a:lnTo>
                  <a:cubicBezTo>
                    <a:pt x="5020570" y="3318770"/>
                    <a:pt x="4997138" y="3448120"/>
                    <a:pt x="4954657" y="3571849"/>
                  </a:cubicBezTo>
                  <a:cubicBezTo>
                    <a:pt x="4846453" y="3889318"/>
                    <a:pt x="4620520" y="4083056"/>
                    <a:pt x="4264190" y="4164305"/>
                  </a:cubicBezTo>
                  <a:cubicBezTo>
                    <a:pt x="4120744" y="4197070"/>
                    <a:pt x="3963391" y="4211930"/>
                    <a:pt x="3768890" y="4211930"/>
                  </a:cubicBezTo>
                  <a:lnTo>
                    <a:pt x="3764222" y="4211930"/>
                  </a:lnTo>
                  <a:cubicBezTo>
                    <a:pt x="3576390" y="4211930"/>
                    <a:pt x="3388557" y="4211930"/>
                    <a:pt x="3200818" y="4211930"/>
                  </a:cubicBezTo>
                  <a:cubicBezTo>
                    <a:pt x="2719044" y="4211930"/>
                    <a:pt x="2220886" y="4211930"/>
                    <a:pt x="1731016" y="4208024"/>
                  </a:cubicBezTo>
                  <a:cubicBezTo>
                    <a:pt x="1491176" y="4206215"/>
                    <a:pt x="1287436" y="4160399"/>
                    <a:pt x="1108176" y="4068483"/>
                  </a:cubicBezTo>
                  <a:cubicBezTo>
                    <a:pt x="859860" y="3941038"/>
                    <a:pt x="709174" y="3729679"/>
                    <a:pt x="647357" y="3422403"/>
                  </a:cubicBezTo>
                  <a:cubicBezTo>
                    <a:pt x="636689" y="3369443"/>
                    <a:pt x="631260" y="3315817"/>
                    <a:pt x="625544" y="3259144"/>
                  </a:cubicBezTo>
                  <a:cubicBezTo>
                    <a:pt x="623163" y="3235902"/>
                    <a:pt x="620686" y="3212090"/>
                    <a:pt x="617924" y="3188373"/>
                  </a:cubicBezTo>
                  <a:close/>
                  <a:moveTo>
                    <a:pt x="2957455" y="2924626"/>
                  </a:moveTo>
                  <a:lnTo>
                    <a:pt x="520008" y="2924626"/>
                  </a:lnTo>
                  <a:cubicBezTo>
                    <a:pt x="369989" y="2924626"/>
                    <a:pt x="299884" y="2868333"/>
                    <a:pt x="270071" y="2723934"/>
                  </a:cubicBezTo>
                  <a:cubicBezTo>
                    <a:pt x="250136" y="2636781"/>
                    <a:pt x="263737" y="2545340"/>
                    <a:pt x="308171" y="2467712"/>
                  </a:cubicBezTo>
                  <a:cubicBezTo>
                    <a:pt x="344843" y="2403703"/>
                    <a:pt x="401040" y="2371224"/>
                    <a:pt x="479621" y="2368461"/>
                  </a:cubicBezTo>
                  <a:cubicBezTo>
                    <a:pt x="484670" y="2368461"/>
                    <a:pt x="489718" y="2368461"/>
                    <a:pt x="494766" y="2368461"/>
                  </a:cubicBezTo>
                  <a:lnTo>
                    <a:pt x="5119726" y="2368461"/>
                  </a:lnTo>
                  <a:cubicBezTo>
                    <a:pt x="5272126" y="2368461"/>
                    <a:pt x="5342610" y="2425611"/>
                    <a:pt x="5372519" y="2572296"/>
                  </a:cubicBezTo>
                  <a:cubicBezTo>
                    <a:pt x="5391569" y="2667546"/>
                    <a:pt x="5377948" y="2754319"/>
                    <a:pt x="5330990" y="2831376"/>
                  </a:cubicBezTo>
                  <a:cubicBezTo>
                    <a:pt x="5291937" y="2895289"/>
                    <a:pt x="5235169" y="2925103"/>
                    <a:pt x="5151919" y="2925103"/>
                  </a:cubicBezTo>
                  <a:cubicBezTo>
                    <a:pt x="4771301" y="2924721"/>
                    <a:pt x="4390682" y="2924721"/>
                    <a:pt x="4010157" y="2925103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200" name="Полилиния: фигура 199">
              <a:extLst>
                <a:ext uri="{FF2B5EF4-FFF2-40B4-BE49-F238E27FC236}">
                  <a16:creationId xmlns:a16="http://schemas.microsoft.com/office/drawing/2014/main" id="{461DAB10-F96E-4703-AB3C-D7811106A82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65641" y="1943456"/>
              <a:ext cx="230459" cy="288000"/>
            </a:xfrm>
            <a:custGeom>
              <a:avLst/>
              <a:gdLst>
                <a:gd name="connsiteX0" fmla="*/ 1726006 w 5488768"/>
                <a:gd name="connsiteY0" fmla="*/ 4457706 h 6859189"/>
                <a:gd name="connsiteX1" fmla="*/ 2907975 w 5488768"/>
                <a:gd name="connsiteY1" fmla="*/ 4457706 h 6859189"/>
                <a:gd name="connsiteX2" fmla="*/ 3602521 w 5488768"/>
                <a:gd name="connsiteY2" fmla="*/ 4458811 h 6859189"/>
                <a:gd name="connsiteX3" fmla="*/ 3770150 w 5488768"/>
                <a:gd name="connsiteY3" fmla="*/ 4610699 h 6859189"/>
                <a:gd name="connsiteX4" fmla="*/ 3647351 w 5488768"/>
                <a:gd name="connsiteY4" fmla="*/ 4792966 h 6859189"/>
                <a:gd name="connsiteX5" fmla="*/ 3588436 w 5488768"/>
                <a:gd name="connsiteY5" fmla="*/ 4799594 h 6859189"/>
                <a:gd name="connsiteX6" fmla="*/ 2654828 w 5488768"/>
                <a:gd name="connsiteY6" fmla="*/ 4799594 h 6859189"/>
                <a:gd name="connsiteX7" fmla="*/ 2654828 w 5488768"/>
                <a:gd name="connsiteY7" fmla="*/ 4800514 h 6859189"/>
                <a:gd name="connsiteX8" fmla="*/ 1725730 w 5488768"/>
                <a:gd name="connsiteY8" fmla="*/ 4800514 h 6859189"/>
                <a:gd name="connsiteX9" fmla="*/ 1544660 w 5488768"/>
                <a:gd name="connsiteY9" fmla="*/ 4628926 h 6859189"/>
                <a:gd name="connsiteX10" fmla="*/ 1726006 w 5488768"/>
                <a:gd name="connsiteY10" fmla="*/ 4457706 h 6859189"/>
                <a:gd name="connsiteX11" fmla="*/ 4449323 w 5488768"/>
                <a:gd name="connsiteY11" fmla="*/ 3428270 h 6859189"/>
                <a:gd name="connsiteX12" fmla="*/ 4631037 w 5488768"/>
                <a:gd name="connsiteY12" fmla="*/ 3595531 h 6859189"/>
                <a:gd name="connsiteX13" fmla="*/ 4457424 w 5488768"/>
                <a:gd name="connsiteY13" fmla="*/ 3769605 h 6859189"/>
                <a:gd name="connsiteX14" fmla="*/ 3389601 w 5488768"/>
                <a:gd name="connsiteY14" fmla="*/ 3770065 h 6859189"/>
                <a:gd name="connsiteX15" fmla="*/ 3085640 w 5488768"/>
                <a:gd name="connsiteY15" fmla="*/ 3770526 h 6859189"/>
                <a:gd name="connsiteX16" fmla="*/ 1723797 w 5488768"/>
                <a:gd name="connsiteY16" fmla="*/ 3771814 h 6859189"/>
                <a:gd name="connsiteX17" fmla="*/ 1539690 w 5488768"/>
                <a:gd name="connsiteY17" fmla="*/ 3602159 h 6859189"/>
                <a:gd name="connsiteX18" fmla="*/ 1725454 w 5488768"/>
                <a:gd name="connsiteY18" fmla="*/ 3428823 h 6859189"/>
                <a:gd name="connsiteX19" fmla="*/ 4053492 w 5488768"/>
                <a:gd name="connsiteY19" fmla="*/ 3428823 h 6859189"/>
                <a:gd name="connsiteX20" fmla="*/ 4449323 w 5488768"/>
                <a:gd name="connsiteY20" fmla="*/ 3428270 h 6859189"/>
                <a:gd name="connsiteX21" fmla="*/ 4421154 w 5488768"/>
                <a:gd name="connsiteY21" fmla="*/ 2401136 h 6859189"/>
                <a:gd name="connsiteX22" fmla="*/ 4568440 w 5488768"/>
                <a:gd name="connsiteY22" fmla="*/ 2442375 h 6859189"/>
                <a:gd name="connsiteX23" fmla="*/ 4624777 w 5488768"/>
                <a:gd name="connsiteY23" fmla="*/ 2615804 h 6859189"/>
                <a:gd name="connsiteX24" fmla="*/ 4492035 w 5488768"/>
                <a:gd name="connsiteY24" fmla="*/ 2740446 h 6859189"/>
                <a:gd name="connsiteX25" fmla="*/ 4409739 w 5488768"/>
                <a:gd name="connsiteY25" fmla="*/ 2745877 h 6859189"/>
                <a:gd name="connsiteX26" fmla="*/ 3080300 w 5488768"/>
                <a:gd name="connsiteY26" fmla="*/ 2745877 h 6859189"/>
                <a:gd name="connsiteX27" fmla="*/ 3080208 w 5488768"/>
                <a:gd name="connsiteY27" fmla="*/ 2745049 h 6859189"/>
                <a:gd name="connsiteX28" fmla="*/ 1718642 w 5488768"/>
                <a:gd name="connsiteY28" fmla="*/ 2745049 h 6859189"/>
                <a:gd name="connsiteX29" fmla="*/ 1542451 w 5488768"/>
                <a:gd name="connsiteY29" fmla="*/ 2613044 h 6859189"/>
                <a:gd name="connsiteX30" fmla="*/ 1628797 w 5488768"/>
                <a:gd name="connsiteY30" fmla="*/ 2423505 h 6859189"/>
                <a:gd name="connsiteX31" fmla="*/ 1739446 w 5488768"/>
                <a:gd name="connsiteY31" fmla="*/ 2402608 h 6859189"/>
                <a:gd name="connsiteX32" fmla="*/ 3432129 w 5488768"/>
                <a:gd name="connsiteY32" fmla="*/ 2401687 h 6859189"/>
                <a:gd name="connsiteX33" fmla="*/ 2482135 w 5488768"/>
                <a:gd name="connsiteY33" fmla="*/ 1374368 h 6859189"/>
                <a:gd name="connsiteX34" fmla="*/ 3254650 w 5488768"/>
                <a:gd name="connsiteY34" fmla="*/ 1374368 h 6859189"/>
                <a:gd name="connsiteX35" fmla="*/ 3423200 w 5488768"/>
                <a:gd name="connsiteY35" fmla="*/ 1595297 h 6859189"/>
                <a:gd name="connsiteX36" fmla="*/ 3252624 w 5488768"/>
                <a:gd name="connsiteY36" fmla="*/ 1715796 h 6859189"/>
                <a:gd name="connsiteX37" fmla="*/ 2139787 w 5488768"/>
                <a:gd name="connsiteY37" fmla="*/ 1715796 h 6859189"/>
                <a:gd name="connsiteX38" fmla="*/ 1712106 w 5488768"/>
                <a:gd name="connsiteY38" fmla="*/ 1716348 h 6859189"/>
                <a:gd name="connsiteX39" fmla="*/ 1550275 w 5488768"/>
                <a:gd name="connsiteY39" fmla="*/ 1609013 h 6859189"/>
                <a:gd name="connsiteX40" fmla="*/ 1600905 w 5488768"/>
                <a:gd name="connsiteY40" fmla="*/ 1414596 h 6859189"/>
                <a:gd name="connsiteX41" fmla="*/ 1709620 w 5488768"/>
                <a:gd name="connsiteY41" fmla="*/ 1376762 h 6859189"/>
                <a:gd name="connsiteX42" fmla="*/ 2482135 w 5488768"/>
                <a:gd name="connsiteY42" fmla="*/ 1375105 h 6859189"/>
                <a:gd name="connsiteX43" fmla="*/ 656711 w 5488768"/>
                <a:gd name="connsiteY43" fmla="*/ 1032666 h 6859189"/>
                <a:gd name="connsiteX44" fmla="*/ 343728 w 5488768"/>
                <a:gd name="connsiteY44" fmla="*/ 1392780 h 6859189"/>
                <a:gd name="connsiteX45" fmla="*/ 344373 w 5488768"/>
                <a:gd name="connsiteY45" fmla="*/ 3403602 h 6859189"/>
                <a:gd name="connsiteX46" fmla="*/ 343544 w 5488768"/>
                <a:gd name="connsiteY46" fmla="*/ 5750418 h 6859189"/>
                <a:gd name="connsiteX47" fmla="*/ 347595 w 5488768"/>
                <a:gd name="connsiteY47" fmla="*/ 6192275 h 6859189"/>
                <a:gd name="connsiteX48" fmla="*/ 690034 w 5488768"/>
                <a:gd name="connsiteY48" fmla="*/ 6513819 h 6859189"/>
                <a:gd name="connsiteX49" fmla="*/ 1863443 w 5488768"/>
                <a:gd name="connsiteY49" fmla="*/ 6514831 h 6859189"/>
                <a:gd name="connsiteX50" fmla="*/ 3543147 w 5488768"/>
                <a:gd name="connsiteY50" fmla="*/ 6514831 h 6859189"/>
                <a:gd name="connsiteX51" fmla="*/ 4127504 w 5488768"/>
                <a:gd name="connsiteY51" fmla="*/ 6514095 h 6859189"/>
                <a:gd name="connsiteX52" fmla="*/ 4452729 w 5488768"/>
                <a:gd name="connsiteY52" fmla="*/ 6171103 h 6859189"/>
                <a:gd name="connsiteX53" fmla="*/ 4452729 w 5488768"/>
                <a:gd name="connsiteY53" fmla="*/ 6170827 h 6859189"/>
                <a:gd name="connsiteX54" fmla="*/ 4409004 w 5488768"/>
                <a:gd name="connsiteY54" fmla="*/ 6170827 h 6859189"/>
                <a:gd name="connsiteX55" fmla="*/ 3576102 w 5488768"/>
                <a:gd name="connsiteY55" fmla="*/ 6170827 h 6859189"/>
                <a:gd name="connsiteX56" fmla="*/ 1431803 w 5488768"/>
                <a:gd name="connsiteY56" fmla="*/ 6170827 h 6859189"/>
                <a:gd name="connsiteX57" fmla="*/ 1239687 w 5488768"/>
                <a:gd name="connsiteY57" fmla="*/ 6157479 h 6859189"/>
                <a:gd name="connsiteX58" fmla="*/ 687365 w 5488768"/>
                <a:gd name="connsiteY58" fmla="*/ 5481068 h 6859189"/>
                <a:gd name="connsiteX59" fmla="*/ 687365 w 5488768"/>
                <a:gd name="connsiteY59" fmla="*/ 3424130 h 6859189"/>
                <a:gd name="connsiteX60" fmla="*/ 688285 w 5488768"/>
                <a:gd name="connsiteY60" fmla="*/ 1316651 h 6859189"/>
                <a:gd name="connsiteX61" fmla="*/ 688285 w 5488768"/>
                <a:gd name="connsiteY61" fmla="*/ 1035612 h 6859189"/>
                <a:gd name="connsiteX62" fmla="*/ 656711 w 5488768"/>
                <a:gd name="connsiteY62" fmla="*/ 1032666 h 6859189"/>
                <a:gd name="connsiteX63" fmla="*/ 4114892 w 5488768"/>
                <a:gd name="connsiteY63" fmla="*/ 599093 h 6859189"/>
                <a:gd name="connsiteX64" fmla="*/ 4112131 w 5488768"/>
                <a:gd name="connsiteY64" fmla="*/ 615018 h 6859189"/>
                <a:gd name="connsiteX65" fmla="*/ 4113972 w 5488768"/>
                <a:gd name="connsiteY65" fmla="*/ 1051721 h 6859189"/>
                <a:gd name="connsiteX66" fmla="*/ 4399338 w 5488768"/>
                <a:gd name="connsiteY66" fmla="*/ 1365809 h 6859189"/>
                <a:gd name="connsiteX67" fmla="*/ 4881423 w 5488768"/>
                <a:gd name="connsiteY67" fmla="*/ 1368662 h 6859189"/>
                <a:gd name="connsiteX68" fmla="*/ 4881423 w 5488768"/>
                <a:gd name="connsiteY68" fmla="*/ 1368387 h 6859189"/>
                <a:gd name="connsiteX69" fmla="*/ 1388170 w 5488768"/>
                <a:gd name="connsiteY69" fmla="*/ 343828 h 6859189"/>
                <a:gd name="connsiteX70" fmla="*/ 1301271 w 5488768"/>
                <a:gd name="connsiteY70" fmla="*/ 349996 h 6859189"/>
                <a:gd name="connsiteX71" fmla="*/ 1027687 w 5488768"/>
                <a:gd name="connsiteY71" fmla="*/ 713516 h 6859189"/>
                <a:gd name="connsiteX72" fmla="*/ 1029528 w 5488768"/>
                <a:gd name="connsiteY72" fmla="*/ 3530359 h 6859189"/>
                <a:gd name="connsiteX73" fmla="*/ 1029528 w 5488768"/>
                <a:gd name="connsiteY73" fmla="*/ 5477202 h 6859189"/>
                <a:gd name="connsiteX74" fmla="*/ 1374914 w 5488768"/>
                <a:gd name="connsiteY74" fmla="*/ 5827006 h 6859189"/>
                <a:gd name="connsiteX75" fmla="*/ 1789156 w 5488768"/>
                <a:gd name="connsiteY75" fmla="*/ 5828571 h 6859189"/>
                <a:gd name="connsiteX76" fmla="*/ 3308041 w 5488768"/>
                <a:gd name="connsiteY76" fmla="*/ 5827374 h 6859189"/>
                <a:gd name="connsiteX77" fmla="*/ 4780901 w 5488768"/>
                <a:gd name="connsiteY77" fmla="*/ 5828571 h 6859189"/>
                <a:gd name="connsiteX78" fmla="*/ 5143500 w 5488768"/>
                <a:gd name="connsiteY78" fmla="*/ 5465511 h 6859189"/>
                <a:gd name="connsiteX79" fmla="*/ 5143500 w 5488768"/>
                <a:gd name="connsiteY79" fmla="*/ 4107904 h 6859189"/>
                <a:gd name="connsiteX80" fmla="*/ 5144605 w 5488768"/>
                <a:gd name="connsiteY80" fmla="*/ 2004754 h 6859189"/>
                <a:gd name="connsiteX81" fmla="*/ 5144605 w 5488768"/>
                <a:gd name="connsiteY81" fmla="*/ 1716626 h 6859189"/>
                <a:gd name="connsiteX82" fmla="*/ 5088912 w 5488768"/>
                <a:gd name="connsiteY82" fmla="*/ 1716626 h 6859189"/>
                <a:gd name="connsiteX83" fmla="*/ 4476847 w 5488768"/>
                <a:gd name="connsiteY83" fmla="*/ 1715244 h 6859189"/>
                <a:gd name="connsiteX84" fmla="*/ 4254906 w 5488768"/>
                <a:gd name="connsiteY84" fmla="*/ 1685143 h 6859189"/>
                <a:gd name="connsiteX85" fmla="*/ 3767021 w 5488768"/>
                <a:gd name="connsiteY85" fmla="*/ 994740 h 6859189"/>
                <a:gd name="connsiteX86" fmla="*/ 3767666 w 5488768"/>
                <a:gd name="connsiteY86" fmla="*/ 343828 h 6859189"/>
                <a:gd name="connsiteX87" fmla="*/ 3703228 w 5488768"/>
                <a:gd name="connsiteY87" fmla="*/ 343828 h 6859189"/>
                <a:gd name="connsiteX88" fmla="*/ 1388170 w 5488768"/>
                <a:gd name="connsiteY88" fmla="*/ 343828 h 6859189"/>
                <a:gd name="connsiteX89" fmla="*/ 1375558 w 5488768"/>
                <a:gd name="connsiteY89" fmla="*/ 8 h 6859189"/>
                <a:gd name="connsiteX90" fmla="*/ 3152195 w 5488768"/>
                <a:gd name="connsiteY90" fmla="*/ 928 h 6859189"/>
                <a:gd name="connsiteX91" fmla="*/ 3920659 w 5488768"/>
                <a:gd name="connsiteY91" fmla="*/ 928 h 6859189"/>
                <a:gd name="connsiteX92" fmla="*/ 4079359 w 5488768"/>
                <a:gd name="connsiteY92" fmla="*/ 68956 h 6859189"/>
                <a:gd name="connsiteX93" fmla="*/ 5416624 w 5488768"/>
                <a:gd name="connsiteY93" fmla="*/ 1402815 h 6859189"/>
                <a:gd name="connsiteX94" fmla="*/ 5487413 w 5488768"/>
                <a:gd name="connsiteY94" fmla="*/ 1575047 h 6859189"/>
                <a:gd name="connsiteX95" fmla="*/ 5486032 w 5488768"/>
                <a:gd name="connsiteY95" fmla="*/ 3696423 h 6859189"/>
                <a:gd name="connsiteX96" fmla="*/ 5488701 w 5488768"/>
                <a:gd name="connsiteY96" fmla="*/ 5449586 h 6859189"/>
                <a:gd name="connsiteX97" fmla="*/ 4820023 w 5488768"/>
                <a:gd name="connsiteY97" fmla="*/ 6172484 h 6859189"/>
                <a:gd name="connsiteX98" fmla="*/ 4804835 w 5488768"/>
                <a:gd name="connsiteY98" fmla="*/ 6175706 h 6859189"/>
                <a:gd name="connsiteX99" fmla="*/ 4787621 w 5488768"/>
                <a:gd name="connsiteY99" fmla="*/ 6297769 h 6859189"/>
                <a:gd name="connsiteX100" fmla="*/ 4109737 w 5488768"/>
                <a:gd name="connsiteY100" fmla="*/ 6858652 h 6859189"/>
                <a:gd name="connsiteX101" fmla="*/ 2618467 w 5488768"/>
                <a:gd name="connsiteY101" fmla="*/ 6858652 h 6859189"/>
                <a:gd name="connsiteX102" fmla="*/ 695097 w 5488768"/>
                <a:gd name="connsiteY102" fmla="*/ 6858008 h 6859189"/>
                <a:gd name="connsiteX103" fmla="*/ 0 w 5488768"/>
                <a:gd name="connsiteY103" fmla="*/ 6155362 h 6859189"/>
                <a:gd name="connsiteX104" fmla="*/ 0 w 5488768"/>
                <a:gd name="connsiteY104" fmla="*/ 2708781 h 6859189"/>
                <a:gd name="connsiteX105" fmla="*/ 0 w 5488768"/>
                <a:gd name="connsiteY105" fmla="*/ 1383206 h 6859189"/>
                <a:gd name="connsiteX106" fmla="*/ 634526 w 5488768"/>
                <a:gd name="connsiteY106" fmla="*/ 689582 h 6859189"/>
                <a:gd name="connsiteX107" fmla="*/ 682210 w 5488768"/>
                <a:gd name="connsiteY107" fmla="*/ 685163 h 6859189"/>
                <a:gd name="connsiteX108" fmla="*/ 698688 w 5488768"/>
                <a:gd name="connsiteY108" fmla="*/ 562548 h 6859189"/>
                <a:gd name="connsiteX109" fmla="*/ 1375558 w 5488768"/>
                <a:gd name="connsiteY109" fmla="*/ 8 h 6859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5488768" h="6859189">
                  <a:moveTo>
                    <a:pt x="1726006" y="4457706"/>
                  </a:moveTo>
                  <a:cubicBezTo>
                    <a:pt x="2119996" y="4457154"/>
                    <a:pt x="2513986" y="4457154"/>
                    <a:pt x="2907975" y="4457706"/>
                  </a:cubicBezTo>
                  <a:cubicBezTo>
                    <a:pt x="3139490" y="4457706"/>
                    <a:pt x="3371005" y="4457706"/>
                    <a:pt x="3602521" y="4458811"/>
                  </a:cubicBezTo>
                  <a:cubicBezTo>
                    <a:pt x="3691444" y="4458811"/>
                    <a:pt x="3757171" y="4520395"/>
                    <a:pt x="3770150" y="4610699"/>
                  </a:cubicBezTo>
                  <a:cubicBezTo>
                    <a:pt x="3781381" y="4688117"/>
                    <a:pt x="3726977" y="4769952"/>
                    <a:pt x="3647351" y="4792966"/>
                  </a:cubicBezTo>
                  <a:cubicBezTo>
                    <a:pt x="3628112" y="4797854"/>
                    <a:pt x="3608283" y="4800081"/>
                    <a:pt x="3588436" y="4799594"/>
                  </a:cubicBezTo>
                  <a:cubicBezTo>
                    <a:pt x="3277175" y="4799962"/>
                    <a:pt x="2965969" y="4799962"/>
                    <a:pt x="2654828" y="4799594"/>
                  </a:cubicBezTo>
                  <a:lnTo>
                    <a:pt x="2654828" y="4800514"/>
                  </a:lnTo>
                  <a:cubicBezTo>
                    <a:pt x="2345039" y="4800514"/>
                    <a:pt x="2035334" y="4800514"/>
                    <a:pt x="1725730" y="4800514"/>
                  </a:cubicBezTo>
                  <a:cubicBezTo>
                    <a:pt x="1618947" y="4800514"/>
                    <a:pt x="1544200" y="4728897"/>
                    <a:pt x="1544660" y="4628926"/>
                  </a:cubicBezTo>
                  <a:cubicBezTo>
                    <a:pt x="1545120" y="4528956"/>
                    <a:pt x="1618303" y="4457891"/>
                    <a:pt x="1726006" y="4457706"/>
                  </a:cubicBezTo>
                  <a:close/>
                  <a:moveTo>
                    <a:pt x="4449323" y="3428270"/>
                  </a:moveTo>
                  <a:cubicBezTo>
                    <a:pt x="4551963" y="3428270"/>
                    <a:pt x="4630025" y="3499427"/>
                    <a:pt x="4631037" y="3595531"/>
                  </a:cubicBezTo>
                  <a:cubicBezTo>
                    <a:pt x="4632050" y="3694765"/>
                    <a:pt x="4560708" y="3769237"/>
                    <a:pt x="4457424" y="3769605"/>
                  </a:cubicBezTo>
                  <a:cubicBezTo>
                    <a:pt x="4101544" y="3770894"/>
                    <a:pt x="3745757" y="3770065"/>
                    <a:pt x="3389601" y="3770065"/>
                  </a:cubicBezTo>
                  <a:lnTo>
                    <a:pt x="3085640" y="3770526"/>
                  </a:lnTo>
                  <a:cubicBezTo>
                    <a:pt x="2631723" y="3770526"/>
                    <a:pt x="2177714" y="3768684"/>
                    <a:pt x="1723797" y="3771814"/>
                  </a:cubicBezTo>
                  <a:cubicBezTo>
                    <a:pt x="1606705" y="3772551"/>
                    <a:pt x="1538953" y="3679760"/>
                    <a:pt x="1539690" y="3602159"/>
                  </a:cubicBezTo>
                  <a:cubicBezTo>
                    <a:pt x="1539690" y="3500348"/>
                    <a:pt x="1615910" y="3428823"/>
                    <a:pt x="1725454" y="3428823"/>
                  </a:cubicBezTo>
                  <a:cubicBezTo>
                    <a:pt x="2501467" y="3428823"/>
                    <a:pt x="3277479" y="3428823"/>
                    <a:pt x="4053492" y="3428823"/>
                  </a:cubicBezTo>
                  <a:cubicBezTo>
                    <a:pt x="4185433" y="3428823"/>
                    <a:pt x="4317383" y="3428638"/>
                    <a:pt x="4449323" y="3428270"/>
                  </a:cubicBezTo>
                  <a:close/>
                  <a:moveTo>
                    <a:pt x="4421154" y="2401136"/>
                  </a:moveTo>
                  <a:cubicBezTo>
                    <a:pt x="4473901" y="2401136"/>
                    <a:pt x="4524622" y="2406198"/>
                    <a:pt x="4568440" y="2442375"/>
                  </a:cubicBezTo>
                  <a:cubicBezTo>
                    <a:pt x="4624224" y="2488862"/>
                    <a:pt x="4640702" y="2548973"/>
                    <a:pt x="4624777" y="2615804"/>
                  </a:cubicBezTo>
                  <a:cubicBezTo>
                    <a:pt x="4608851" y="2682635"/>
                    <a:pt x="4561904" y="2727189"/>
                    <a:pt x="4492035" y="2740446"/>
                  </a:cubicBezTo>
                  <a:cubicBezTo>
                    <a:pt x="4464833" y="2744836"/>
                    <a:pt x="4437282" y="2746659"/>
                    <a:pt x="4409739" y="2745877"/>
                  </a:cubicBezTo>
                  <a:cubicBezTo>
                    <a:pt x="3966593" y="2746245"/>
                    <a:pt x="3523446" y="2746245"/>
                    <a:pt x="3080300" y="2745877"/>
                  </a:cubicBezTo>
                  <a:lnTo>
                    <a:pt x="3080208" y="2745049"/>
                  </a:lnTo>
                  <a:cubicBezTo>
                    <a:pt x="2626383" y="2745049"/>
                    <a:pt x="2172531" y="2745049"/>
                    <a:pt x="1718642" y="2745049"/>
                  </a:cubicBezTo>
                  <a:cubicBezTo>
                    <a:pt x="1627416" y="2745049"/>
                    <a:pt x="1562150" y="2694510"/>
                    <a:pt x="1542451" y="2613044"/>
                  </a:cubicBezTo>
                  <a:cubicBezTo>
                    <a:pt x="1524040" y="2536822"/>
                    <a:pt x="1556811" y="2457197"/>
                    <a:pt x="1628797" y="2423505"/>
                  </a:cubicBezTo>
                  <a:cubicBezTo>
                    <a:pt x="1663805" y="2408858"/>
                    <a:pt x="1701501" y="2401743"/>
                    <a:pt x="1739446" y="2402608"/>
                  </a:cubicBezTo>
                  <a:cubicBezTo>
                    <a:pt x="2303615" y="2401319"/>
                    <a:pt x="2867840" y="2401016"/>
                    <a:pt x="3432129" y="2401687"/>
                  </a:cubicBezTo>
                  <a:close/>
                  <a:moveTo>
                    <a:pt x="2482135" y="1374368"/>
                  </a:moveTo>
                  <a:cubicBezTo>
                    <a:pt x="2739885" y="1374368"/>
                    <a:pt x="2997083" y="1373816"/>
                    <a:pt x="3254650" y="1374368"/>
                  </a:cubicBezTo>
                  <a:cubicBezTo>
                    <a:pt x="3378186" y="1374368"/>
                    <a:pt x="3457996" y="1480783"/>
                    <a:pt x="3423200" y="1595297"/>
                  </a:cubicBezTo>
                  <a:cubicBezTo>
                    <a:pt x="3400739" y="1668940"/>
                    <a:pt x="3335012" y="1715796"/>
                    <a:pt x="3252624" y="1715796"/>
                  </a:cubicBezTo>
                  <a:lnTo>
                    <a:pt x="2139787" y="1715796"/>
                  </a:lnTo>
                  <a:cubicBezTo>
                    <a:pt x="1997196" y="1715796"/>
                    <a:pt x="1854421" y="1716716"/>
                    <a:pt x="1712106" y="1716348"/>
                  </a:cubicBezTo>
                  <a:cubicBezTo>
                    <a:pt x="1641096" y="1717683"/>
                    <a:pt x="1576666" y="1674951"/>
                    <a:pt x="1550275" y="1609013"/>
                  </a:cubicBezTo>
                  <a:cubicBezTo>
                    <a:pt x="1522659" y="1536567"/>
                    <a:pt x="1538401" y="1460899"/>
                    <a:pt x="1600905" y="1414596"/>
                  </a:cubicBezTo>
                  <a:cubicBezTo>
                    <a:pt x="1632627" y="1391555"/>
                    <a:pt x="1670442" y="1378391"/>
                    <a:pt x="1709620" y="1376762"/>
                  </a:cubicBezTo>
                  <a:cubicBezTo>
                    <a:pt x="1967371" y="1373540"/>
                    <a:pt x="2225121" y="1375105"/>
                    <a:pt x="2482135" y="1375105"/>
                  </a:cubicBezTo>
                  <a:close/>
                  <a:moveTo>
                    <a:pt x="656711" y="1032666"/>
                  </a:moveTo>
                  <a:cubicBezTo>
                    <a:pt x="477667" y="1040582"/>
                    <a:pt x="343728" y="1194773"/>
                    <a:pt x="343728" y="1392780"/>
                  </a:cubicBezTo>
                  <a:cubicBezTo>
                    <a:pt x="343728" y="2063116"/>
                    <a:pt x="343943" y="2733386"/>
                    <a:pt x="344373" y="3403602"/>
                  </a:cubicBezTo>
                  <a:cubicBezTo>
                    <a:pt x="344373" y="4185873"/>
                    <a:pt x="344097" y="4968146"/>
                    <a:pt x="343544" y="5750418"/>
                  </a:cubicBezTo>
                  <a:cubicBezTo>
                    <a:pt x="343544" y="5897704"/>
                    <a:pt x="339586" y="6044989"/>
                    <a:pt x="347595" y="6192275"/>
                  </a:cubicBezTo>
                  <a:cubicBezTo>
                    <a:pt x="357352" y="6387614"/>
                    <a:pt x="495525" y="6513359"/>
                    <a:pt x="690034" y="6513819"/>
                  </a:cubicBezTo>
                  <a:cubicBezTo>
                    <a:pt x="1081140" y="6514859"/>
                    <a:pt x="1472276" y="6515200"/>
                    <a:pt x="1863443" y="6514831"/>
                  </a:cubicBezTo>
                  <a:lnTo>
                    <a:pt x="3543147" y="6514831"/>
                  </a:lnTo>
                  <a:cubicBezTo>
                    <a:pt x="3737932" y="6514831"/>
                    <a:pt x="3932718" y="6516304"/>
                    <a:pt x="4127504" y="6514095"/>
                  </a:cubicBezTo>
                  <a:cubicBezTo>
                    <a:pt x="4313820" y="6512070"/>
                    <a:pt x="4467274" y="6351068"/>
                    <a:pt x="4452729" y="6171103"/>
                  </a:cubicBezTo>
                  <a:lnTo>
                    <a:pt x="4452729" y="6170827"/>
                  </a:lnTo>
                  <a:lnTo>
                    <a:pt x="4409004" y="6170827"/>
                  </a:lnTo>
                  <a:cubicBezTo>
                    <a:pt x="4131370" y="6170827"/>
                    <a:pt x="3853736" y="6170827"/>
                    <a:pt x="3576102" y="6170827"/>
                  </a:cubicBezTo>
                  <a:cubicBezTo>
                    <a:pt x="2861397" y="6170827"/>
                    <a:pt x="2146628" y="6170827"/>
                    <a:pt x="1431803" y="6170827"/>
                  </a:cubicBezTo>
                  <a:cubicBezTo>
                    <a:pt x="1367366" y="6170827"/>
                    <a:pt x="1302376" y="6169538"/>
                    <a:pt x="1239687" y="6157479"/>
                  </a:cubicBezTo>
                  <a:cubicBezTo>
                    <a:pt x="917499" y="6095619"/>
                    <a:pt x="684972" y="5798470"/>
                    <a:pt x="687365" y="5481068"/>
                  </a:cubicBezTo>
                  <a:cubicBezTo>
                    <a:pt x="691415" y="4795453"/>
                    <a:pt x="687365" y="4109469"/>
                    <a:pt x="687365" y="3424130"/>
                  </a:cubicBezTo>
                  <a:cubicBezTo>
                    <a:pt x="687365" y="2721640"/>
                    <a:pt x="687672" y="2019142"/>
                    <a:pt x="688285" y="1316651"/>
                  </a:cubicBezTo>
                  <a:cubicBezTo>
                    <a:pt x="688285" y="1223494"/>
                    <a:pt x="688285" y="1130243"/>
                    <a:pt x="688285" y="1035612"/>
                  </a:cubicBezTo>
                  <a:cubicBezTo>
                    <a:pt x="677830" y="1033991"/>
                    <a:pt x="667286" y="1033006"/>
                    <a:pt x="656711" y="1032666"/>
                  </a:cubicBezTo>
                  <a:close/>
                  <a:moveTo>
                    <a:pt x="4114892" y="599093"/>
                  </a:moveTo>
                  <a:cubicBezTo>
                    <a:pt x="4113511" y="604312"/>
                    <a:pt x="4112591" y="609642"/>
                    <a:pt x="4112131" y="615018"/>
                  </a:cubicBezTo>
                  <a:cubicBezTo>
                    <a:pt x="4112131" y="760647"/>
                    <a:pt x="4111026" y="906184"/>
                    <a:pt x="4113972" y="1051721"/>
                  </a:cubicBezTo>
                  <a:cubicBezTo>
                    <a:pt x="4117193" y="1213552"/>
                    <a:pt x="4237324" y="1354395"/>
                    <a:pt x="4399338" y="1365809"/>
                  </a:cubicBezTo>
                  <a:cubicBezTo>
                    <a:pt x="4561353" y="1377223"/>
                    <a:pt x="4723459" y="1368662"/>
                    <a:pt x="4881423" y="1368662"/>
                  </a:cubicBezTo>
                  <a:lnTo>
                    <a:pt x="4881423" y="1368387"/>
                  </a:lnTo>
                  <a:close/>
                  <a:moveTo>
                    <a:pt x="1388170" y="343828"/>
                  </a:moveTo>
                  <a:cubicBezTo>
                    <a:pt x="1359069" y="342921"/>
                    <a:pt x="1329952" y="344988"/>
                    <a:pt x="1301271" y="349996"/>
                  </a:cubicBezTo>
                  <a:cubicBezTo>
                    <a:pt x="1145516" y="382122"/>
                    <a:pt x="1026951" y="520111"/>
                    <a:pt x="1027687" y="713516"/>
                  </a:cubicBezTo>
                  <a:cubicBezTo>
                    <a:pt x="1031278" y="1652463"/>
                    <a:pt x="1029436" y="2591412"/>
                    <a:pt x="1029528" y="3530359"/>
                  </a:cubicBezTo>
                  <a:cubicBezTo>
                    <a:pt x="1029528" y="4179337"/>
                    <a:pt x="1029528" y="4828288"/>
                    <a:pt x="1029528" y="5477202"/>
                  </a:cubicBezTo>
                  <a:cubicBezTo>
                    <a:pt x="1029528" y="5684139"/>
                    <a:pt x="1168990" y="5824797"/>
                    <a:pt x="1374914" y="5827006"/>
                  </a:cubicBezTo>
                  <a:cubicBezTo>
                    <a:pt x="1512995" y="5828571"/>
                    <a:pt x="1651075" y="5828663"/>
                    <a:pt x="1789156" y="5828571"/>
                  </a:cubicBezTo>
                  <a:cubicBezTo>
                    <a:pt x="2295267" y="5828571"/>
                    <a:pt x="2801562" y="5828176"/>
                    <a:pt x="3308041" y="5827374"/>
                  </a:cubicBezTo>
                  <a:cubicBezTo>
                    <a:pt x="3798872" y="5827374"/>
                    <a:pt x="4289702" y="5828663"/>
                    <a:pt x="4780901" y="5828571"/>
                  </a:cubicBezTo>
                  <a:cubicBezTo>
                    <a:pt x="5001830" y="5828571"/>
                    <a:pt x="5143316" y="5686717"/>
                    <a:pt x="5143500" y="5465511"/>
                  </a:cubicBezTo>
                  <a:cubicBezTo>
                    <a:pt x="5143868" y="5012976"/>
                    <a:pt x="5143868" y="4560439"/>
                    <a:pt x="5143500" y="4107904"/>
                  </a:cubicBezTo>
                  <a:cubicBezTo>
                    <a:pt x="5143500" y="3406888"/>
                    <a:pt x="5143868" y="2705834"/>
                    <a:pt x="5144605" y="2004754"/>
                  </a:cubicBezTo>
                  <a:lnTo>
                    <a:pt x="5144605" y="1716626"/>
                  </a:lnTo>
                  <a:lnTo>
                    <a:pt x="5088912" y="1716626"/>
                  </a:lnTo>
                  <a:cubicBezTo>
                    <a:pt x="4884922" y="1716626"/>
                    <a:pt x="4680838" y="1719203"/>
                    <a:pt x="4476847" y="1715244"/>
                  </a:cubicBezTo>
                  <a:cubicBezTo>
                    <a:pt x="4402560" y="1713772"/>
                    <a:pt x="4325143" y="1707420"/>
                    <a:pt x="4254906" y="1685143"/>
                  </a:cubicBezTo>
                  <a:cubicBezTo>
                    <a:pt x="3944409" y="1586553"/>
                    <a:pt x="3762603" y="1322084"/>
                    <a:pt x="3767021" y="994740"/>
                  </a:cubicBezTo>
                  <a:cubicBezTo>
                    <a:pt x="3770243" y="780163"/>
                    <a:pt x="3767666" y="565493"/>
                    <a:pt x="3767666" y="343828"/>
                  </a:cubicBezTo>
                  <a:lnTo>
                    <a:pt x="3703228" y="343828"/>
                  </a:lnTo>
                  <a:cubicBezTo>
                    <a:pt x="2931570" y="343828"/>
                    <a:pt x="2159884" y="343828"/>
                    <a:pt x="1388170" y="343828"/>
                  </a:cubicBezTo>
                  <a:close/>
                  <a:moveTo>
                    <a:pt x="1375558" y="8"/>
                  </a:moveTo>
                  <a:cubicBezTo>
                    <a:pt x="1967648" y="8"/>
                    <a:pt x="2559857" y="314"/>
                    <a:pt x="3152195" y="928"/>
                  </a:cubicBezTo>
                  <a:cubicBezTo>
                    <a:pt x="3408380" y="928"/>
                    <a:pt x="3664566" y="1757"/>
                    <a:pt x="3920659" y="928"/>
                  </a:cubicBezTo>
                  <a:cubicBezTo>
                    <a:pt x="3985097" y="928"/>
                    <a:pt x="4034161" y="23757"/>
                    <a:pt x="4079359" y="68956"/>
                  </a:cubicBezTo>
                  <a:cubicBezTo>
                    <a:pt x="4524283" y="514431"/>
                    <a:pt x="4970043" y="959050"/>
                    <a:pt x="5416624" y="1402815"/>
                  </a:cubicBezTo>
                  <a:cubicBezTo>
                    <a:pt x="5463653" y="1447534"/>
                    <a:pt x="5489401" y="1510176"/>
                    <a:pt x="5487413" y="1575047"/>
                  </a:cubicBezTo>
                  <a:cubicBezTo>
                    <a:pt x="5485940" y="2282203"/>
                    <a:pt x="5485480" y="2989332"/>
                    <a:pt x="5486032" y="3696423"/>
                  </a:cubicBezTo>
                  <a:cubicBezTo>
                    <a:pt x="5486032" y="4280781"/>
                    <a:pt x="5480969" y="4865505"/>
                    <a:pt x="5488701" y="5449586"/>
                  </a:cubicBezTo>
                  <a:cubicBezTo>
                    <a:pt x="5493765" y="5834463"/>
                    <a:pt x="5211528" y="6155730"/>
                    <a:pt x="4820023" y="6172484"/>
                  </a:cubicBezTo>
                  <a:cubicBezTo>
                    <a:pt x="4814878" y="6173092"/>
                    <a:pt x="4809787" y="6174178"/>
                    <a:pt x="4804835" y="6175706"/>
                  </a:cubicBezTo>
                  <a:cubicBezTo>
                    <a:pt x="4799220" y="6216486"/>
                    <a:pt x="4795629" y="6257542"/>
                    <a:pt x="4787621" y="6297769"/>
                  </a:cubicBezTo>
                  <a:cubicBezTo>
                    <a:pt x="4724564" y="6627874"/>
                    <a:pt x="4447666" y="6858008"/>
                    <a:pt x="4109737" y="6858652"/>
                  </a:cubicBezTo>
                  <a:cubicBezTo>
                    <a:pt x="3612647" y="6859389"/>
                    <a:pt x="3115557" y="6858652"/>
                    <a:pt x="2618467" y="6858652"/>
                  </a:cubicBezTo>
                  <a:cubicBezTo>
                    <a:pt x="1977313" y="6858652"/>
                    <a:pt x="1336159" y="6860217"/>
                    <a:pt x="695097" y="6858008"/>
                  </a:cubicBezTo>
                  <a:cubicBezTo>
                    <a:pt x="295584" y="6856719"/>
                    <a:pt x="0" y="6554783"/>
                    <a:pt x="0" y="6155362"/>
                  </a:cubicBezTo>
                  <a:cubicBezTo>
                    <a:pt x="0" y="5006532"/>
                    <a:pt x="0" y="3857674"/>
                    <a:pt x="0" y="2708781"/>
                  </a:cubicBezTo>
                  <a:cubicBezTo>
                    <a:pt x="0" y="2266922"/>
                    <a:pt x="0" y="1825064"/>
                    <a:pt x="0" y="1383206"/>
                  </a:cubicBezTo>
                  <a:cubicBezTo>
                    <a:pt x="0" y="1017385"/>
                    <a:pt x="268244" y="724562"/>
                    <a:pt x="634526" y="689582"/>
                  </a:cubicBezTo>
                  <a:lnTo>
                    <a:pt x="682210" y="685163"/>
                  </a:lnTo>
                  <a:cubicBezTo>
                    <a:pt x="687641" y="643555"/>
                    <a:pt x="691415" y="602315"/>
                    <a:pt x="698688" y="562548"/>
                  </a:cubicBezTo>
                  <a:cubicBezTo>
                    <a:pt x="757852" y="235593"/>
                    <a:pt x="1043298" y="-1637"/>
                    <a:pt x="1375558" y="8"/>
                  </a:cubicBezTo>
                  <a:close/>
                </a:path>
              </a:pathLst>
            </a:custGeom>
            <a:solidFill>
              <a:schemeClr val="bg1"/>
            </a:solidFill>
            <a:ln w="92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1" name="Рисунок 92">
              <a:extLst>
                <a:ext uri="{FF2B5EF4-FFF2-40B4-BE49-F238E27FC236}">
                  <a16:creationId xmlns:a16="http://schemas.microsoft.com/office/drawing/2014/main" id="{C649898C-733B-4412-94EF-E658EF30D2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0978" y="1943456"/>
              <a:ext cx="315989" cy="288000"/>
            </a:xfrm>
            <a:custGeom>
              <a:avLst/>
              <a:gdLst>
                <a:gd name="connsiteX0" fmla="*/ 6376768 w 6376511"/>
                <a:gd name="connsiteY0" fmla="*/ 5533151 h 5811719"/>
                <a:gd name="connsiteX1" fmla="*/ 5700493 w 6376511"/>
                <a:gd name="connsiteY1" fmla="*/ 4742576 h 5811719"/>
                <a:gd name="connsiteX2" fmla="*/ 5679633 w 6376511"/>
                <a:gd name="connsiteY2" fmla="*/ 5035851 h 5811719"/>
                <a:gd name="connsiteX3" fmla="*/ 5653725 w 6376511"/>
                <a:gd name="connsiteY3" fmla="*/ 5023849 h 5811719"/>
                <a:gd name="connsiteX4" fmla="*/ 5495134 w 6376511"/>
                <a:gd name="connsiteY4" fmla="*/ 4944696 h 5811719"/>
                <a:gd name="connsiteX5" fmla="*/ 5091941 w 6376511"/>
                <a:gd name="connsiteY5" fmla="*/ 4744671 h 5811719"/>
                <a:gd name="connsiteX6" fmla="*/ 5057079 w 6376511"/>
                <a:gd name="connsiteY6" fmla="*/ 4685902 h 5811719"/>
                <a:gd name="connsiteX7" fmla="*/ 5057746 w 6376511"/>
                <a:gd name="connsiteY7" fmla="*/ 3683491 h 5811719"/>
                <a:gd name="connsiteX8" fmla="*/ 5057746 w 6376511"/>
                <a:gd name="connsiteY8" fmla="*/ 3678824 h 5811719"/>
                <a:gd name="connsiteX9" fmla="*/ 5058889 w 6376511"/>
                <a:gd name="connsiteY9" fmla="*/ 2438288 h 5811719"/>
                <a:gd name="connsiteX10" fmla="*/ 4948971 w 6376511"/>
                <a:gd name="connsiteY10" fmla="*/ 2260266 h 5811719"/>
                <a:gd name="connsiteX11" fmla="*/ 4046191 w 6376511"/>
                <a:gd name="connsiteY11" fmla="*/ 1810019 h 5811719"/>
                <a:gd name="connsiteX12" fmla="*/ 4042857 w 6376511"/>
                <a:gd name="connsiteY12" fmla="*/ 1808400 h 5811719"/>
                <a:gd name="connsiteX13" fmla="*/ 3332959 w 6376511"/>
                <a:gd name="connsiteY13" fmla="*/ 1454069 h 5811719"/>
                <a:gd name="connsiteX14" fmla="*/ 3304384 w 6376511"/>
                <a:gd name="connsiteY14" fmla="*/ 1410540 h 5811719"/>
                <a:gd name="connsiteX15" fmla="*/ 3305432 w 6376511"/>
                <a:gd name="connsiteY15" fmla="*/ 1030016 h 5811719"/>
                <a:gd name="connsiteX16" fmla="*/ 3305432 w 6376511"/>
                <a:gd name="connsiteY16" fmla="*/ 862757 h 5811719"/>
                <a:gd name="connsiteX17" fmla="*/ 3306289 w 6376511"/>
                <a:gd name="connsiteY17" fmla="*/ 847517 h 5811719"/>
                <a:gd name="connsiteX18" fmla="*/ 3578133 w 6376511"/>
                <a:gd name="connsiteY18" fmla="*/ 961817 h 5811719"/>
                <a:gd name="connsiteX19" fmla="*/ 3172653 w 6376511"/>
                <a:gd name="connsiteY19" fmla="*/ 78 h 5811719"/>
                <a:gd name="connsiteX20" fmla="*/ 2768603 w 6376511"/>
                <a:gd name="connsiteY20" fmla="*/ 960389 h 5811719"/>
                <a:gd name="connsiteX21" fmla="*/ 3040351 w 6376511"/>
                <a:gd name="connsiteY21" fmla="*/ 847613 h 5811719"/>
                <a:gd name="connsiteX22" fmla="*/ 3040351 w 6376511"/>
                <a:gd name="connsiteY22" fmla="*/ 974867 h 5811719"/>
                <a:gd name="connsiteX23" fmla="*/ 3041685 w 6376511"/>
                <a:gd name="connsiteY23" fmla="*/ 1401396 h 5811719"/>
                <a:gd name="connsiteX24" fmla="*/ 3004632 w 6376511"/>
                <a:gd name="connsiteY24" fmla="*/ 1458546 h 5811719"/>
                <a:gd name="connsiteX25" fmla="*/ 2276160 w 6376511"/>
                <a:gd name="connsiteY25" fmla="*/ 1822115 h 5811719"/>
                <a:gd name="connsiteX26" fmla="*/ 2270350 w 6376511"/>
                <a:gd name="connsiteY26" fmla="*/ 1825068 h 5811719"/>
                <a:gd name="connsiteX27" fmla="*/ 1397193 w 6376511"/>
                <a:gd name="connsiteY27" fmla="*/ 2260551 h 5811719"/>
                <a:gd name="connsiteX28" fmla="*/ 1287179 w 6376511"/>
                <a:gd name="connsiteY28" fmla="*/ 2438002 h 5811719"/>
                <a:gd name="connsiteX29" fmla="*/ 1288608 w 6376511"/>
                <a:gd name="connsiteY29" fmla="*/ 3789980 h 5811719"/>
                <a:gd name="connsiteX30" fmla="*/ 1289180 w 6376511"/>
                <a:gd name="connsiteY30" fmla="*/ 4690284 h 5811719"/>
                <a:gd name="connsiteX31" fmla="*/ 1258509 w 6376511"/>
                <a:gd name="connsiteY31" fmla="*/ 4742004 h 5811719"/>
                <a:gd name="connsiteX32" fmla="*/ 848934 w 6376511"/>
                <a:gd name="connsiteY32" fmla="*/ 4945839 h 5811719"/>
                <a:gd name="connsiteX33" fmla="*/ 847124 w 6376511"/>
                <a:gd name="connsiteY33" fmla="*/ 4946792 h 5811719"/>
                <a:gd name="connsiteX34" fmla="*/ 684437 w 6376511"/>
                <a:gd name="connsiteY34" fmla="*/ 5028231 h 5811719"/>
                <a:gd name="connsiteX35" fmla="*/ 667007 w 6376511"/>
                <a:gd name="connsiteY35" fmla="*/ 5036136 h 5811719"/>
                <a:gd name="connsiteX36" fmla="*/ 644909 w 6376511"/>
                <a:gd name="connsiteY36" fmla="*/ 4744671 h 5811719"/>
                <a:gd name="connsiteX37" fmla="*/ 257 w 6376511"/>
                <a:gd name="connsiteY37" fmla="*/ 5497146 h 5811719"/>
                <a:gd name="connsiteX38" fmla="*/ 17878 w 6376511"/>
                <a:gd name="connsiteY38" fmla="*/ 5530960 h 5811719"/>
                <a:gd name="connsiteX39" fmla="*/ 1008478 w 6376511"/>
                <a:gd name="connsiteY39" fmla="*/ 5466762 h 5811719"/>
                <a:gd name="connsiteX40" fmla="*/ 784355 w 6376511"/>
                <a:gd name="connsiteY40" fmla="*/ 5273499 h 5811719"/>
                <a:gd name="connsiteX41" fmla="*/ 808548 w 6376511"/>
                <a:gd name="connsiteY41" fmla="*/ 5260545 h 5811719"/>
                <a:gd name="connsiteX42" fmla="*/ 970473 w 6376511"/>
                <a:gd name="connsiteY42" fmla="*/ 5179869 h 5811719"/>
                <a:gd name="connsiteX43" fmla="*/ 1387382 w 6376511"/>
                <a:gd name="connsiteY43" fmla="*/ 4970319 h 5811719"/>
                <a:gd name="connsiteX44" fmla="*/ 1420529 w 6376511"/>
                <a:gd name="connsiteY44" fmla="*/ 4960794 h 5811719"/>
                <a:gd name="connsiteX45" fmla="*/ 1452914 w 6376511"/>
                <a:gd name="connsiteY45" fmla="*/ 4970319 h 5811719"/>
                <a:gd name="connsiteX46" fmla="*/ 2211105 w 6376511"/>
                <a:gd name="connsiteY46" fmla="*/ 5350271 h 5811719"/>
                <a:gd name="connsiteX47" fmla="*/ 2231393 w 6376511"/>
                <a:gd name="connsiteY47" fmla="*/ 5360463 h 5811719"/>
                <a:gd name="connsiteX48" fmla="*/ 3086071 w 6376511"/>
                <a:gd name="connsiteY48" fmla="*/ 5789088 h 5811719"/>
                <a:gd name="connsiteX49" fmla="*/ 3260188 w 6376511"/>
                <a:gd name="connsiteY49" fmla="*/ 5789088 h 5811719"/>
                <a:gd name="connsiteX50" fmla="*/ 4898488 w 6376511"/>
                <a:gd name="connsiteY50" fmla="*/ 4969938 h 5811719"/>
                <a:gd name="connsiteX51" fmla="*/ 4929254 w 6376511"/>
                <a:gd name="connsiteY51" fmla="*/ 4963270 h 5811719"/>
                <a:gd name="connsiteX52" fmla="*/ 4945542 w 6376511"/>
                <a:gd name="connsiteY52" fmla="*/ 4966128 h 5811719"/>
                <a:gd name="connsiteX53" fmla="*/ 5470179 w 6376511"/>
                <a:gd name="connsiteY53" fmla="*/ 5226922 h 5811719"/>
                <a:gd name="connsiteX54" fmla="*/ 5554380 w 6376511"/>
                <a:gd name="connsiteY54" fmla="*/ 5269213 h 5811719"/>
                <a:gd name="connsiteX55" fmla="*/ 5562762 w 6376511"/>
                <a:gd name="connsiteY55" fmla="*/ 5274071 h 5811719"/>
                <a:gd name="connsiteX56" fmla="*/ 5337019 w 6376511"/>
                <a:gd name="connsiteY56" fmla="*/ 5467333 h 5811719"/>
                <a:gd name="connsiteX57" fmla="*/ 3307051 w 6376511"/>
                <a:gd name="connsiteY57" fmla="*/ 3059413 h 5811719"/>
                <a:gd name="connsiteX58" fmla="*/ 3307051 w 6376511"/>
                <a:gd name="connsiteY58" fmla="*/ 1734771 h 5811719"/>
                <a:gd name="connsiteX59" fmla="*/ 4631026 w 6376511"/>
                <a:gd name="connsiteY59" fmla="*/ 2396949 h 5811719"/>
                <a:gd name="connsiteX60" fmla="*/ 4631026 w 6376511"/>
                <a:gd name="connsiteY60" fmla="*/ 4807060 h 5811719"/>
                <a:gd name="connsiteX61" fmla="*/ 3307718 w 6376511"/>
                <a:gd name="connsiteY61" fmla="*/ 5468571 h 5811719"/>
                <a:gd name="connsiteX62" fmla="*/ 3307718 w 6376511"/>
                <a:gd name="connsiteY62" fmla="*/ 4144596 h 5811719"/>
                <a:gd name="connsiteX63" fmla="*/ 3304575 w 6376511"/>
                <a:gd name="connsiteY63" fmla="*/ 3823223 h 5811719"/>
                <a:gd name="connsiteX64" fmla="*/ 3304575 w 6376511"/>
                <a:gd name="connsiteY64" fmla="*/ 3380120 h 5811719"/>
                <a:gd name="connsiteX65" fmla="*/ 3335721 w 6376511"/>
                <a:gd name="connsiteY65" fmla="*/ 3338591 h 5811719"/>
                <a:gd name="connsiteX66" fmla="*/ 4346324 w 6376511"/>
                <a:gd name="connsiteY66" fmla="*/ 2833766 h 5811719"/>
                <a:gd name="connsiteX67" fmla="*/ 4791046 w 6376511"/>
                <a:gd name="connsiteY67" fmla="*/ 2611548 h 5811719"/>
                <a:gd name="connsiteX68" fmla="*/ 4791046 w 6376511"/>
                <a:gd name="connsiteY68" fmla="*/ 4592271 h 5811719"/>
                <a:gd name="connsiteX69" fmla="*/ 4780188 w 6376511"/>
                <a:gd name="connsiteY69" fmla="*/ 4587223 h 5811719"/>
                <a:gd name="connsiteX70" fmla="*/ 4423476 w 6376511"/>
                <a:gd name="connsiteY70" fmla="*/ 4409010 h 5811719"/>
                <a:gd name="connsiteX71" fmla="*/ 3330578 w 6376511"/>
                <a:gd name="connsiteY71" fmla="*/ 3863609 h 5811719"/>
                <a:gd name="connsiteX72" fmla="*/ 3304575 w 6376511"/>
                <a:gd name="connsiteY72" fmla="*/ 3823223 h 5811719"/>
                <a:gd name="connsiteX73" fmla="*/ 3038637 w 6376511"/>
                <a:gd name="connsiteY73" fmla="*/ 4144596 h 5811719"/>
                <a:gd name="connsiteX74" fmla="*/ 3038637 w 6376511"/>
                <a:gd name="connsiteY74" fmla="*/ 5468571 h 5811719"/>
                <a:gd name="connsiteX75" fmla="*/ 1714661 w 6376511"/>
                <a:gd name="connsiteY75" fmla="*/ 4806774 h 5811719"/>
                <a:gd name="connsiteX76" fmla="*/ 1714661 w 6376511"/>
                <a:gd name="connsiteY76" fmla="*/ 2396568 h 5811719"/>
                <a:gd name="connsiteX77" fmla="*/ 3036732 w 6376511"/>
                <a:gd name="connsiteY77" fmla="*/ 1735819 h 5811719"/>
                <a:gd name="connsiteX78" fmla="*/ 3036732 w 6376511"/>
                <a:gd name="connsiteY78" fmla="*/ 3058175 h 5811719"/>
                <a:gd name="connsiteX79" fmla="*/ 3040446 w 6376511"/>
                <a:gd name="connsiteY79" fmla="*/ 3611196 h 5811719"/>
                <a:gd name="connsiteX80" fmla="*/ 3039684 w 6376511"/>
                <a:gd name="connsiteY80" fmla="*/ 3821889 h 5811719"/>
                <a:gd name="connsiteX81" fmla="*/ 3024349 w 6376511"/>
                <a:gd name="connsiteY81" fmla="*/ 3857227 h 5811719"/>
                <a:gd name="connsiteX82" fmla="*/ 1666655 w 6376511"/>
                <a:gd name="connsiteY82" fmla="*/ 4536741 h 5811719"/>
                <a:gd name="connsiteX83" fmla="*/ 1554641 w 6376511"/>
                <a:gd name="connsiteY83" fmla="*/ 4592271 h 5811719"/>
                <a:gd name="connsiteX84" fmla="*/ 1554641 w 6376511"/>
                <a:gd name="connsiteY84" fmla="*/ 2612024 h 5811719"/>
                <a:gd name="connsiteX85" fmla="*/ 1572548 w 6376511"/>
                <a:gd name="connsiteY85" fmla="*/ 2620120 h 5811719"/>
                <a:gd name="connsiteX86" fmla="*/ 1924211 w 6376511"/>
                <a:gd name="connsiteY86" fmla="*/ 2795952 h 5811719"/>
                <a:gd name="connsiteX87" fmla="*/ 3009490 w 6376511"/>
                <a:gd name="connsiteY87" fmla="*/ 3337638 h 5811719"/>
                <a:gd name="connsiteX88" fmla="*/ 3041304 w 6376511"/>
                <a:gd name="connsiteY88" fmla="*/ 3388406 h 5811719"/>
                <a:gd name="connsiteX89" fmla="*/ 3040446 w 6376511"/>
                <a:gd name="connsiteY89" fmla="*/ 3611196 h 5811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6376511" h="5811719">
                  <a:moveTo>
                    <a:pt x="6376768" y="5533151"/>
                  </a:moveTo>
                  <a:lnTo>
                    <a:pt x="5700493" y="4742576"/>
                  </a:lnTo>
                  <a:lnTo>
                    <a:pt x="5679633" y="5035851"/>
                  </a:lnTo>
                  <a:cubicBezTo>
                    <a:pt x="5670585" y="5031850"/>
                    <a:pt x="5662012" y="5027945"/>
                    <a:pt x="5653725" y="5023849"/>
                  </a:cubicBezTo>
                  <a:lnTo>
                    <a:pt x="5495134" y="4944696"/>
                  </a:lnTo>
                  <a:cubicBezTo>
                    <a:pt x="5363308" y="4878688"/>
                    <a:pt x="5226910" y="4810394"/>
                    <a:pt x="5091941" y="4744671"/>
                  </a:cubicBezTo>
                  <a:cubicBezTo>
                    <a:pt x="5064795" y="4731432"/>
                    <a:pt x="5056984" y="4718287"/>
                    <a:pt x="5057079" y="4685902"/>
                  </a:cubicBezTo>
                  <a:cubicBezTo>
                    <a:pt x="5057527" y="4351765"/>
                    <a:pt x="5057746" y="4017628"/>
                    <a:pt x="5057746" y="3683491"/>
                  </a:cubicBezTo>
                  <a:lnTo>
                    <a:pt x="5057746" y="3678824"/>
                  </a:lnTo>
                  <a:cubicBezTo>
                    <a:pt x="5057746" y="3272202"/>
                    <a:pt x="5057746" y="2851768"/>
                    <a:pt x="5058889" y="2438288"/>
                  </a:cubicBezTo>
                  <a:cubicBezTo>
                    <a:pt x="5058889" y="2353039"/>
                    <a:pt x="5025171" y="2298080"/>
                    <a:pt x="4948971" y="2260266"/>
                  </a:cubicBezTo>
                  <a:cubicBezTo>
                    <a:pt x="4647885" y="2110723"/>
                    <a:pt x="4341942" y="1957847"/>
                    <a:pt x="4046191" y="1810019"/>
                  </a:cubicBezTo>
                  <a:lnTo>
                    <a:pt x="4042857" y="1808400"/>
                  </a:lnTo>
                  <a:cubicBezTo>
                    <a:pt x="3806380" y="1690163"/>
                    <a:pt x="3569751" y="1572053"/>
                    <a:pt x="3332959" y="1454069"/>
                  </a:cubicBezTo>
                  <a:cubicBezTo>
                    <a:pt x="3310480" y="1442830"/>
                    <a:pt x="3304384" y="1433877"/>
                    <a:pt x="3304384" y="1410540"/>
                  </a:cubicBezTo>
                  <a:cubicBezTo>
                    <a:pt x="3305622" y="1283477"/>
                    <a:pt x="3305527" y="1154603"/>
                    <a:pt x="3305432" y="1030016"/>
                  </a:cubicBezTo>
                  <a:cubicBezTo>
                    <a:pt x="3305432" y="974295"/>
                    <a:pt x="3305432" y="918574"/>
                    <a:pt x="3305432" y="862757"/>
                  </a:cubicBezTo>
                  <a:cubicBezTo>
                    <a:pt x="3305432" y="857900"/>
                    <a:pt x="3305432" y="853232"/>
                    <a:pt x="3306289" y="847517"/>
                  </a:cubicBezTo>
                  <a:lnTo>
                    <a:pt x="3578133" y="961817"/>
                  </a:lnTo>
                  <a:lnTo>
                    <a:pt x="3172653" y="78"/>
                  </a:lnTo>
                  <a:lnTo>
                    <a:pt x="2768603" y="960389"/>
                  </a:lnTo>
                  <a:lnTo>
                    <a:pt x="3040351" y="847613"/>
                  </a:lnTo>
                  <a:cubicBezTo>
                    <a:pt x="3040351" y="888189"/>
                    <a:pt x="3040351" y="974867"/>
                    <a:pt x="3040351" y="974867"/>
                  </a:cubicBezTo>
                  <a:cubicBezTo>
                    <a:pt x="3040351" y="1121552"/>
                    <a:pt x="3040351" y="1260045"/>
                    <a:pt x="3041685" y="1401396"/>
                  </a:cubicBezTo>
                  <a:cubicBezTo>
                    <a:pt x="3041685" y="1431400"/>
                    <a:pt x="3033779" y="1444259"/>
                    <a:pt x="3004632" y="1458546"/>
                  </a:cubicBezTo>
                  <a:cubicBezTo>
                    <a:pt x="2761745" y="1579197"/>
                    <a:pt x="2518921" y="1700386"/>
                    <a:pt x="2276160" y="1822115"/>
                  </a:cubicBezTo>
                  <a:lnTo>
                    <a:pt x="2270350" y="1825068"/>
                  </a:lnTo>
                  <a:cubicBezTo>
                    <a:pt x="1984600" y="1967943"/>
                    <a:pt x="1688468" y="2115771"/>
                    <a:pt x="1397193" y="2260551"/>
                  </a:cubicBezTo>
                  <a:cubicBezTo>
                    <a:pt x="1319850" y="2298651"/>
                    <a:pt x="1286989" y="2352087"/>
                    <a:pt x="1287179" y="2438002"/>
                  </a:cubicBezTo>
                  <a:cubicBezTo>
                    <a:pt x="1288418" y="2889106"/>
                    <a:pt x="1288513" y="3347068"/>
                    <a:pt x="1288608" y="3789980"/>
                  </a:cubicBezTo>
                  <a:cubicBezTo>
                    <a:pt x="1288608" y="4090085"/>
                    <a:pt x="1288799" y="4390179"/>
                    <a:pt x="1289180" y="4690284"/>
                  </a:cubicBezTo>
                  <a:cubicBezTo>
                    <a:pt x="1289180" y="4719430"/>
                    <a:pt x="1282893" y="4730098"/>
                    <a:pt x="1258509" y="4742004"/>
                  </a:cubicBezTo>
                  <a:cubicBezTo>
                    <a:pt x="1121349" y="4808679"/>
                    <a:pt x="982284" y="4878593"/>
                    <a:pt x="848934" y="4945839"/>
                  </a:cubicBezTo>
                  <a:lnTo>
                    <a:pt x="847124" y="4946792"/>
                  </a:lnTo>
                  <a:cubicBezTo>
                    <a:pt x="792899" y="4973909"/>
                    <a:pt x="738663" y="5001056"/>
                    <a:pt x="684437" y="5028231"/>
                  </a:cubicBezTo>
                  <a:cubicBezTo>
                    <a:pt x="679008" y="5030993"/>
                    <a:pt x="673293" y="5033469"/>
                    <a:pt x="667007" y="5036136"/>
                  </a:cubicBezTo>
                  <a:lnTo>
                    <a:pt x="644909" y="4744671"/>
                  </a:lnTo>
                  <a:lnTo>
                    <a:pt x="257" y="5497146"/>
                  </a:lnTo>
                  <a:lnTo>
                    <a:pt x="17878" y="5530960"/>
                  </a:lnTo>
                  <a:lnTo>
                    <a:pt x="1008478" y="5466762"/>
                  </a:lnTo>
                  <a:lnTo>
                    <a:pt x="784355" y="5273499"/>
                  </a:lnTo>
                  <a:cubicBezTo>
                    <a:pt x="792832" y="5268737"/>
                    <a:pt x="800642" y="5264546"/>
                    <a:pt x="808548" y="5260545"/>
                  </a:cubicBezTo>
                  <a:lnTo>
                    <a:pt x="970473" y="5179869"/>
                  </a:lnTo>
                  <a:cubicBezTo>
                    <a:pt x="1107157" y="5111574"/>
                    <a:pt x="1248603" y="5041089"/>
                    <a:pt x="1387382" y="4970319"/>
                  </a:cubicBezTo>
                  <a:cubicBezTo>
                    <a:pt x="1397527" y="4964585"/>
                    <a:pt x="1408890" y="4961317"/>
                    <a:pt x="1420529" y="4960794"/>
                  </a:cubicBezTo>
                  <a:cubicBezTo>
                    <a:pt x="1431931" y="4961356"/>
                    <a:pt x="1443028" y="4964623"/>
                    <a:pt x="1452914" y="4970319"/>
                  </a:cubicBezTo>
                  <a:cubicBezTo>
                    <a:pt x="1705327" y="5097192"/>
                    <a:pt x="1962407" y="5225874"/>
                    <a:pt x="2211105" y="5350271"/>
                  </a:cubicBezTo>
                  <a:lnTo>
                    <a:pt x="2231393" y="5360463"/>
                  </a:lnTo>
                  <a:cubicBezTo>
                    <a:pt x="2495997" y="5492955"/>
                    <a:pt x="2795940" y="5643069"/>
                    <a:pt x="3086071" y="5789088"/>
                  </a:cubicBezTo>
                  <a:cubicBezTo>
                    <a:pt x="3140160" y="5819367"/>
                    <a:pt x="3206099" y="5819367"/>
                    <a:pt x="3260188" y="5789088"/>
                  </a:cubicBezTo>
                  <a:cubicBezTo>
                    <a:pt x="3765680" y="5534961"/>
                    <a:pt x="4301556" y="5267022"/>
                    <a:pt x="4898488" y="4969938"/>
                  </a:cubicBezTo>
                  <a:cubicBezTo>
                    <a:pt x="4908166" y="4965594"/>
                    <a:pt x="4918643" y="4963327"/>
                    <a:pt x="4929254" y="4963270"/>
                  </a:cubicBezTo>
                  <a:cubicBezTo>
                    <a:pt x="4934826" y="4963070"/>
                    <a:pt x="4940370" y="4964042"/>
                    <a:pt x="4945542" y="4966128"/>
                  </a:cubicBezTo>
                  <a:cubicBezTo>
                    <a:pt x="5120802" y="5051853"/>
                    <a:pt x="5297967" y="5140721"/>
                    <a:pt x="5470179" y="5226922"/>
                  </a:cubicBezTo>
                  <a:lnTo>
                    <a:pt x="5554380" y="5269213"/>
                  </a:lnTo>
                  <a:cubicBezTo>
                    <a:pt x="5557275" y="5270661"/>
                    <a:pt x="5560066" y="5272280"/>
                    <a:pt x="5562762" y="5274071"/>
                  </a:cubicBezTo>
                  <a:lnTo>
                    <a:pt x="5337019" y="5467333"/>
                  </a:lnTo>
                  <a:close/>
                  <a:moveTo>
                    <a:pt x="3307051" y="3059413"/>
                  </a:moveTo>
                  <a:lnTo>
                    <a:pt x="3307051" y="1734771"/>
                  </a:lnTo>
                  <a:lnTo>
                    <a:pt x="4631026" y="2396949"/>
                  </a:lnTo>
                  <a:close/>
                  <a:moveTo>
                    <a:pt x="4631026" y="4807060"/>
                  </a:moveTo>
                  <a:lnTo>
                    <a:pt x="3307718" y="5468571"/>
                  </a:lnTo>
                  <a:lnTo>
                    <a:pt x="3307718" y="4144596"/>
                  </a:lnTo>
                  <a:close/>
                  <a:moveTo>
                    <a:pt x="3304575" y="3823223"/>
                  </a:moveTo>
                  <a:cubicBezTo>
                    <a:pt x="3306670" y="3644534"/>
                    <a:pt x="3306670" y="3507850"/>
                    <a:pt x="3304575" y="3380120"/>
                  </a:cubicBezTo>
                  <a:cubicBezTo>
                    <a:pt x="3304575" y="3357545"/>
                    <a:pt x="3310861" y="3350973"/>
                    <a:pt x="3335721" y="3338591"/>
                  </a:cubicBezTo>
                  <a:cubicBezTo>
                    <a:pt x="3672716" y="3170760"/>
                    <a:pt x="4015140" y="2999501"/>
                    <a:pt x="4346324" y="2833766"/>
                  </a:cubicBezTo>
                  <a:lnTo>
                    <a:pt x="4791046" y="2611548"/>
                  </a:lnTo>
                  <a:lnTo>
                    <a:pt x="4791046" y="4592271"/>
                  </a:lnTo>
                  <a:cubicBezTo>
                    <a:pt x="4787331" y="4590652"/>
                    <a:pt x="4783617" y="4588938"/>
                    <a:pt x="4780188" y="4587223"/>
                  </a:cubicBezTo>
                  <a:lnTo>
                    <a:pt x="4423476" y="4409010"/>
                  </a:lnTo>
                  <a:cubicBezTo>
                    <a:pt x="4065432" y="4230131"/>
                    <a:pt x="3695195" y="4045060"/>
                    <a:pt x="3330578" y="3863609"/>
                  </a:cubicBezTo>
                  <a:cubicBezTo>
                    <a:pt x="3309718" y="3852750"/>
                    <a:pt x="3304289" y="3844559"/>
                    <a:pt x="3304575" y="3823223"/>
                  </a:cubicBezTo>
                  <a:close/>
                  <a:moveTo>
                    <a:pt x="3038637" y="4144596"/>
                  </a:moveTo>
                  <a:lnTo>
                    <a:pt x="3038637" y="5468571"/>
                  </a:lnTo>
                  <a:lnTo>
                    <a:pt x="1714661" y="4806774"/>
                  </a:lnTo>
                  <a:close/>
                  <a:moveTo>
                    <a:pt x="1714661" y="2396568"/>
                  </a:moveTo>
                  <a:lnTo>
                    <a:pt x="3036732" y="1735819"/>
                  </a:lnTo>
                  <a:lnTo>
                    <a:pt x="3036732" y="3058175"/>
                  </a:lnTo>
                  <a:close/>
                  <a:moveTo>
                    <a:pt x="3040446" y="3611196"/>
                  </a:moveTo>
                  <a:cubicBezTo>
                    <a:pt x="3040446" y="3680253"/>
                    <a:pt x="3040446" y="3751595"/>
                    <a:pt x="3039684" y="3821889"/>
                  </a:cubicBezTo>
                  <a:cubicBezTo>
                    <a:pt x="3039046" y="3835138"/>
                    <a:pt x="3033593" y="3847711"/>
                    <a:pt x="3024349" y="3857227"/>
                  </a:cubicBezTo>
                  <a:cubicBezTo>
                    <a:pt x="2570578" y="4085827"/>
                    <a:pt x="2111092" y="4314999"/>
                    <a:pt x="1666655" y="4536741"/>
                  </a:cubicBezTo>
                  <a:lnTo>
                    <a:pt x="1554641" y="4592271"/>
                  </a:lnTo>
                  <a:lnTo>
                    <a:pt x="1554641" y="2612024"/>
                  </a:lnTo>
                  <a:cubicBezTo>
                    <a:pt x="1561023" y="2614691"/>
                    <a:pt x="1566833" y="2617262"/>
                    <a:pt x="1572548" y="2620120"/>
                  </a:cubicBezTo>
                  <a:lnTo>
                    <a:pt x="1924211" y="2795952"/>
                  </a:lnTo>
                  <a:cubicBezTo>
                    <a:pt x="2279494" y="2973688"/>
                    <a:pt x="2646969" y="3157902"/>
                    <a:pt x="3009490" y="3337638"/>
                  </a:cubicBezTo>
                  <a:cubicBezTo>
                    <a:pt x="3035208" y="3350402"/>
                    <a:pt x="3041780" y="3360879"/>
                    <a:pt x="3041304" y="3388406"/>
                  </a:cubicBezTo>
                  <a:cubicBezTo>
                    <a:pt x="3040256" y="3462797"/>
                    <a:pt x="3040351" y="3537949"/>
                    <a:pt x="3040446" y="361119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2" name="Полилиния: фигура 201">
              <a:extLst>
                <a:ext uri="{FF2B5EF4-FFF2-40B4-BE49-F238E27FC236}">
                  <a16:creationId xmlns:a16="http://schemas.microsoft.com/office/drawing/2014/main" id="{B75CC02B-4D4D-48EA-ACB4-0AC204585D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754075" y="1950885"/>
              <a:ext cx="324000" cy="273142"/>
            </a:xfrm>
            <a:custGeom>
              <a:avLst/>
              <a:gdLst>
                <a:gd name="connsiteX0" fmla="*/ 4029288 w 8136740"/>
                <a:gd name="connsiteY0" fmla="*/ 4487510 h 6859525"/>
                <a:gd name="connsiteX1" fmla="*/ 6639291 w 8136740"/>
                <a:gd name="connsiteY1" fmla="*/ 4487510 h 6859525"/>
                <a:gd name="connsiteX2" fmla="*/ 6728032 w 8136740"/>
                <a:gd name="connsiteY2" fmla="*/ 4499745 h 6859525"/>
                <a:gd name="connsiteX3" fmla="*/ 6840810 w 8136740"/>
                <a:gd name="connsiteY3" fmla="*/ 4698591 h 6859525"/>
                <a:gd name="connsiteX4" fmla="*/ 6668498 w 8136740"/>
                <a:gd name="connsiteY4" fmla="*/ 4838336 h 6859525"/>
                <a:gd name="connsiteX5" fmla="*/ 5333342 w 8136740"/>
                <a:gd name="connsiteY5" fmla="*/ 4838939 h 6859525"/>
                <a:gd name="connsiteX6" fmla="*/ 4011109 w 8136740"/>
                <a:gd name="connsiteY6" fmla="*/ 4838939 h 6859525"/>
                <a:gd name="connsiteX7" fmla="*/ 3825702 w 8136740"/>
                <a:gd name="connsiteY7" fmla="*/ 4665679 h 6859525"/>
                <a:gd name="connsiteX8" fmla="*/ 3969410 w 8136740"/>
                <a:gd name="connsiteY8" fmla="*/ 4492421 h 6859525"/>
                <a:gd name="connsiteX9" fmla="*/ 4029288 w 8136740"/>
                <a:gd name="connsiteY9" fmla="*/ 4487510 h 6859525"/>
                <a:gd name="connsiteX10" fmla="*/ 5679086 w 8136740"/>
                <a:gd name="connsiteY10" fmla="*/ 2537632 h 6859525"/>
                <a:gd name="connsiteX11" fmla="*/ 5634974 w 8136740"/>
                <a:gd name="connsiteY11" fmla="*/ 2539702 h 6859525"/>
                <a:gd name="connsiteX12" fmla="*/ 5634974 w 8136740"/>
                <a:gd name="connsiteY12" fmla="*/ 2589843 h 6859525"/>
                <a:gd name="connsiteX13" fmla="*/ 5634974 w 8136740"/>
                <a:gd name="connsiteY13" fmla="*/ 3175702 h 6859525"/>
                <a:gd name="connsiteX14" fmla="*/ 5598272 w 8136740"/>
                <a:gd name="connsiteY14" fmla="*/ 3482418 h 6859525"/>
                <a:gd name="connsiteX15" fmla="*/ 5649448 w 8136740"/>
                <a:gd name="connsiteY15" fmla="*/ 3482418 h 6859525"/>
                <a:gd name="connsiteX16" fmla="*/ 6635760 w 8136740"/>
                <a:gd name="connsiteY16" fmla="*/ 3482418 h 6859525"/>
                <a:gd name="connsiteX17" fmla="*/ 6700290 w 8136740"/>
                <a:gd name="connsiteY17" fmla="*/ 3485003 h 6859525"/>
                <a:gd name="connsiteX18" fmla="*/ 6844774 w 8136740"/>
                <a:gd name="connsiteY18" fmla="*/ 3689105 h 6859525"/>
                <a:gd name="connsiteX19" fmla="*/ 6653594 w 8136740"/>
                <a:gd name="connsiteY19" fmla="*/ 3833158 h 6859525"/>
                <a:gd name="connsiteX20" fmla="*/ 5348592 w 8136740"/>
                <a:gd name="connsiteY20" fmla="*/ 3833761 h 6859525"/>
                <a:gd name="connsiteX21" fmla="*/ 5287163 w 8136740"/>
                <a:gd name="connsiteY21" fmla="*/ 3845909 h 6859525"/>
                <a:gd name="connsiteX22" fmla="*/ 4896274 w 8136740"/>
                <a:gd name="connsiteY22" fmla="*/ 3943955 h 6859525"/>
                <a:gd name="connsiteX23" fmla="*/ 2940538 w 8136740"/>
                <a:gd name="connsiteY23" fmla="*/ 3943265 h 6859525"/>
                <a:gd name="connsiteX24" fmla="*/ 2888500 w 8136740"/>
                <a:gd name="connsiteY24" fmla="*/ 3943006 h 6859525"/>
                <a:gd name="connsiteX25" fmla="*/ 2885915 w 8136740"/>
                <a:gd name="connsiteY25" fmla="*/ 3972212 h 6859525"/>
                <a:gd name="connsiteX26" fmla="*/ 2886432 w 8136740"/>
                <a:gd name="connsiteY26" fmla="*/ 5432296 h 6859525"/>
                <a:gd name="connsiteX27" fmla="*/ 2943726 w 8136740"/>
                <a:gd name="connsiteY27" fmla="*/ 5605209 h 6859525"/>
                <a:gd name="connsiteX28" fmla="*/ 3241222 w 8136740"/>
                <a:gd name="connsiteY28" fmla="*/ 5745730 h 6859525"/>
                <a:gd name="connsiteX29" fmla="*/ 5610506 w 8136740"/>
                <a:gd name="connsiteY29" fmla="*/ 5745126 h 6859525"/>
                <a:gd name="connsiteX30" fmla="*/ 5787125 w 8136740"/>
                <a:gd name="connsiteY30" fmla="*/ 5745126 h 6859525"/>
                <a:gd name="connsiteX31" fmla="*/ 5952458 w 8136740"/>
                <a:gd name="connsiteY31" fmla="*/ 5827750 h 6859525"/>
                <a:gd name="connsiteX32" fmla="*/ 6334990 w 8136740"/>
                <a:gd name="connsiteY32" fmla="*/ 6331675 h 6859525"/>
                <a:gd name="connsiteX33" fmla="*/ 6370141 w 8136740"/>
                <a:gd name="connsiteY33" fmla="*/ 6375271 h 6859525"/>
                <a:gd name="connsiteX34" fmla="*/ 6777228 w 8136740"/>
                <a:gd name="connsiteY34" fmla="*/ 5833436 h 6859525"/>
                <a:gd name="connsiteX35" fmla="*/ 6957121 w 8136740"/>
                <a:gd name="connsiteY35" fmla="*/ 5742284 h 6859525"/>
                <a:gd name="connsiteX36" fmla="*/ 7430978 w 8136740"/>
                <a:gd name="connsiteY36" fmla="*/ 5742284 h 6859525"/>
                <a:gd name="connsiteX37" fmla="*/ 7786026 w 8136740"/>
                <a:gd name="connsiteY37" fmla="*/ 5388270 h 6859525"/>
                <a:gd name="connsiteX38" fmla="*/ 7774222 w 8136740"/>
                <a:gd name="connsiteY38" fmla="*/ 2885876 h 6859525"/>
                <a:gd name="connsiteX39" fmla="*/ 7766813 w 8136740"/>
                <a:gd name="connsiteY39" fmla="*/ 2796100 h 6859525"/>
                <a:gd name="connsiteX40" fmla="*/ 7436664 w 8136740"/>
                <a:gd name="connsiteY40" fmla="*/ 2537632 h 6859525"/>
                <a:gd name="connsiteX41" fmla="*/ 5679086 w 8136740"/>
                <a:gd name="connsiteY41" fmla="*/ 2537632 h 6859525"/>
                <a:gd name="connsiteX42" fmla="*/ 1474511 w 8136740"/>
                <a:gd name="connsiteY42" fmla="*/ 2321123 h 6859525"/>
                <a:gd name="connsiteX43" fmla="*/ 2533710 w 8136740"/>
                <a:gd name="connsiteY43" fmla="*/ 2321123 h 6859525"/>
                <a:gd name="connsiteX44" fmla="*/ 2805014 w 8136740"/>
                <a:gd name="connsiteY44" fmla="*/ 2321382 h 6859525"/>
                <a:gd name="connsiteX45" fmla="*/ 4122509 w 8136740"/>
                <a:gd name="connsiteY45" fmla="*/ 2321382 h 6859525"/>
                <a:gd name="connsiteX46" fmla="*/ 4300593 w 8136740"/>
                <a:gd name="connsiteY46" fmla="*/ 2544696 h 6859525"/>
                <a:gd name="connsiteX47" fmla="*/ 4169722 w 8136740"/>
                <a:gd name="connsiteY47" fmla="*/ 2666436 h 6859525"/>
                <a:gd name="connsiteX48" fmla="*/ 4105708 w 8136740"/>
                <a:gd name="connsiteY48" fmla="*/ 2672639 h 6859525"/>
                <a:gd name="connsiteX49" fmla="*/ 1500788 w 8136740"/>
                <a:gd name="connsiteY49" fmla="*/ 2672639 h 6859525"/>
                <a:gd name="connsiteX50" fmla="*/ 1367333 w 8136740"/>
                <a:gd name="connsiteY50" fmla="*/ 2633869 h 6859525"/>
                <a:gd name="connsiteX51" fmla="*/ 1308833 w 8136740"/>
                <a:gd name="connsiteY51" fmla="*/ 2440965 h 6859525"/>
                <a:gd name="connsiteX52" fmla="*/ 1474511 w 8136740"/>
                <a:gd name="connsiteY52" fmla="*/ 2321123 h 6859525"/>
                <a:gd name="connsiteX53" fmla="*/ 1478905 w 8136740"/>
                <a:gd name="connsiteY53" fmla="*/ 1304744 h 6859525"/>
                <a:gd name="connsiteX54" fmla="*/ 2267057 w 8136740"/>
                <a:gd name="connsiteY54" fmla="*/ 1304744 h 6859525"/>
                <a:gd name="connsiteX55" fmla="*/ 3068307 w 8136740"/>
                <a:gd name="connsiteY55" fmla="*/ 1304744 h 6859525"/>
                <a:gd name="connsiteX56" fmla="*/ 3235621 w 8136740"/>
                <a:gd name="connsiteY56" fmla="*/ 1429411 h 6859525"/>
                <a:gd name="connsiteX57" fmla="*/ 3170660 w 8136740"/>
                <a:gd name="connsiteY57" fmla="*/ 1619557 h 6859525"/>
                <a:gd name="connsiteX58" fmla="*/ 3054349 w 8136740"/>
                <a:gd name="connsiteY58" fmla="*/ 1655397 h 6859525"/>
                <a:gd name="connsiteX59" fmla="*/ 1486745 w 8136740"/>
                <a:gd name="connsiteY59" fmla="*/ 1656605 h 6859525"/>
                <a:gd name="connsiteX60" fmla="*/ 1310039 w 8136740"/>
                <a:gd name="connsiteY60" fmla="*/ 1556577 h 6859525"/>
                <a:gd name="connsiteX61" fmla="*/ 1331665 w 8136740"/>
                <a:gd name="connsiteY61" fmla="*/ 1370738 h 6859525"/>
                <a:gd name="connsiteX62" fmla="*/ 1478905 w 8136740"/>
                <a:gd name="connsiteY62" fmla="*/ 1304744 h 6859525"/>
                <a:gd name="connsiteX63" fmla="*/ 4880508 w 8136740"/>
                <a:gd name="connsiteY63" fmla="*/ 363320 h 6859525"/>
                <a:gd name="connsiteX64" fmla="*/ 715565 w 8136740"/>
                <a:gd name="connsiteY64" fmla="*/ 363837 h 6859525"/>
                <a:gd name="connsiteX65" fmla="*/ 676796 w 8136740"/>
                <a:gd name="connsiteY65" fmla="*/ 363837 h 6859525"/>
                <a:gd name="connsiteX66" fmla="*/ 353108 w 8136740"/>
                <a:gd name="connsiteY66" fmla="*/ 696052 h 6859525"/>
                <a:gd name="connsiteX67" fmla="*/ 353108 w 8136740"/>
                <a:gd name="connsiteY67" fmla="*/ 3229033 h 6859525"/>
                <a:gd name="connsiteX68" fmla="*/ 703072 w 8136740"/>
                <a:gd name="connsiteY68" fmla="*/ 3578998 h 6859525"/>
                <a:gd name="connsiteX69" fmla="*/ 1181152 w 8136740"/>
                <a:gd name="connsiteY69" fmla="*/ 3578481 h 6859525"/>
                <a:gd name="connsiteX70" fmla="*/ 1356220 w 8136740"/>
                <a:gd name="connsiteY70" fmla="*/ 3666359 h 6859525"/>
                <a:gd name="connsiteX71" fmla="*/ 1763822 w 8136740"/>
                <a:gd name="connsiteY71" fmla="*/ 4210952 h 6859525"/>
                <a:gd name="connsiteX72" fmla="*/ 1791823 w 8136740"/>
                <a:gd name="connsiteY72" fmla="*/ 4176918 h 6859525"/>
                <a:gd name="connsiteX73" fmla="*/ 2176164 w 8136740"/>
                <a:gd name="connsiteY73" fmla="*/ 3668599 h 6859525"/>
                <a:gd name="connsiteX74" fmla="*/ 2352180 w 8136740"/>
                <a:gd name="connsiteY74" fmla="*/ 3578394 h 6859525"/>
                <a:gd name="connsiteX75" fmla="*/ 2752632 w 8136740"/>
                <a:gd name="connsiteY75" fmla="*/ 3573914 h 6859525"/>
                <a:gd name="connsiteX76" fmla="*/ 4880680 w 8136740"/>
                <a:gd name="connsiteY76" fmla="*/ 3573399 h 6859525"/>
                <a:gd name="connsiteX77" fmla="*/ 4983464 w 8136740"/>
                <a:gd name="connsiteY77" fmla="*/ 3566765 h 6859525"/>
                <a:gd name="connsiteX78" fmla="*/ 5246412 w 8136740"/>
                <a:gd name="connsiteY78" fmla="*/ 3226363 h 6859525"/>
                <a:gd name="connsiteX79" fmla="*/ 5246412 w 8136740"/>
                <a:gd name="connsiteY79" fmla="*/ 1904044 h 6859525"/>
                <a:gd name="connsiteX80" fmla="*/ 5246412 w 8136740"/>
                <a:gd name="connsiteY80" fmla="*/ 711045 h 6859525"/>
                <a:gd name="connsiteX81" fmla="*/ 5115713 w 8136740"/>
                <a:gd name="connsiteY81" fmla="*/ 429314 h 6859525"/>
                <a:gd name="connsiteX82" fmla="*/ 4880508 w 8136740"/>
                <a:gd name="connsiteY82" fmla="*/ 363320 h 6859525"/>
                <a:gd name="connsiteX83" fmla="*/ 4907819 w 8136740"/>
                <a:gd name="connsiteY83" fmla="*/ 2 h 6859525"/>
                <a:gd name="connsiteX84" fmla="*/ 5611367 w 8136740"/>
                <a:gd name="connsiteY84" fmla="*/ 545538 h 6859525"/>
                <a:gd name="connsiteX85" fmla="*/ 5631442 w 8136740"/>
                <a:gd name="connsiteY85" fmla="*/ 728792 h 6859525"/>
                <a:gd name="connsiteX86" fmla="*/ 5632389 w 8136740"/>
                <a:gd name="connsiteY86" fmla="*/ 2107285 h 6859525"/>
                <a:gd name="connsiteX87" fmla="*/ 5632389 w 8136740"/>
                <a:gd name="connsiteY87" fmla="*/ 2166216 h 6859525"/>
                <a:gd name="connsiteX88" fmla="*/ 5688563 w 8136740"/>
                <a:gd name="connsiteY88" fmla="*/ 2166216 h 6859525"/>
                <a:gd name="connsiteX89" fmla="*/ 7437525 w 8136740"/>
                <a:gd name="connsiteY89" fmla="*/ 2166216 h 6859525"/>
                <a:gd name="connsiteX90" fmla="*/ 8100150 w 8136740"/>
                <a:gd name="connsiteY90" fmla="*/ 2628442 h 6859525"/>
                <a:gd name="connsiteX91" fmla="*/ 8134612 w 8136740"/>
                <a:gd name="connsiteY91" fmla="*/ 2843401 h 6859525"/>
                <a:gd name="connsiteX92" fmla="*/ 8135818 w 8136740"/>
                <a:gd name="connsiteY92" fmla="*/ 5397661 h 6859525"/>
                <a:gd name="connsiteX93" fmla="*/ 7575805 w 8136740"/>
                <a:gd name="connsiteY93" fmla="*/ 6090784 h 6859525"/>
                <a:gd name="connsiteX94" fmla="*/ 7452000 w 8136740"/>
                <a:gd name="connsiteY94" fmla="*/ 6103535 h 6859525"/>
                <a:gd name="connsiteX95" fmla="*/ 7068606 w 8136740"/>
                <a:gd name="connsiteY95" fmla="*/ 6103535 h 6859525"/>
                <a:gd name="connsiteX96" fmla="*/ 7012174 w 8136740"/>
                <a:gd name="connsiteY96" fmla="*/ 6132398 h 6859525"/>
                <a:gd name="connsiteX97" fmla="*/ 6529702 w 8136740"/>
                <a:gd name="connsiteY97" fmla="*/ 6776669 h 6859525"/>
                <a:gd name="connsiteX98" fmla="*/ 6207479 w 8136740"/>
                <a:gd name="connsiteY98" fmla="*/ 6779599 h 6859525"/>
                <a:gd name="connsiteX99" fmla="*/ 5731813 w 8136740"/>
                <a:gd name="connsiteY99" fmla="*/ 6141098 h 6859525"/>
                <a:gd name="connsiteX100" fmla="*/ 5657719 w 8136740"/>
                <a:gd name="connsiteY100" fmla="*/ 6103363 h 6859525"/>
                <a:gd name="connsiteX101" fmla="*/ 3224077 w 8136740"/>
                <a:gd name="connsiteY101" fmla="*/ 6104139 h 6859525"/>
                <a:gd name="connsiteX102" fmla="*/ 2529833 w 8136740"/>
                <a:gd name="connsiteY102" fmla="*/ 5545245 h 6859525"/>
                <a:gd name="connsiteX103" fmla="*/ 2516393 w 8136740"/>
                <a:gd name="connsiteY103" fmla="*/ 5408690 h 6859525"/>
                <a:gd name="connsiteX104" fmla="*/ 2515790 w 8136740"/>
                <a:gd name="connsiteY104" fmla="*/ 3995735 h 6859525"/>
                <a:gd name="connsiteX105" fmla="*/ 2516048 w 8136740"/>
                <a:gd name="connsiteY105" fmla="*/ 3945591 h 6859525"/>
                <a:gd name="connsiteX106" fmla="*/ 2400255 w 8136740"/>
                <a:gd name="connsiteY106" fmla="*/ 3986860 h 6859525"/>
                <a:gd name="connsiteX107" fmla="*/ 1931395 w 8136740"/>
                <a:gd name="connsiteY107" fmla="*/ 4614332 h 6859525"/>
                <a:gd name="connsiteX108" fmla="*/ 1609346 w 8136740"/>
                <a:gd name="connsiteY108" fmla="*/ 4613730 h 6859525"/>
                <a:gd name="connsiteX109" fmla="*/ 1126874 w 8136740"/>
                <a:gd name="connsiteY109" fmla="*/ 3964114 h 6859525"/>
                <a:gd name="connsiteX110" fmla="*/ 1062514 w 8136740"/>
                <a:gd name="connsiteY110" fmla="*/ 3932754 h 6859525"/>
                <a:gd name="connsiteX111" fmla="*/ 683428 w 8136740"/>
                <a:gd name="connsiteY111" fmla="*/ 3933185 h 6859525"/>
                <a:gd name="connsiteX112" fmla="*/ 472 w 8136740"/>
                <a:gd name="connsiteY112" fmla="*/ 3247299 h 6859525"/>
                <a:gd name="connsiteX113" fmla="*/ 472 w 8136740"/>
                <a:gd name="connsiteY113" fmla="*/ 688472 h 6859525"/>
                <a:gd name="connsiteX114" fmla="*/ 656376 w 8136740"/>
                <a:gd name="connsiteY114" fmla="*/ 2929 h 6859525"/>
                <a:gd name="connsiteX115" fmla="*/ 716685 w 8136740"/>
                <a:gd name="connsiteY115" fmla="*/ 1552 h 6859525"/>
                <a:gd name="connsiteX116" fmla="*/ 4907819 w 8136740"/>
                <a:gd name="connsiteY116" fmla="*/ 2 h 685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</a:cxnLst>
              <a:rect l="l" t="t" r="r" b="b"/>
              <a:pathLst>
                <a:path w="8136740" h="6859525">
                  <a:moveTo>
                    <a:pt x="4029288" y="4487510"/>
                  </a:moveTo>
                  <a:cubicBezTo>
                    <a:pt x="4899289" y="4487510"/>
                    <a:pt x="5769290" y="4487510"/>
                    <a:pt x="6639291" y="4487510"/>
                  </a:cubicBezTo>
                  <a:cubicBezTo>
                    <a:pt x="6669332" y="4486906"/>
                    <a:pt x="6699284" y="4491043"/>
                    <a:pt x="6728032" y="4499745"/>
                  </a:cubicBezTo>
                  <a:cubicBezTo>
                    <a:pt x="6810828" y="4527487"/>
                    <a:pt x="6856232" y="4610454"/>
                    <a:pt x="6840810" y="4698591"/>
                  </a:cubicBezTo>
                  <a:cubicBezTo>
                    <a:pt x="6827025" y="4777854"/>
                    <a:pt x="6754654" y="4838249"/>
                    <a:pt x="6668498" y="4838336"/>
                  </a:cubicBezTo>
                  <a:cubicBezTo>
                    <a:pt x="6223478" y="4839112"/>
                    <a:pt x="5778423" y="4839371"/>
                    <a:pt x="5333342" y="4838939"/>
                  </a:cubicBezTo>
                  <a:cubicBezTo>
                    <a:pt x="4892681" y="4838939"/>
                    <a:pt x="4451942" y="4838939"/>
                    <a:pt x="4011109" y="4838939"/>
                  </a:cubicBezTo>
                  <a:cubicBezTo>
                    <a:pt x="3903759" y="4838939"/>
                    <a:pt x="3826391" y="4765621"/>
                    <a:pt x="3825702" y="4665679"/>
                  </a:cubicBezTo>
                  <a:cubicBezTo>
                    <a:pt x="3824599" y="4580472"/>
                    <a:pt x="3885485" y="4507067"/>
                    <a:pt x="3969410" y="4492421"/>
                  </a:cubicBezTo>
                  <a:cubicBezTo>
                    <a:pt x="3989191" y="4489060"/>
                    <a:pt x="4009222" y="4487423"/>
                    <a:pt x="4029288" y="4487510"/>
                  </a:cubicBezTo>
                  <a:close/>
                  <a:moveTo>
                    <a:pt x="5679086" y="2537632"/>
                  </a:moveTo>
                  <a:cubicBezTo>
                    <a:pt x="5665301" y="2537632"/>
                    <a:pt x="5651430" y="2538927"/>
                    <a:pt x="5634974" y="2539702"/>
                  </a:cubicBezTo>
                  <a:lnTo>
                    <a:pt x="5634974" y="2589843"/>
                  </a:lnTo>
                  <a:cubicBezTo>
                    <a:pt x="5634974" y="2785160"/>
                    <a:pt x="5634974" y="2980388"/>
                    <a:pt x="5634974" y="3175702"/>
                  </a:cubicBezTo>
                  <a:cubicBezTo>
                    <a:pt x="5634974" y="3277108"/>
                    <a:pt x="5639885" y="3379118"/>
                    <a:pt x="5598272" y="3482418"/>
                  </a:cubicBezTo>
                  <a:lnTo>
                    <a:pt x="5649448" y="3482418"/>
                  </a:lnTo>
                  <a:cubicBezTo>
                    <a:pt x="5978219" y="3482418"/>
                    <a:pt x="6306989" y="3482418"/>
                    <a:pt x="6635760" y="3482418"/>
                  </a:cubicBezTo>
                  <a:cubicBezTo>
                    <a:pt x="6657303" y="3481900"/>
                    <a:pt x="6678855" y="3482763"/>
                    <a:pt x="6700290" y="3485003"/>
                  </a:cubicBezTo>
                  <a:cubicBezTo>
                    <a:pt x="6795062" y="3496891"/>
                    <a:pt x="6864762" y="3595884"/>
                    <a:pt x="6844774" y="3689105"/>
                  </a:cubicBezTo>
                  <a:cubicBezTo>
                    <a:pt x="6824785" y="3782327"/>
                    <a:pt x="6757842" y="3833158"/>
                    <a:pt x="6653594" y="3833158"/>
                  </a:cubicBezTo>
                  <a:cubicBezTo>
                    <a:pt x="6218619" y="3833158"/>
                    <a:pt x="5783619" y="3833330"/>
                    <a:pt x="5348592" y="3833761"/>
                  </a:cubicBezTo>
                  <a:cubicBezTo>
                    <a:pt x="5327915" y="3833761"/>
                    <a:pt x="5304222" y="3835915"/>
                    <a:pt x="5287163" y="3845909"/>
                  </a:cubicBezTo>
                  <a:cubicBezTo>
                    <a:pt x="5166545" y="3916728"/>
                    <a:pt x="5035933" y="3944298"/>
                    <a:pt x="4896274" y="3943955"/>
                  </a:cubicBezTo>
                  <a:cubicBezTo>
                    <a:pt x="4244420" y="3942403"/>
                    <a:pt x="3592651" y="3943265"/>
                    <a:pt x="2940538" y="3943265"/>
                  </a:cubicBezTo>
                  <a:lnTo>
                    <a:pt x="2888500" y="3943006"/>
                  </a:lnTo>
                  <a:cubicBezTo>
                    <a:pt x="2887380" y="3955671"/>
                    <a:pt x="2885915" y="3963942"/>
                    <a:pt x="2885915" y="3972212"/>
                  </a:cubicBezTo>
                  <a:cubicBezTo>
                    <a:pt x="2885915" y="4458906"/>
                    <a:pt x="2886088" y="4945602"/>
                    <a:pt x="2886432" y="5432296"/>
                  </a:cubicBezTo>
                  <a:cubicBezTo>
                    <a:pt x="2886889" y="5494500"/>
                    <a:pt x="2906937" y="5554982"/>
                    <a:pt x="2943726" y="5605209"/>
                  </a:cubicBezTo>
                  <a:cubicBezTo>
                    <a:pt x="3016183" y="5707650"/>
                    <a:pt x="3118019" y="5745902"/>
                    <a:pt x="3241222" y="5745730"/>
                  </a:cubicBezTo>
                  <a:cubicBezTo>
                    <a:pt x="4030814" y="5744525"/>
                    <a:pt x="4820569" y="5744352"/>
                    <a:pt x="5610506" y="5745126"/>
                  </a:cubicBezTo>
                  <a:cubicBezTo>
                    <a:pt x="5669350" y="5745126"/>
                    <a:pt x="5728281" y="5745126"/>
                    <a:pt x="5787125" y="5745126"/>
                  </a:cubicBezTo>
                  <a:cubicBezTo>
                    <a:pt x="5855533" y="5745644"/>
                    <a:pt x="5909553" y="5769681"/>
                    <a:pt x="5952458" y="5827750"/>
                  </a:cubicBezTo>
                  <a:cubicBezTo>
                    <a:pt x="6077815" y="5997304"/>
                    <a:pt x="6207135" y="6163758"/>
                    <a:pt x="6334990" y="6331675"/>
                  </a:cubicBezTo>
                  <a:cubicBezTo>
                    <a:pt x="6345759" y="6345718"/>
                    <a:pt x="6357218" y="6359245"/>
                    <a:pt x="6370141" y="6375271"/>
                  </a:cubicBezTo>
                  <a:cubicBezTo>
                    <a:pt x="6508508" y="6191327"/>
                    <a:pt x="6643341" y="6012727"/>
                    <a:pt x="6777228" y="5833436"/>
                  </a:cubicBezTo>
                  <a:cubicBezTo>
                    <a:pt x="6822545" y="5773127"/>
                    <a:pt x="6880614" y="5741681"/>
                    <a:pt x="6957121" y="5742284"/>
                  </a:cubicBezTo>
                  <a:cubicBezTo>
                    <a:pt x="7115044" y="5743490"/>
                    <a:pt x="7272968" y="5742714"/>
                    <a:pt x="7430978" y="5742284"/>
                  </a:cubicBezTo>
                  <a:cubicBezTo>
                    <a:pt x="7649555" y="5742284"/>
                    <a:pt x="7786887" y="5606158"/>
                    <a:pt x="7786026" y="5388270"/>
                  </a:cubicBezTo>
                  <a:cubicBezTo>
                    <a:pt x="7782579" y="4554109"/>
                    <a:pt x="7778645" y="3719950"/>
                    <a:pt x="7774222" y="2885876"/>
                  </a:cubicBezTo>
                  <a:cubicBezTo>
                    <a:pt x="7774922" y="2855807"/>
                    <a:pt x="7772438" y="2825653"/>
                    <a:pt x="7766813" y="2796100"/>
                  </a:cubicBezTo>
                  <a:cubicBezTo>
                    <a:pt x="7731231" y="2637315"/>
                    <a:pt x="7603892" y="2537632"/>
                    <a:pt x="7436664" y="2537632"/>
                  </a:cubicBezTo>
                  <a:cubicBezTo>
                    <a:pt x="6850805" y="2537203"/>
                    <a:pt x="6264945" y="2537203"/>
                    <a:pt x="5679086" y="2537632"/>
                  </a:cubicBezTo>
                  <a:close/>
                  <a:moveTo>
                    <a:pt x="1474511" y="2321123"/>
                  </a:moveTo>
                  <a:cubicBezTo>
                    <a:pt x="1827577" y="2320519"/>
                    <a:pt x="2180643" y="2320519"/>
                    <a:pt x="2533710" y="2321123"/>
                  </a:cubicBezTo>
                  <a:cubicBezTo>
                    <a:pt x="2624173" y="2321209"/>
                    <a:pt x="2714611" y="2321295"/>
                    <a:pt x="2805014" y="2321382"/>
                  </a:cubicBezTo>
                  <a:cubicBezTo>
                    <a:pt x="3244124" y="2321382"/>
                    <a:pt x="3683287" y="2321382"/>
                    <a:pt x="4122509" y="2321382"/>
                  </a:cubicBezTo>
                  <a:cubicBezTo>
                    <a:pt x="4245367" y="2321382"/>
                    <a:pt x="4329282" y="2427441"/>
                    <a:pt x="4300593" y="2544696"/>
                  </a:cubicBezTo>
                  <a:cubicBezTo>
                    <a:pt x="4283878" y="2613621"/>
                    <a:pt x="4235631" y="2650496"/>
                    <a:pt x="4169722" y="2666436"/>
                  </a:cubicBezTo>
                  <a:cubicBezTo>
                    <a:pt x="4148700" y="2671002"/>
                    <a:pt x="4127213" y="2673070"/>
                    <a:pt x="4105708" y="2672639"/>
                  </a:cubicBezTo>
                  <a:cubicBezTo>
                    <a:pt x="3237370" y="2672639"/>
                    <a:pt x="2369066" y="2672639"/>
                    <a:pt x="1500788" y="2672639"/>
                  </a:cubicBezTo>
                  <a:cubicBezTo>
                    <a:pt x="1452284" y="2672639"/>
                    <a:pt x="1406534" y="2665143"/>
                    <a:pt x="1367333" y="2633869"/>
                  </a:cubicBezTo>
                  <a:cubicBezTo>
                    <a:pt x="1308902" y="2588464"/>
                    <a:pt x="1285459" y="2511183"/>
                    <a:pt x="1308833" y="2440965"/>
                  </a:cubicBezTo>
                  <a:cubicBezTo>
                    <a:pt x="1331173" y="2368596"/>
                    <a:pt x="1398746" y="2319660"/>
                    <a:pt x="1474511" y="2321123"/>
                  </a:cubicBezTo>
                  <a:close/>
                  <a:moveTo>
                    <a:pt x="1478905" y="1304744"/>
                  </a:moveTo>
                  <a:cubicBezTo>
                    <a:pt x="1741593" y="1305175"/>
                    <a:pt x="2004282" y="1304744"/>
                    <a:pt x="2267057" y="1304744"/>
                  </a:cubicBezTo>
                  <a:cubicBezTo>
                    <a:pt x="2534140" y="1304744"/>
                    <a:pt x="2801223" y="1304744"/>
                    <a:pt x="3068307" y="1304744"/>
                  </a:cubicBezTo>
                  <a:cubicBezTo>
                    <a:pt x="3145761" y="1303967"/>
                    <a:pt x="3214211" y="1354973"/>
                    <a:pt x="3235621" y="1429411"/>
                  </a:cubicBezTo>
                  <a:cubicBezTo>
                    <a:pt x="3257074" y="1498853"/>
                    <a:pt x="3233640" y="1580356"/>
                    <a:pt x="3170660" y="1619557"/>
                  </a:cubicBezTo>
                  <a:cubicBezTo>
                    <a:pt x="3135723" y="1641527"/>
                    <a:pt x="3095601" y="1653933"/>
                    <a:pt x="3054349" y="1655397"/>
                  </a:cubicBezTo>
                  <a:cubicBezTo>
                    <a:pt x="2531668" y="1657637"/>
                    <a:pt x="2009133" y="1658069"/>
                    <a:pt x="1486745" y="1656605"/>
                  </a:cubicBezTo>
                  <a:cubicBezTo>
                    <a:pt x="1410066" y="1656605"/>
                    <a:pt x="1345105" y="1629895"/>
                    <a:pt x="1310039" y="1556577"/>
                  </a:cubicBezTo>
                  <a:cubicBezTo>
                    <a:pt x="1278765" y="1491184"/>
                    <a:pt x="1287035" y="1427343"/>
                    <a:pt x="1331665" y="1370738"/>
                  </a:cubicBezTo>
                  <a:cubicBezTo>
                    <a:pt x="1368711" y="1323611"/>
                    <a:pt x="1418854" y="1304571"/>
                    <a:pt x="1478905" y="1304744"/>
                  </a:cubicBezTo>
                  <a:close/>
                  <a:moveTo>
                    <a:pt x="4880508" y="363320"/>
                  </a:moveTo>
                  <a:cubicBezTo>
                    <a:pt x="3492193" y="364010"/>
                    <a:pt x="2103879" y="364182"/>
                    <a:pt x="715565" y="363837"/>
                  </a:cubicBezTo>
                  <a:cubicBezTo>
                    <a:pt x="702643" y="363837"/>
                    <a:pt x="689718" y="363837"/>
                    <a:pt x="676796" y="363837"/>
                  </a:cubicBezTo>
                  <a:cubicBezTo>
                    <a:pt x="481652" y="369868"/>
                    <a:pt x="353108" y="501686"/>
                    <a:pt x="353108" y="696052"/>
                  </a:cubicBezTo>
                  <a:cubicBezTo>
                    <a:pt x="353108" y="1540379"/>
                    <a:pt x="353108" y="2384707"/>
                    <a:pt x="353108" y="3229033"/>
                  </a:cubicBezTo>
                  <a:cubicBezTo>
                    <a:pt x="353108" y="3442098"/>
                    <a:pt x="489665" y="3578394"/>
                    <a:pt x="703072" y="3578998"/>
                  </a:cubicBezTo>
                  <a:cubicBezTo>
                    <a:pt x="862460" y="3578998"/>
                    <a:pt x="1021849" y="3580376"/>
                    <a:pt x="1181152" y="3578481"/>
                  </a:cubicBezTo>
                  <a:cubicBezTo>
                    <a:pt x="1256194" y="3577620"/>
                    <a:pt x="1311074" y="3604327"/>
                    <a:pt x="1356220" y="3666359"/>
                  </a:cubicBezTo>
                  <a:cubicBezTo>
                    <a:pt x="1488814" y="3848494"/>
                    <a:pt x="1625802" y="4027267"/>
                    <a:pt x="1763822" y="4210952"/>
                  </a:cubicBezTo>
                  <a:cubicBezTo>
                    <a:pt x="1775626" y="4196648"/>
                    <a:pt x="1784069" y="4187086"/>
                    <a:pt x="1791823" y="4176918"/>
                  </a:cubicBezTo>
                  <a:cubicBezTo>
                    <a:pt x="1920023" y="4007623"/>
                    <a:pt x="2048136" y="3838242"/>
                    <a:pt x="2176164" y="3668599"/>
                  </a:cubicBezTo>
                  <a:cubicBezTo>
                    <a:pt x="2220534" y="3609670"/>
                    <a:pt x="2276794" y="3578308"/>
                    <a:pt x="2352180" y="3578394"/>
                  </a:cubicBezTo>
                  <a:cubicBezTo>
                    <a:pt x="2485636" y="3578394"/>
                    <a:pt x="2619263" y="3574000"/>
                    <a:pt x="2752632" y="3573914"/>
                  </a:cubicBezTo>
                  <a:cubicBezTo>
                    <a:pt x="3461867" y="3573399"/>
                    <a:pt x="4171213" y="3573226"/>
                    <a:pt x="4880680" y="3573399"/>
                  </a:cubicBezTo>
                  <a:cubicBezTo>
                    <a:pt x="4915082" y="3574777"/>
                    <a:pt x="4949527" y="3572536"/>
                    <a:pt x="4983464" y="3566765"/>
                  </a:cubicBezTo>
                  <a:cubicBezTo>
                    <a:pt x="5146212" y="3532302"/>
                    <a:pt x="5246239" y="3403069"/>
                    <a:pt x="5246412" y="3226363"/>
                  </a:cubicBezTo>
                  <a:cubicBezTo>
                    <a:pt x="5246816" y="2785589"/>
                    <a:pt x="5246816" y="2344817"/>
                    <a:pt x="5246412" y="1904044"/>
                  </a:cubicBezTo>
                  <a:cubicBezTo>
                    <a:pt x="5246412" y="1506348"/>
                    <a:pt x="5246412" y="1108654"/>
                    <a:pt x="5246412" y="711045"/>
                  </a:cubicBezTo>
                  <a:cubicBezTo>
                    <a:pt x="5246412" y="596889"/>
                    <a:pt x="5207728" y="500479"/>
                    <a:pt x="5115713" y="429314"/>
                  </a:cubicBezTo>
                  <a:cubicBezTo>
                    <a:pt x="5046358" y="375726"/>
                    <a:pt x="4966061" y="363320"/>
                    <a:pt x="4880508" y="363320"/>
                  </a:cubicBezTo>
                  <a:close/>
                  <a:moveTo>
                    <a:pt x="4907819" y="2"/>
                  </a:moveTo>
                  <a:cubicBezTo>
                    <a:pt x="5270966" y="-947"/>
                    <a:pt x="5546751" y="252867"/>
                    <a:pt x="5611367" y="545538"/>
                  </a:cubicBezTo>
                  <a:cubicBezTo>
                    <a:pt x="5624506" y="605761"/>
                    <a:pt x="5631235" y="667191"/>
                    <a:pt x="5631442" y="728792"/>
                  </a:cubicBezTo>
                  <a:cubicBezTo>
                    <a:pt x="5633079" y="1188175"/>
                    <a:pt x="5632389" y="1647645"/>
                    <a:pt x="5632389" y="2107285"/>
                  </a:cubicBezTo>
                  <a:lnTo>
                    <a:pt x="5632389" y="2166216"/>
                  </a:lnTo>
                  <a:lnTo>
                    <a:pt x="5688563" y="2166216"/>
                  </a:lnTo>
                  <a:cubicBezTo>
                    <a:pt x="6271493" y="2166216"/>
                    <a:pt x="6854481" y="2166216"/>
                    <a:pt x="7437525" y="2166216"/>
                  </a:cubicBezTo>
                  <a:cubicBezTo>
                    <a:pt x="7746135" y="2166733"/>
                    <a:pt x="8008221" y="2348005"/>
                    <a:pt x="8100150" y="2628442"/>
                  </a:cubicBezTo>
                  <a:cubicBezTo>
                    <a:pt x="8122679" y="2697883"/>
                    <a:pt x="8134310" y="2770426"/>
                    <a:pt x="8134612" y="2843401"/>
                  </a:cubicBezTo>
                  <a:cubicBezTo>
                    <a:pt x="8136964" y="3694791"/>
                    <a:pt x="8137369" y="4546183"/>
                    <a:pt x="8135818" y="5397661"/>
                  </a:cubicBezTo>
                  <a:cubicBezTo>
                    <a:pt x="8135301" y="5744093"/>
                    <a:pt x="7911124" y="6019964"/>
                    <a:pt x="7575805" y="6090784"/>
                  </a:cubicBezTo>
                  <a:cubicBezTo>
                    <a:pt x="7535048" y="6099055"/>
                    <a:pt x="7493584" y="6103276"/>
                    <a:pt x="7452000" y="6103535"/>
                  </a:cubicBezTo>
                  <a:cubicBezTo>
                    <a:pt x="7324231" y="6105171"/>
                    <a:pt x="7196375" y="6104913"/>
                    <a:pt x="7068606" y="6103535"/>
                  </a:cubicBezTo>
                  <a:cubicBezTo>
                    <a:pt x="7045914" y="6101985"/>
                    <a:pt x="7024226" y="6113097"/>
                    <a:pt x="7012174" y="6132398"/>
                  </a:cubicBezTo>
                  <a:cubicBezTo>
                    <a:pt x="6851838" y="6347788"/>
                    <a:pt x="6688832" y="6560592"/>
                    <a:pt x="6529702" y="6776669"/>
                  </a:cubicBezTo>
                  <a:cubicBezTo>
                    <a:pt x="6446303" y="6889965"/>
                    <a:pt x="6280367" y="6883331"/>
                    <a:pt x="6207479" y="6779599"/>
                  </a:cubicBezTo>
                  <a:cubicBezTo>
                    <a:pt x="6054897" y="6562487"/>
                    <a:pt x="5890168" y="6354077"/>
                    <a:pt x="5731813" y="6141098"/>
                  </a:cubicBezTo>
                  <a:cubicBezTo>
                    <a:pt x="5711911" y="6114391"/>
                    <a:pt x="5691751" y="6103276"/>
                    <a:pt x="5657719" y="6103363"/>
                  </a:cubicBezTo>
                  <a:cubicBezTo>
                    <a:pt x="4846476" y="6104397"/>
                    <a:pt x="4035259" y="6104654"/>
                    <a:pt x="3224077" y="6104139"/>
                  </a:cubicBezTo>
                  <a:cubicBezTo>
                    <a:pt x="2880315" y="6104139"/>
                    <a:pt x="2601687" y="5880134"/>
                    <a:pt x="2529833" y="5545245"/>
                  </a:cubicBezTo>
                  <a:cubicBezTo>
                    <a:pt x="2520615" y="5500358"/>
                    <a:pt x="2516117" y="5454523"/>
                    <a:pt x="2516393" y="5408690"/>
                  </a:cubicBezTo>
                  <a:cubicBezTo>
                    <a:pt x="2515420" y="4937674"/>
                    <a:pt x="2515213" y="4466748"/>
                    <a:pt x="2515790" y="3995735"/>
                  </a:cubicBezTo>
                  <a:lnTo>
                    <a:pt x="2516048" y="3945591"/>
                  </a:lnTo>
                  <a:cubicBezTo>
                    <a:pt x="2465389" y="3933959"/>
                    <a:pt x="2431874" y="3943610"/>
                    <a:pt x="2400255" y="3986860"/>
                  </a:cubicBezTo>
                  <a:cubicBezTo>
                    <a:pt x="2246122" y="4197511"/>
                    <a:pt x="2086906" y="4404630"/>
                    <a:pt x="1931395" y="4614332"/>
                  </a:cubicBezTo>
                  <a:cubicBezTo>
                    <a:pt x="1849289" y="4725043"/>
                    <a:pt x="1685162" y="4721854"/>
                    <a:pt x="1609346" y="4613730"/>
                  </a:cubicBezTo>
                  <a:cubicBezTo>
                    <a:pt x="1454265" y="4392998"/>
                    <a:pt x="1287813" y="4180711"/>
                    <a:pt x="1126874" y="3964114"/>
                  </a:cubicBezTo>
                  <a:cubicBezTo>
                    <a:pt x="1112794" y="3942661"/>
                    <a:pt x="1088095" y="3930600"/>
                    <a:pt x="1062514" y="3932754"/>
                  </a:cubicBezTo>
                  <a:cubicBezTo>
                    <a:pt x="936210" y="3934218"/>
                    <a:pt x="809819" y="3933959"/>
                    <a:pt x="683428" y="3933185"/>
                  </a:cubicBezTo>
                  <a:cubicBezTo>
                    <a:pt x="313648" y="3931118"/>
                    <a:pt x="730" y="3617768"/>
                    <a:pt x="472" y="3247299"/>
                  </a:cubicBezTo>
                  <a:cubicBezTo>
                    <a:pt x="-157" y="2394442"/>
                    <a:pt x="-157" y="1541500"/>
                    <a:pt x="472" y="688472"/>
                  </a:cubicBezTo>
                  <a:cubicBezTo>
                    <a:pt x="472" y="326617"/>
                    <a:pt x="295040" y="20161"/>
                    <a:pt x="656376" y="2929"/>
                  </a:cubicBezTo>
                  <a:cubicBezTo>
                    <a:pt x="676424" y="1983"/>
                    <a:pt x="696525" y="1552"/>
                    <a:pt x="716685" y="1552"/>
                  </a:cubicBezTo>
                  <a:cubicBezTo>
                    <a:pt x="2113702" y="1552"/>
                    <a:pt x="3510717" y="3706"/>
                    <a:pt x="4907819" y="2"/>
                  </a:cubicBezTo>
                  <a:close/>
                </a:path>
              </a:pathLst>
            </a:custGeom>
            <a:solidFill>
              <a:schemeClr val="bg1"/>
            </a:solidFill>
            <a:ln w="86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6BA36B2A-B5D7-4990-AD33-C10B5B807418}"/>
              </a:ext>
            </a:extLst>
          </p:cNvPr>
          <p:cNvGrpSpPr/>
          <p:nvPr/>
        </p:nvGrpSpPr>
        <p:grpSpPr>
          <a:xfrm>
            <a:off x="2889543" y="3926071"/>
            <a:ext cx="2024480" cy="2131829"/>
            <a:chOff x="2889543" y="3926071"/>
            <a:chExt cx="2024480" cy="2131829"/>
          </a:xfrm>
        </p:grpSpPr>
        <p:sp>
          <p:nvSpPr>
            <p:cNvPr id="187" name="Прямоугольник 186">
              <a:extLst>
                <a:ext uri="{FF2B5EF4-FFF2-40B4-BE49-F238E27FC236}">
                  <a16:creationId xmlns:a16="http://schemas.microsoft.com/office/drawing/2014/main" id="{11A6FE2A-4354-442B-BF11-431DC56D0A37}"/>
                </a:ext>
              </a:extLst>
            </p:cNvPr>
            <p:cNvSpPr/>
            <p:nvPr/>
          </p:nvSpPr>
          <p:spPr>
            <a:xfrm>
              <a:off x="2889543" y="3926071"/>
              <a:ext cx="2024480" cy="2131829"/>
            </a:xfrm>
            <a:prstGeom prst="rect">
              <a:avLst/>
            </a:prstGeom>
            <a:solidFill>
              <a:srgbClr val="34373B"/>
            </a:solidFill>
            <a:ln w="6350">
              <a:solidFill>
                <a:schemeClr val="bg1">
                  <a:lumMod val="85000"/>
                  <a:alpha val="20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3" name="Полилиния: фигура 202">
              <a:extLst>
                <a:ext uri="{FF2B5EF4-FFF2-40B4-BE49-F238E27FC236}">
                  <a16:creationId xmlns:a16="http://schemas.microsoft.com/office/drawing/2014/main" id="{699EBBEA-FFE3-4568-84B6-3640CAA871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73327" y="4209320"/>
              <a:ext cx="216545" cy="288000"/>
            </a:xfrm>
            <a:custGeom>
              <a:avLst/>
              <a:gdLst>
                <a:gd name="connsiteX0" fmla="*/ 2572103 w 5156373"/>
                <a:gd name="connsiteY0" fmla="*/ 3118196 h 6857867"/>
                <a:gd name="connsiteX1" fmla="*/ 2686869 w 5156373"/>
                <a:gd name="connsiteY1" fmla="*/ 3140193 h 6857867"/>
                <a:gd name="connsiteX2" fmla="*/ 2884169 w 5156373"/>
                <a:gd name="connsiteY2" fmla="*/ 3392052 h 6857867"/>
                <a:gd name="connsiteX3" fmla="*/ 2751262 w 5156373"/>
                <a:gd name="connsiteY3" fmla="*/ 3685975 h 6857867"/>
                <a:gd name="connsiteX4" fmla="*/ 2746145 w 5156373"/>
                <a:gd name="connsiteY4" fmla="*/ 3695411 h 6857867"/>
                <a:gd name="connsiteX5" fmla="*/ 2745215 w 5156373"/>
                <a:gd name="connsiteY5" fmla="*/ 3752296 h 6857867"/>
                <a:gd name="connsiteX6" fmla="*/ 2745215 w 5156373"/>
                <a:gd name="connsiteY6" fmla="*/ 3776285 h 6857867"/>
                <a:gd name="connsiteX7" fmla="*/ 2745215 w 5156373"/>
                <a:gd name="connsiteY7" fmla="*/ 3802867 h 6857867"/>
                <a:gd name="connsiteX8" fmla="*/ 2744418 w 5156373"/>
                <a:gd name="connsiteY8" fmla="*/ 3802867 h 6857867"/>
                <a:gd name="connsiteX9" fmla="*/ 2744418 w 5156373"/>
                <a:gd name="connsiteY9" fmla="*/ 3804794 h 6857867"/>
                <a:gd name="connsiteX10" fmla="*/ 2743487 w 5156373"/>
                <a:gd name="connsiteY10" fmla="*/ 3871248 h 6857867"/>
                <a:gd name="connsiteX11" fmla="*/ 2574563 w 5156373"/>
                <a:gd name="connsiteY11" fmla="*/ 4021300 h 6857867"/>
                <a:gd name="connsiteX12" fmla="*/ 2564262 w 5156373"/>
                <a:gd name="connsiteY12" fmla="*/ 4021300 h 6857867"/>
                <a:gd name="connsiteX13" fmla="*/ 2411419 w 5156373"/>
                <a:gd name="connsiteY13" fmla="*/ 3853637 h 6857867"/>
                <a:gd name="connsiteX14" fmla="*/ 2411419 w 5156373"/>
                <a:gd name="connsiteY14" fmla="*/ 3799611 h 6857867"/>
                <a:gd name="connsiteX15" fmla="*/ 2412084 w 5156373"/>
                <a:gd name="connsiteY15" fmla="*/ 3710430 h 6857867"/>
                <a:gd name="connsiteX16" fmla="*/ 2394872 w 5156373"/>
                <a:gd name="connsiteY16" fmla="*/ 3676605 h 6857867"/>
                <a:gd name="connsiteX17" fmla="*/ 2268477 w 5156373"/>
                <a:gd name="connsiteY17" fmla="*/ 3443487 h 6857867"/>
                <a:gd name="connsiteX18" fmla="*/ 2369686 w 5156373"/>
                <a:gd name="connsiteY18" fmla="*/ 3202924 h 6857867"/>
                <a:gd name="connsiteX19" fmla="*/ 2572103 w 5156373"/>
                <a:gd name="connsiteY19" fmla="*/ 3118196 h 6857867"/>
                <a:gd name="connsiteX20" fmla="*/ 1613380 w 5156373"/>
                <a:gd name="connsiteY20" fmla="*/ 2890527 h 6857867"/>
                <a:gd name="connsiteX21" fmla="*/ 1613380 w 5156373"/>
                <a:gd name="connsiteY21" fmla="*/ 4251494 h 6857867"/>
                <a:gd name="connsiteX22" fmla="*/ 3541660 w 5156373"/>
                <a:gd name="connsiteY22" fmla="*/ 4251494 h 6857867"/>
                <a:gd name="connsiteX23" fmla="*/ 3541660 w 5156373"/>
                <a:gd name="connsiteY23" fmla="*/ 2890527 h 6857867"/>
                <a:gd name="connsiteX24" fmla="*/ 2577022 w 5156373"/>
                <a:gd name="connsiteY24" fmla="*/ 1751182 h 6857867"/>
                <a:gd name="connsiteX25" fmla="*/ 2131783 w 5156373"/>
                <a:gd name="connsiteY25" fmla="*/ 1912664 h 6857867"/>
                <a:gd name="connsiteX26" fmla="*/ 1898266 w 5156373"/>
                <a:gd name="connsiteY26" fmla="*/ 2551547 h 6857867"/>
                <a:gd name="connsiteX27" fmla="*/ 3260562 w 5156373"/>
                <a:gd name="connsiteY27" fmla="*/ 2551547 h 6857867"/>
                <a:gd name="connsiteX28" fmla="*/ 2935472 w 5156373"/>
                <a:gd name="connsiteY28" fmla="*/ 1850264 h 6857867"/>
                <a:gd name="connsiteX29" fmla="*/ 2577022 w 5156373"/>
                <a:gd name="connsiteY29" fmla="*/ 1751182 h 6857867"/>
                <a:gd name="connsiteX30" fmla="*/ 2564395 w 5156373"/>
                <a:gd name="connsiteY30" fmla="*/ 1418914 h 6857867"/>
                <a:gd name="connsiteX31" fmla="*/ 2714780 w 5156373"/>
                <a:gd name="connsiteY31" fmla="*/ 1428749 h 6857867"/>
                <a:gd name="connsiteX32" fmla="*/ 3414801 w 5156373"/>
                <a:gd name="connsiteY32" fmla="*/ 1848071 h 6857867"/>
                <a:gd name="connsiteX33" fmla="*/ 3595155 w 5156373"/>
                <a:gd name="connsiteY33" fmla="*/ 2471604 h 6857867"/>
                <a:gd name="connsiteX34" fmla="*/ 3595155 w 5156373"/>
                <a:gd name="connsiteY34" fmla="*/ 2541048 h 6857867"/>
                <a:gd name="connsiteX35" fmla="*/ 3595155 w 5156373"/>
                <a:gd name="connsiteY35" fmla="*/ 2552478 h 6857867"/>
                <a:gd name="connsiteX36" fmla="*/ 3597548 w 5156373"/>
                <a:gd name="connsiteY36" fmla="*/ 2552810 h 6857867"/>
                <a:gd name="connsiteX37" fmla="*/ 3649249 w 5156373"/>
                <a:gd name="connsiteY37" fmla="*/ 2562645 h 6857867"/>
                <a:gd name="connsiteX38" fmla="*/ 3879377 w 5156373"/>
                <a:gd name="connsiteY38" fmla="*/ 2859227 h 6857867"/>
                <a:gd name="connsiteX39" fmla="*/ 3880042 w 5156373"/>
                <a:gd name="connsiteY39" fmla="*/ 3105105 h 6857867"/>
                <a:gd name="connsiteX40" fmla="*/ 3880042 w 5156373"/>
                <a:gd name="connsiteY40" fmla="*/ 3108095 h 6857867"/>
                <a:gd name="connsiteX41" fmla="*/ 3880042 w 5156373"/>
                <a:gd name="connsiteY41" fmla="*/ 3211830 h 6857867"/>
                <a:gd name="connsiteX42" fmla="*/ 3880042 w 5156373"/>
                <a:gd name="connsiteY42" fmla="*/ 3909192 h 6857867"/>
                <a:gd name="connsiteX43" fmla="*/ 3879909 w 5156373"/>
                <a:gd name="connsiteY43" fmla="*/ 4024157 h 6857867"/>
                <a:gd name="connsiteX44" fmla="*/ 3878845 w 5156373"/>
                <a:gd name="connsiteY44" fmla="*/ 4278541 h 6857867"/>
                <a:gd name="connsiteX45" fmla="*/ 3557942 w 5156373"/>
                <a:gd name="connsiteY45" fmla="*/ 4590208 h 6857867"/>
                <a:gd name="connsiteX46" fmla="*/ 3439056 w 5156373"/>
                <a:gd name="connsiteY46" fmla="*/ 4590208 h 6857867"/>
                <a:gd name="connsiteX47" fmla="*/ 3111773 w 5156373"/>
                <a:gd name="connsiteY47" fmla="*/ 4589742 h 6857867"/>
                <a:gd name="connsiteX48" fmla="*/ 3103931 w 5156373"/>
                <a:gd name="connsiteY48" fmla="*/ 4589742 h 6857867"/>
                <a:gd name="connsiteX49" fmla="*/ 2774455 w 5156373"/>
                <a:gd name="connsiteY49" fmla="*/ 4589278 h 6857867"/>
                <a:gd name="connsiteX50" fmla="*/ 2770667 w 5156373"/>
                <a:gd name="connsiteY50" fmla="*/ 4589278 h 6857867"/>
                <a:gd name="connsiteX51" fmla="*/ 2440858 w 5156373"/>
                <a:gd name="connsiteY51" fmla="*/ 4589808 h 6857867"/>
                <a:gd name="connsiteX52" fmla="*/ 2109920 w 5156373"/>
                <a:gd name="connsiteY52" fmla="*/ 4590341 h 6857867"/>
                <a:gd name="connsiteX53" fmla="*/ 2045128 w 5156373"/>
                <a:gd name="connsiteY53" fmla="*/ 4590341 h 6857867"/>
                <a:gd name="connsiteX54" fmla="*/ 1572377 w 5156373"/>
                <a:gd name="connsiteY54" fmla="*/ 4587948 h 6857867"/>
                <a:gd name="connsiteX55" fmla="*/ 1275264 w 5156373"/>
                <a:gd name="connsiteY55" fmla="*/ 4279804 h 6857867"/>
                <a:gd name="connsiteX56" fmla="*/ 1275264 w 5156373"/>
                <a:gd name="connsiteY56" fmla="*/ 3690826 h 6857867"/>
                <a:gd name="connsiteX57" fmla="*/ 1275264 w 5156373"/>
                <a:gd name="connsiteY57" fmla="*/ 3689763 h 6857867"/>
                <a:gd name="connsiteX58" fmla="*/ 1275264 w 5156373"/>
                <a:gd name="connsiteY58" fmla="*/ 3360022 h 6857867"/>
                <a:gd name="connsiteX59" fmla="*/ 1276195 w 5156373"/>
                <a:gd name="connsiteY59" fmla="*/ 2868265 h 6857867"/>
                <a:gd name="connsiteX60" fmla="*/ 1560682 w 5156373"/>
                <a:gd name="connsiteY60" fmla="*/ 2553475 h 6857867"/>
                <a:gd name="connsiteX61" fmla="*/ 1560682 w 5156373"/>
                <a:gd name="connsiteY61" fmla="*/ 2529818 h 6857867"/>
                <a:gd name="connsiteX62" fmla="*/ 1560682 w 5156373"/>
                <a:gd name="connsiteY62" fmla="*/ 2427612 h 6857867"/>
                <a:gd name="connsiteX63" fmla="*/ 2009708 w 5156373"/>
                <a:gd name="connsiteY63" fmla="*/ 1586643 h 6857867"/>
                <a:gd name="connsiteX64" fmla="*/ 2564395 w 5156373"/>
                <a:gd name="connsiteY64" fmla="*/ 1418914 h 6857867"/>
                <a:gd name="connsiteX65" fmla="*/ 2574230 w 5156373"/>
                <a:gd name="connsiteY65" fmla="*/ 350675 h 6857867"/>
                <a:gd name="connsiteX66" fmla="*/ 2547649 w 5156373"/>
                <a:gd name="connsiteY66" fmla="*/ 355992 h 6857867"/>
                <a:gd name="connsiteX67" fmla="*/ 2323103 w 5156373"/>
                <a:gd name="connsiteY67" fmla="*/ 437265 h 6857867"/>
                <a:gd name="connsiteX68" fmla="*/ 2222226 w 5156373"/>
                <a:gd name="connsiteY68" fmla="*/ 472418 h 6857867"/>
                <a:gd name="connsiteX69" fmla="*/ 2039081 w 5156373"/>
                <a:gd name="connsiteY69" fmla="*/ 537742 h 6857867"/>
                <a:gd name="connsiteX70" fmla="*/ 2033233 w 5156373"/>
                <a:gd name="connsiteY70" fmla="*/ 539802 h 6857867"/>
                <a:gd name="connsiteX71" fmla="*/ 1800645 w 5156373"/>
                <a:gd name="connsiteY71" fmla="*/ 622736 h 6857867"/>
                <a:gd name="connsiteX72" fmla="*/ 1482798 w 5156373"/>
                <a:gd name="connsiteY72" fmla="*/ 734577 h 6857867"/>
                <a:gd name="connsiteX73" fmla="*/ 1174321 w 5156373"/>
                <a:gd name="connsiteY73" fmla="*/ 842830 h 6857867"/>
                <a:gd name="connsiteX74" fmla="*/ 774736 w 5156373"/>
                <a:gd name="connsiteY74" fmla="*/ 983312 h 6857867"/>
                <a:gd name="connsiteX75" fmla="*/ 621893 w 5156373"/>
                <a:gd name="connsiteY75" fmla="*/ 1037605 h 6857867"/>
                <a:gd name="connsiteX76" fmla="*/ 618770 w 5156373"/>
                <a:gd name="connsiteY76" fmla="*/ 1038735 h 6857867"/>
                <a:gd name="connsiteX77" fmla="*/ 349235 w 5156373"/>
                <a:gd name="connsiteY77" fmla="*/ 1133896 h 6857867"/>
                <a:gd name="connsiteX78" fmla="*/ 335944 w 5156373"/>
                <a:gd name="connsiteY78" fmla="*/ 1154231 h 6857867"/>
                <a:gd name="connsiteX79" fmla="*/ 335944 w 5156373"/>
                <a:gd name="connsiteY79" fmla="*/ 1372996 h 6857867"/>
                <a:gd name="connsiteX80" fmla="*/ 335944 w 5156373"/>
                <a:gd name="connsiteY80" fmla="*/ 1373793 h 6857867"/>
                <a:gd name="connsiteX81" fmla="*/ 335944 w 5156373"/>
                <a:gd name="connsiteY81" fmla="*/ 1506235 h 6857867"/>
                <a:gd name="connsiteX82" fmla="*/ 336409 w 5156373"/>
                <a:gd name="connsiteY82" fmla="*/ 1735765 h 6857867"/>
                <a:gd name="connsiteX83" fmla="*/ 336409 w 5156373"/>
                <a:gd name="connsiteY83" fmla="*/ 1736563 h 6857867"/>
                <a:gd name="connsiteX84" fmla="*/ 337007 w 5156373"/>
                <a:gd name="connsiteY84" fmla="*/ 2087304 h 6857867"/>
                <a:gd name="connsiteX85" fmla="*/ 336409 w 5156373"/>
                <a:gd name="connsiteY85" fmla="*/ 2308926 h 6857867"/>
                <a:gd name="connsiteX86" fmla="*/ 336409 w 5156373"/>
                <a:gd name="connsiteY86" fmla="*/ 2671364 h 6857867"/>
                <a:gd name="connsiteX87" fmla="*/ 336808 w 5156373"/>
                <a:gd name="connsiteY87" fmla="*/ 2732900 h 6857867"/>
                <a:gd name="connsiteX88" fmla="*/ 346377 w 5156373"/>
                <a:gd name="connsiteY88" fmla="*/ 3254693 h 6857867"/>
                <a:gd name="connsiteX89" fmla="*/ 387579 w 5156373"/>
                <a:gd name="connsiteY89" fmla="*/ 3879356 h 6857867"/>
                <a:gd name="connsiteX90" fmla="*/ 496495 w 5156373"/>
                <a:gd name="connsiteY90" fmla="*/ 4470792 h 6857867"/>
                <a:gd name="connsiteX91" fmla="*/ 729548 w 5156373"/>
                <a:gd name="connsiteY91" fmla="*/ 5043421 h 6857867"/>
                <a:gd name="connsiteX92" fmla="*/ 1367502 w 5156373"/>
                <a:gd name="connsiteY92" fmla="*/ 5761119 h 6857867"/>
                <a:gd name="connsiteX93" fmla="*/ 2053434 w 5156373"/>
                <a:gd name="connsiteY93" fmla="*/ 6218319 h 6857867"/>
                <a:gd name="connsiteX94" fmla="*/ 2497078 w 5156373"/>
                <a:gd name="connsiteY94" fmla="*/ 6457552 h 6857867"/>
                <a:gd name="connsiteX95" fmla="*/ 2566788 w 5156373"/>
                <a:gd name="connsiteY95" fmla="*/ 6494500 h 6857867"/>
                <a:gd name="connsiteX96" fmla="*/ 2580078 w 5156373"/>
                <a:gd name="connsiteY96" fmla="*/ 6497091 h 6857867"/>
                <a:gd name="connsiteX97" fmla="*/ 2587122 w 5156373"/>
                <a:gd name="connsiteY97" fmla="*/ 6496162 h 6857867"/>
                <a:gd name="connsiteX98" fmla="*/ 3353996 w 5156373"/>
                <a:gd name="connsiteY98" fmla="*/ 6058698 h 6857867"/>
                <a:gd name="connsiteX99" fmla="*/ 4122929 w 5156373"/>
                <a:gd name="connsiteY99" fmla="*/ 5440680 h 6857867"/>
                <a:gd name="connsiteX100" fmla="*/ 4463038 w 5156373"/>
                <a:gd name="connsiteY100" fmla="*/ 4968263 h 6857867"/>
                <a:gd name="connsiteX101" fmla="*/ 4673629 w 5156373"/>
                <a:gd name="connsiteY101" fmla="*/ 4408923 h 6857867"/>
                <a:gd name="connsiteX102" fmla="*/ 4763408 w 5156373"/>
                <a:gd name="connsiteY102" fmla="*/ 3925408 h 6857867"/>
                <a:gd name="connsiteX103" fmla="*/ 4796635 w 5156373"/>
                <a:gd name="connsiteY103" fmla="*/ 3548949 h 6857867"/>
                <a:gd name="connsiteX104" fmla="*/ 4799625 w 5156373"/>
                <a:gd name="connsiteY104" fmla="*/ 3501235 h 6857867"/>
                <a:gd name="connsiteX105" fmla="*/ 4816637 w 5156373"/>
                <a:gd name="connsiteY105" fmla="*/ 3101252 h 6857867"/>
                <a:gd name="connsiteX106" fmla="*/ 4819761 w 5156373"/>
                <a:gd name="connsiteY106" fmla="*/ 2731172 h 6857867"/>
                <a:gd name="connsiteX107" fmla="*/ 4819761 w 5156373"/>
                <a:gd name="connsiteY107" fmla="*/ 2636942 h 6857867"/>
                <a:gd name="connsiteX108" fmla="*/ 4819761 w 5156373"/>
                <a:gd name="connsiteY108" fmla="*/ 2297364 h 6857867"/>
                <a:gd name="connsiteX109" fmla="*/ 4820026 w 5156373"/>
                <a:gd name="connsiteY109" fmla="*/ 2149904 h 6857867"/>
                <a:gd name="connsiteX110" fmla="*/ 4820026 w 5156373"/>
                <a:gd name="connsiteY110" fmla="*/ 2123322 h 6857867"/>
                <a:gd name="connsiteX111" fmla="*/ 4820957 w 5156373"/>
                <a:gd name="connsiteY111" fmla="*/ 2123322 h 6857867"/>
                <a:gd name="connsiteX112" fmla="*/ 4820957 w 5156373"/>
                <a:gd name="connsiteY112" fmla="*/ 2020386 h 6857867"/>
                <a:gd name="connsiteX113" fmla="*/ 4820957 w 5156373"/>
                <a:gd name="connsiteY113" fmla="*/ 1741281 h 6857867"/>
                <a:gd name="connsiteX114" fmla="*/ 4820957 w 5156373"/>
                <a:gd name="connsiteY114" fmla="*/ 1576144 h 6857867"/>
                <a:gd name="connsiteX115" fmla="*/ 4820957 w 5156373"/>
                <a:gd name="connsiteY115" fmla="*/ 1574350 h 6857867"/>
                <a:gd name="connsiteX116" fmla="*/ 4820957 w 5156373"/>
                <a:gd name="connsiteY116" fmla="*/ 1146921 h 6857867"/>
                <a:gd name="connsiteX117" fmla="*/ 4820159 w 5156373"/>
                <a:gd name="connsiteY117" fmla="*/ 1137817 h 6857867"/>
                <a:gd name="connsiteX118" fmla="*/ 4812451 w 5156373"/>
                <a:gd name="connsiteY118" fmla="*/ 1134361 h 6857867"/>
                <a:gd name="connsiteX119" fmla="*/ 4239688 w 5156373"/>
                <a:gd name="connsiteY119" fmla="*/ 933738 h 6857867"/>
                <a:gd name="connsiteX120" fmla="*/ 3786143 w 5156373"/>
                <a:gd name="connsiteY120" fmla="*/ 772921 h 6857867"/>
                <a:gd name="connsiteX121" fmla="*/ 3773450 w 5156373"/>
                <a:gd name="connsiteY121" fmla="*/ 768402 h 6857867"/>
                <a:gd name="connsiteX122" fmla="*/ 3405564 w 5156373"/>
                <a:gd name="connsiteY122" fmla="*/ 637954 h 6857867"/>
                <a:gd name="connsiteX123" fmla="*/ 3396393 w 5156373"/>
                <a:gd name="connsiteY123" fmla="*/ 634698 h 6857867"/>
                <a:gd name="connsiteX124" fmla="*/ 2636497 w 5156373"/>
                <a:gd name="connsiteY124" fmla="*/ 366956 h 6857867"/>
                <a:gd name="connsiteX125" fmla="*/ 2626197 w 5156373"/>
                <a:gd name="connsiteY125" fmla="*/ 363302 h 6857867"/>
                <a:gd name="connsiteX126" fmla="*/ 2574230 w 5156373"/>
                <a:gd name="connsiteY126" fmla="*/ 350675 h 6857867"/>
                <a:gd name="connsiteX127" fmla="*/ 2545257 w 5156373"/>
                <a:gd name="connsiteY127" fmla="*/ 0 h 6857867"/>
                <a:gd name="connsiteX128" fmla="*/ 2609251 w 5156373"/>
                <a:gd name="connsiteY128" fmla="*/ 0 h 6857867"/>
                <a:gd name="connsiteX129" fmla="*/ 2715577 w 5156373"/>
                <a:gd name="connsiteY129" fmla="*/ 38144 h 6857867"/>
                <a:gd name="connsiteX130" fmla="*/ 2937465 w 5156373"/>
                <a:gd name="connsiteY130" fmla="*/ 117889 h 6857867"/>
                <a:gd name="connsiteX131" fmla="*/ 3401444 w 5156373"/>
                <a:gd name="connsiteY131" fmla="*/ 281630 h 6857867"/>
                <a:gd name="connsiteX132" fmla="*/ 3406162 w 5156373"/>
                <a:gd name="connsiteY132" fmla="*/ 283291 h 6857867"/>
                <a:gd name="connsiteX133" fmla="*/ 3755906 w 5156373"/>
                <a:gd name="connsiteY133" fmla="*/ 406297 h 6857867"/>
                <a:gd name="connsiteX134" fmla="*/ 4312787 w 5156373"/>
                <a:gd name="connsiteY134" fmla="*/ 602268 h 6857867"/>
                <a:gd name="connsiteX135" fmla="*/ 4827602 w 5156373"/>
                <a:gd name="connsiteY135" fmla="*/ 784417 h 6857867"/>
                <a:gd name="connsiteX136" fmla="*/ 5025102 w 5156373"/>
                <a:gd name="connsiteY136" fmla="*/ 854393 h 6857867"/>
                <a:gd name="connsiteX137" fmla="*/ 5155484 w 5156373"/>
                <a:gd name="connsiteY137" fmla="*/ 1034681 h 6857867"/>
                <a:gd name="connsiteX138" fmla="*/ 5156215 w 5156373"/>
                <a:gd name="connsiteY138" fmla="*/ 1539727 h 6857867"/>
                <a:gd name="connsiteX139" fmla="*/ 5156215 w 5156373"/>
                <a:gd name="connsiteY139" fmla="*/ 1725399 h 6857867"/>
                <a:gd name="connsiteX140" fmla="*/ 5156215 w 5156373"/>
                <a:gd name="connsiteY140" fmla="*/ 1928480 h 6857867"/>
                <a:gd name="connsiteX141" fmla="*/ 5155550 w 5156373"/>
                <a:gd name="connsiteY141" fmla="*/ 2425885 h 6857867"/>
                <a:gd name="connsiteX142" fmla="*/ 5155550 w 5156373"/>
                <a:gd name="connsiteY142" fmla="*/ 2510015 h 6857867"/>
                <a:gd name="connsiteX143" fmla="*/ 5150167 w 5156373"/>
                <a:gd name="connsiteY143" fmla="*/ 3073807 h 6857867"/>
                <a:gd name="connsiteX144" fmla="*/ 5126510 w 5156373"/>
                <a:gd name="connsiteY144" fmla="*/ 3645307 h 6857867"/>
                <a:gd name="connsiteX145" fmla="*/ 5076470 w 5156373"/>
                <a:gd name="connsiteY145" fmla="*/ 4089283 h 6857867"/>
                <a:gd name="connsiteX146" fmla="*/ 4979714 w 5156373"/>
                <a:gd name="connsiteY146" fmla="*/ 4562165 h 6857867"/>
                <a:gd name="connsiteX147" fmla="*/ 4715761 w 5156373"/>
                <a:gd name="connsiteY147" fmla="*/ 5201248 h 6857867"/>
                <a:gd name="connsiteX148" fmla="*/ 4051558 w 5156373"/>
                <a:gd name="connsiteY148" fmla="*/ 5965862 h 6857867"/>
                <a:gd name="connsiteX149" fmla="*/ 3296979 w 5156373"/>
                <a:gd name="connsiteY149" fmla="*/ 6484732 h 6857867"/>
                <a:gd name="connsiteX150" fmla="*/ 2864566 w 5156373"/>
                <a:gd name="connsiteY150" fmla="*/ 6723632 h 6857867"/>
                <a:gd name="connsiteX151" fmla="*/ 2660487 w 5156373"/>
                <a:gd name="connsiteY151" fmla="*/ 6834875 h 6857867"/>
                <a:gd name="connsiteX152" fmla="*/ 2642478 w 5156373"/>
                <a:gd name="connsiteY152" fmla="*/ 6846704 h 6857867"/>
                <a:gd name="connsiteX153" fmla="*/ 2632510 w 5156373"/>
                <a:gd name="connsiteY153" fmla="*/ 6853349 h 6857867"/>
                <a:gd name="connsiteX154" fmla="*/ 2625865 w 5156373"/>
                <a:gd name="connsiteY154" fmla="*/ 6857867 h 6857867"/>
                <a:gd name="connsiteX155" fmla="*/ 2531368 w 5156373"/>
                <a:gd name="connsiteY155" fmla="*/ 6857867 h 6857867"/>
                <a:gd name="connsiteX156" fmla="*/ 2525454 w 5156373"/>
                <a:gd name="connsiteY156" fmla="*/ 6854744 h 6857867"/>
                <a:gd name="connsiteX157" fmla="*/ 2479933 w 5156373"/>
                <a:gd name="connsiteY157" fmla="*/ 6829957 h 6857867"/>
                <a:gd name="connsiteX158" fmla="*/ 2477009 w 5156373"/>
                <a:gd name="connsiteY158" fmla="*/ 6828362 h 6857867"/>
                <a:gd name="connsiteX159" fmla="*/ 2372544 w 5156373"/>
                <a:gd name="connsiteY159" fmla="*/ 6772607 h 6857867"/>
                <a:gd name="connsiteX160" fmla="*/ 1477083 w 5156373"/>
                <a:gd name="connsiteY160" fmla="*/ 6255865 h 6857867"/>
                <a:gd name="connsiteX161" fmla="*/ 876477 w 5156373"/>
                <a:gd name="connsiteY161" fmla="*/ 5773480 h 6857867"/>
                <a:gd name="connsiteX162" fmla="*/ 262380 w 5156373"/>
                <a:gd name="connsiteY162" fmla="*/ 4836486 h 6857867"/>
                <a:gd name="connsiteX163" fmla="*/ 86145 w 5156373"/>
                <a:gd name="connsiteY163" fmla="*/ 4152015 h 6857867"/>
                <a:gd name="connsiteX164" fmla="*/ 14973 w 5156373"/>
                <a:gd name="connsiteY164" fmla="*/ 3412786 h 6857867"/>
                <a:gd name="connsiteX165" fmla="*/ 1351 w 5156373"/>
                <a:gd name="connsiteY165" fmla="*/ 2612353 h 6857867"/>
                <a:gd name="connsiteX166" fmla="*/ 1351 w 5156373"/>
                <a:gd name="connsiteY166" fmla="*/ 2569026 h 6857867"/>
                <a:gd name="connsiteX167" fmla="*/ 21 w 5156373"/>
                <a:gd name="connsiteY167" fmla="*/ 1926819 h 6857867"/>
                <a:gd name="connsiteX168" fmla="*/ 21 w 5156373"/>
                <a:gd name="connsiteY168" fmla="*/ 1919709 h 6857867"/>
                <a:gd name="connsiteX169" fmla="*/ 21 w 5156373"/>
                <a:gd name="connsiteY169" fmla="*/ 1665724 h 6857867"/>
                <a:gd name="connsiteX170" fmla="*/ 21 w 5156373"/>
                <a:gd name="connsiteY170" fmla="*/ 1592159 h 6857867"/>
                <a:gd name="connsiteX171" fmla="*/ 21 w 5156373"/>
                <a:gd name="connsiteY171" fmla="*/ 1021457 h 6857867"/>
                <a:gd name="connsiteX172" fmla="*/ 114853 w 5156373"/>
                <a:gd name="connsiteY172" fmla="*/ 859576 h 6857867"/>
                <a:gd name="connsiteX173" fmla="*/ 484201 w 5156373"/>
                <a:gd name="connsiteY173" fmla="*/ 729660 h 6857867"/>
                <a:gd name="connsiteX174" fmla="*/ 485464 w 5156373"/>
                <a:gd name="connsiteY174" fmla="*/ 729194 h 6857867"/>
                <a:gd name="connsiteX175" fmla="*/ 1059024 w 5156373"/>
                <a:gd name="connsiteY175" fmla="*/ 527375 h 6857867"/>
                <a:gd name="connsiteX176" fmla="*/ 1551977 w 5156373"/>
                <a:gd name="connsiteY176" fmla="*/ 352735 h 6857867"/>
                <a:gd name="connsiteX177" fmla="*/ 1955548 w 5156373"/>
                <a:gd name="connsiteY177" fmla="*/ 209794 h 6857867"/>
                <a:gd name="connsiteX178" fmla="*/ 2319581 w 5156373"/>
                <a:gd name="connsiteY178" fmla="*/ 81605 h 6857867"/>
                <a:gd name="connsiteX179" fmla="*/ 2530836 w 5156373"/>
                <a:gd name="connsiteY179" fmla="*/ 7310 h 6857867"/>
                <a:gd name="connsiteX180" fmla="*/ 2535156 w 5156373"/>
                <a:gd name="connsiteY180" fmla="*/ 5117 h 6857867"/>
                <a:gd name="connsiteX181" fmla="*/ 2539675 w 5156373"/>
                <a:gd name="connsiteY181" fmla="*/ 2792 h 68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5156373" h="6857867">
                  <a:moveTo>
                    <a:pt x="2572103" y="3118196"/>
                  </a:moveTo>
                  <a:cubicBezTo>
                    <a:pt x="2611371" y="3118529"/>
                    <a:pt x="2650260" y="3125972"/>
                    <a:pt x="2686869" y="3140193"/>
                  </a:cubicBezTo>
                  <a:cubicBezTo>
                    <a:pt x="2802166" y="3183587"/>
                    <a:pt x="2870480" y="3271372"/>
                    <a:pt x="2884169" y="3392052"/>
                  </a:cubicBezTo>
                  <a:cubicBezTo>
                    <a:pt x="2897859" y="3512731"/>
                    <a:pt x="2853136" y="3611613"/>
                    <a:pt x="2751262" y="3685975"/>
                  </a:cubicBezTo>
                  <a:cubicBezTo>
                    <a:pt x="2748684" y="3688567"/>
                    <a:pt x="2746903" y="3691823"/>
                    <a:pt x="2746145" y="3695411"/>
                  </a:cubicBezTo>
                  <a:cubicBezTo>
                    <a:pt x="2744683" y="3713885"/>
                    <a:pt x="2745215" y="3733423"/>
                    <a:pt x="2745215" y="3752296"/>
                  </a:cubicBezTo>
                  <a:cubicBezTo>
                    <a:pt x="2745215" y="3760270"/>
                    <a:pt x="2745215" y="3768245"/>
                    <a:pt x="2745215" y="3776285"/>
                  </a:cubicBezTo>
                  <a:lnTo>
                    <a:pt x="2745215" y="3802867"/>
                  </a:lnTo>
                  <a:lnTo>
                    <a:pt x="2744418" y="3802867"/>
                  </a:lnTo>
                  <a:cubicBezTo>
                    <a:pt x="2744418" y="3803531"/>
                    <a:pt x="2744418" y="3804129"/>
                    <a:pt x="2744418" y="3804794"/>
                  </a:cubicBezTo>
                  <a:cubicBezTo>
                    <a:pt x="2745261" y="3826923"/>
                    <a:pt x="2744949" y="3849118"/>
                    <a:pt x="2743487" y="3871248"/>
                  </a:cubicBezTo>
                  <a:cubicBezTo>
                    <a:pt x="2736310" y="3959565"/>
                    <a:pt x="2666800" y="4021300"/>
                    <a:pt x="2574563" y="4021300"/>
                  </a:cubicBezTo>
                  <a:cubicBezTo>
                    <a:pt x="2570907" y="4021300"/>
                    <a:pt x="2567718" y="4021300"/>
                    <a:pt x="2564262" y="4021300"/>
                  </a:cubicBezTo>
                  <a:cubicBezTo>
                    <a:pt x="2480664" y="4017179"/>
                    <a:pt x="2410688" y="3940026"/>
                    <a:pt x="2411419" y="3853637"/>
                  </a:cubicBezTo>
                  <a:cubicBezTo>
                    <a:pt x="2411419" y="3835629"/>
                    <a:pt x="2411419" y="3817619"/>
                    <a:pt x="2411419" y="3799611"/>
                  </a:cubicBezTo>
                  <a:cubicBezTo>
                    <a:pt x="2411352" y="3770238"/>
                    <a:pt x="2411352" y="3740201"/>
                    <a:pt x="2412084" y="3710430"/>
                  </a:cubicBezTo>
                  <a:cubicBezTo>
                    <a:pt x="2412416" y="3695146"/>
                    <a:pt x="2408163" y="3686972"/>
                    <a:pt x="2394872" y="3676605"/>
                  </a:cubicBezTo>
                  <a:cubicBezTo>
                    <a:pt x="2317520" y="3616797"/>
                    <a:pt x="2272465" y="3534195"/>
                    <a:pt x="2268477" y="3443487"/>
                  </a:cubicBezTo>
                  <a:cubicBezTo>
                    <a:pt x="2264092" y="3354173"/>
                    <a:pt x="2299977" y="3268780"/>
                    <a:pt x="2369686" y="3202924"/>
                  </a:cubicBezTo>
                  <a:cubicBezTo>
                    <a:pt x="2429162" y="3146705"/>
                    <a:pt x="2497277" y="3118196"/>
                    <a:pt x="2572103" y="3118196"/>
                  </a:cubicBezTo>
                  <a:close/>
                  <a:moveTo>
                    <a:pt x="1613380" y="2890527"/>
                  </a:moveTo>
                  <a:lnTo>
                    <a:pt x="1613380" y="4251494"/>
                  </a:lnTo>
                  <a:lnTo>
                    <a:pt x="3541660" y="4251494"/>
                  </a:lnTo>
                  <a:lnTo>
                    <a:pt x="3541660" y="2890527"/>
                  </a:lnTo>
                  <a:close/>
                  <a:moveTo>
                    <a:pt x="2577022" y="1751182"/>
                  </a:moveTo>
                  <a:cubicBezTo>
                    <a:pt x="2414377" y="1751780"/>
                    <a:pt x="2256995" y="1808863"/>
                    <a:pt x="2131783" y="1912664"/>
                  </a:cubicBezTo>
                  <a:cubicBezTo>
                    <a:pt x="1907503" y="2098069"/>
                    <a:pt x="1880190" y="2360029"/>
                    <a:pt x="1898266" y="2551547"/>
                  </a:cubicBezTo>
                  <a:lnTo>
                    <a:pt x="3260562" y="2551547"/>
                  </a:lnTo>
                  <a:cubicBezTo>
                    <a:pt x="3279834" y="2225460"/>
                    <a:pt x="3170518" y="1989816"/>
                    <a:pt x="2935472" y="1850264"/>
                  </a:cubicBezTo>
                  <a:cubicBezTo>
                    <a:pt x="2827040" y="1785671"/>
                    <a:pt x="2703230" y="1751448"/>
                    <a:pt x="2577022" y="1751182"/>
                  </a:cubicBezTo>
                  <a:close/>
                  <a:moveTo>
                    <a:pt x="2564395" y="1418914"/>
                  </a:moveTo>
                  <a:cubicBezTo>
                    <a:pt x="2614681" y="1418981"/>
                    <a:pt x="2664913" y="1422303"/>
                    <a:pt x="2714780" y="1428749"/>
                  </a:cubicBezTo>
                  <a:cubicBezTo>
                    <a:pt x="3010498" y="1466495"/>
                    <a:pt x="3246009" y="1607642"/>
                    <a:pt x="3414801" y="1848071"/>
                  </a:cubicBezTo>
                  <a:cubicBezTo>
                    <a:pt x="3540199" y="2026764"/>
                    <a:pt x="3600870" y="2236558"/>
                    <a:pt x="3595155" y="2471604"/>
                  </a:cubicBezTo>
                  <a:cubicBezTo>
                    <a:pt x="3595155" y="2494530"/>
                    <a:pt x="3595155" y="2517058"/>
                    <a:pt x="3595155" y="2541048"/>
                  </a:cubicBezTo>
                  <a:lnTo>
                    <a:pt x="3595155" y="2552478"/>
                  </a:lnTo>
                  <a:lnTo>
                    <a:pt x="3597548" y="2552810"/>
                  </a:lnTo>
                  <a:cubicBezTo>
                    <a:pt x="3614965" y="2555069"/>
                    <a:pt x="3632230" y="2558326"/>
                    <a:pt x="3649249" y="2562645"/>
                  </a:cubicBezTo>
                  <a:cubicBezTo>
                    <a:pt x="3792988" y="2601786"/>
                    <a:pt x="3876918" y="2709840"/>
                    <a:pt x="3879377" y="2859227"/>
                  </a:cubicBezTo>
                  <a:cubicBezTo>
                    <a:pt x="3880706" y="2941164"/>
                    <a:pt x="3880374" y="3024497"/>
                    <a:pt x="3880042" y="3105105"/>
                  </a:cubicBezTo>
                  <a:lnTo>
                    <a:pt x="3880042" y="3108095"/>
                  </a:lnTo>
                  <a:cubicBezTo>
                    <a:pt x="3880042" y="3142718"/>
                    <a:pt x="3880042" y="3177273"/>
                    <a:pt x="3880042" y="3211830"/>
                  </a:cubicBezTo>
                  <a:lnTo>
                    <a:pt x="3880042" y="3909192"/>
                  </a:lnTo>
                  <a:cubicBezTo>
                    <a:pt x="3880042" y="3947470"/>
                    <a:pt x="3880308" y="3985747"/>
                    <a:pt x="3879909" y="4024157"/>
                  </a:cubicBezTo>
                  <a:cubicBezTo>
                    <a:pt x="3880440" y="4107424"/>
                    <a:pt x="3881039" y="4193481"/>
                    <a:pt x="3878845" y="4278541"/>
                  </a:cubicBezTo>
                  <a:cubicBezTo>
                    <a:pt x="3873928" y="4470591"/>
                    <a:pt x="3750657" y="4590208"/>
                    <a:pt x="3557942" y="4590208"/>
                  </a:cubicBezTo>
                  <a:lnTo>
                    <a:pt x="3439056" y="4590208"/>
                  </a:lnTo>
                  <a:cubicBezTo>
                    <a:pt x="3329986" y="4589875"/>
                    <a:pt x="3220889" y="4589742"/>
                    <a:pt x="3111773" y="4589742"/>
                  </a:cubicBezTo>
                  <a:lnTo>
                    <a:pt x="3103931" y="4589742"/>
                  </a:lnTo>
                  <a:cubicBezTo>
                    <a:pt x="2994104" y="4589411"/>
                    <a:pt x="2884283" y="4589278"/>
                    <a:pt x="2774455" y="4589278"/>
                  </a:cubicBezTo>
                  <a:lnTo>
                    <a:pt x="2770667" y="4589278"/>
                  </a:lnTo>
                  <a:cubicBezTo>
                    <a:pt x="2660753" y="4589278"/>
                    <a:pt x="2551503" y="4589278"/>
                    <a:pt x="2440858" y="4589808"/>
                  </a:cubicBezTo>
                  <a:cubicBezTo>
                    <a:pt x="2330213" y="4590341"/>
                    <a:pt x="2220100" y="4590341"/>
                    <a:pt x="2109920" y="4590341"/>
                  </a:cubicBezTo>
                  <a:lnTo>
                    <a:pt x="2045128" y="4590341"/>
                  </a:lnTo>
                  <a:cubicBezTo>
                    <a:pt x="1889959" y="4590341"/>
                    <a:pt x="1729872" y="4590274"/>
                    <a:pt x="1572377" y="4587948"/>
                  </a:cubicBezTo>
                  <a:cubicBezTo>
                    <a:pt x="1405380" y="4585490"/>
                    <a:pt x="1274865" y="4450123"/>
                    <a:pt x="1275264" y="4279804"/>
                  </a:cubicBezTo>
                  <a:cubicBezTo>
                    <a:pt x="1275663" y="4083433"/>
                    <a:pt x="1275264" y="3883541"/>
                    <a:pt x="1275264" y="3690826"/>
                  </a:cubicBezTo>
                  <a:lnTo>
                    <a:pt x="1275264" y="3689763"/>
                  </a:lnTo>
                  <a:cubicBezTo>
                    <a:pt x="1275264" y="3579848"/>
                    <a:pt x="1275264" y="3469935"/>
                    <a:pt x="1275264" y="3360022"/>
                  </a:cubicBezTo>
                  <a:cubicBezTo>
                    <a:pt x="1275264" y="3188504"/>
                    <a:pt x="1275729" y="3015193"/>
                    <a:pt x="1276195" y="2868265"/>
                  </a:cubicBezTo>
                  <a:cubicBezTo>
                    <a:pt x="1276726" y="2694091"/>
                    <a:pt x="1388235" y="2570952"/>
                    <a:pt x="1560682" y="2553475"/>
                  </a:cubicBezTo>
                  <a:cubicBezTo>
                    <a:pt x="1560682" y="2546563"/>
                    <a:pt x="1560682" y="2529818"/>
                    <a:pt x="1560682" y="2529818"/>
                  </a:cubicBezTo>
                  <a:cubicBezTo>
                    <a:pt x="1560217" y="2496391"/>
                    <a:pt x="1560084" y="2461835"/>
                    <a:pt x="1560682" y="2427612"/>
                  </a:cubicBezTo>
                  <a:cubicBezTo>
                    <a:pt x="1566995" y="2066171"/>
                    <a:pt x="1718044" y="1783212"/>
                    <a:pt x="2009708" y="1586643"/>
                  </a:cubicBezTo>
                  <a:cubicBezTo>
                    <a:pt x="2174845" y="1475400"/>
                    <a:pt x="2361513" y="1418914"/>
                    <a:pt x="2564395" y="1418914"/>
                  </a:cubicBezTo>
                  <a:close/>
                  <a:moveTo>
                    <a:pt x="2574230" y="350675"/>
                  </a:moveTo>
                  <a:cubicBezTo>
                    <a:pt x="2565113" y="350742"/>
                    <a:pt x="2556095" y="352536"/>
                    <a:pt x="2547649" y="355992"/>
                  </a:cubicBezTo>
                  <a:cubicBezTo>
                    <a:pt x="2473421" y="385364"/>
                    <a:pt x="2396999" y="411746"/>
                    <a:pt x="2323103" y="437265"/>
                  </a:cubicBezTo>
                  <a:cubicBezTo>
                    <a:pt x="2290009" y="448694"/>
                    <a:pt x="2255453" y="460523"/>
                    <a:pt x="2222226" y="472418"/>
                  </a:cubicBezTo>
                  <a:lnTo>
                    <a:pt x="2039081" y="537742"/>
                  </a:lnTo>
                  <a:lnTo>
                    <a:pt x="2033233" y="539802"/>
                  </a:lnTo>
                  <a:cubicBezTo>
                    <a:pt x="1955748" y="567580"/>
                    <a:pt x="1878216" y="595225"/>
                    <a:pt x="1800645" y="622736"/>
                  </a:cubicBezTo>
                  <a:cubicBezTo>
                    <a:pt x="1692193" y="661079"/>
                    <a:pt x="1580950" y="700154"/>
                    <a:pt x="1482798" y="734577"/>
                  </a:cubicBezTo>
                  <a:lnTo>
                    <a:pt x="1174321" y="842830"/>
                  </a:lnTo>
                  <a:cubicBezTo>
                    <a:pt x="1041102" y="889480"/>
                    <a:pt x="907909" y="936330"/>
                    <a:pt x="774736" y="983312"/>
                  </a:cubicBezTo>
                  <a:cubicBezTo>
                    <a:pt x="723700" y="1001322"/>
                    <a:pt x="672730" y="1019463"/>
                    <a:pt x="621893" y="1037605"/>
                  </a:cubicBezTo>
                  <a:lnTo>
                    <a:pt x="618770" y="1038735"/>
                  </a:lnTo>
                  <a:cubicBezTo>
                    <a:pt x="530652" y="1070234"/>
                    <a:pt x="439545" y="1102796"/>
                    <a:pt x="349235" y="1133896"/>
                  </a:cubicBezTo>
                  <a:cubicBezTo>
                    <a:pt x="336941" y="1138149"/>
                    <a:pt x="335944" y="1139811"/>
                    <a:pt x="335944" y="1154231"/>
                  </a:cubicBezTo>
                  <a:cubicBezTo>
                    <a:pt x="335944" y="1227197"/>
                    <a:pt x="335944" y="1301293"/>
                    <a:pt x="335944" y="1372996"/>
                  </a:cubicBezTo>
                  <a:lnTo>
                    <a:pt x="335944" y="1373793"/>
                  </a:lnTo>
                  <a:cubicBezTo>
                    <a:pt x="335944" y="1417785"/>
                    <a:pt x="335944" y="1461911"/>
                    <a:pt x="335944" y="1506235"/>
                  </a:cubicBezTo>
                  <a:cubicBezTo>
                    <a:pt x="336276" y="1582790"/>
                    <a:pt x="336409" y="1659278"/>
                    <a:pt x="336409" y="1735765"/>
                  </a:cubicBezTo>
                  <a:lnTo>
                    <a:pt x="336409" y="1736563"/>
                  </a:lnTo>
                  <a:cubicBezTo>
                    <a:pt x="337007" y="1851527"/>
                    <a:pt x="337007" y="1970346"/>
                    <a:pt x="337007" y="2087304"/>
                  </a:cubicBezTo>
                  <a:cubicBezTo>
                    <a:pt x="337007" y="2161267"/>
                    <a:pt x="336409" y="2236360"/>
                    <a:pt x="336409" y="2308926"/>
                  </a:cubicBezTo>
                  <a:cubicBezTo>
                    <a:pt x="336077" y="2427745"/>
                    <a:pt x="335611" y="2550552"/>
                    <a:pt x="336409" y="2671364"/>
                  </a:cubicBezTo>
                  <a:lnTo>
                    <a:pt x="336808" y="2732900"/>
                  </a:lnTo>
                  <a:cubicBezTo>
                    <a:pt x="337937" y="2904018"/>
                    <a:pt x="339067" y="3081050"/>
                    <a:pt x="346377" y="3254693"/>
                  </a:cubicBezTo>
                  <a:cubicBezTo>
                    <a:pt x="356545" y="3496052"/>
                    <a:pt x="369636" y="3694482"/>
                    <a:pt x="387579" y="3879356"/>
                  </a:cubicBezTo>
                  <a:cubicBezTo>
                    <a:pt x="407049" y="4079248"/>
                    <a:pt x="443465" y="4277081"/>
                    <a:pt x="496495" y="4470792"/>
                  </a:cubicBezTo>
                  <a:cubicBezTo>
                    <a:pt x="555506" y="4686500"/>
                    <a:pt x="631729" y="4873832"/>
                    <a:pt x="729548" y="5043421"/>
                  </a:cubicBezTo>
                  <a:cubicBezTo>
                    <a:pt x="880663" y="5305182"/>
                    <a:pt x="1089261" y="5539895"/>
                    <a:pt x="1367502" y="5761119"/>
                  </a:cubicBezTo>
                  <a:cubicBezTo>
                    <a:pt x="1583509" y="5931706"/>
                    <a:pt x="1812893" y="6084549"/>
                    <a:pt x="2053434" y="6218319"/>
                  </a:cubicBezTo>
                  <a:cubicBezTo>
                    <a:pt x="2199964" y="6300124"/>
                    <a:pt x="2350880" y="6380134"/>
                    <a:pt x="2497078" y="6457552"/>
                  </a:cubicBezTo>
                  <a:lnTo>
                    <a:pt x="2566788" y="6494500"/>
                  </a:lnTo>
                  <a:cubicBezTo>
                    <a:pt x="2570981" y="6496295"/>
                    <a:pt x="2575513" y="6497158"/>
                    <a:pt x="2580078" y="6497091"/>
                  </a:cubicBezTo>
                  <a:cubicBezTo>
                    <a:pt x="2582464" y="6497224"/>
                    <a:pt x="2584850" y="6496892"/>
                    <a:pt x="2587122" y="6496162"/>
                  </a:cubicBezTo>
                  <a:cubicBezTo>
                    <a:pt x="2895467" y="6335808"/>
                    <a:pt x="3138952" y="6196788"/>
                    <a:pt x="3353996" y="6058698"/>
                  </a:cubicBezTo>
                  <a:cubicBezTo>
                    <a:pt x="3687194" y="5844319"/>
                    <a:pt x="3924366" y="5653797"/>
                    <a:pt x="4122929" y="5440680"/>
                  </a:cubicBezTo>
                  <a:cubicBezTo>
                    <a:pt x="4256222" y="5298537"/>
                    <a:pt x="4370542" y="5139779"/>
                    <a:pt x="4463038" y="4968263"/>
                  </a:cubicBezTo>
                  <a:cubicBezTo>
                    <a:pt x="4562054" y="4782990"/>
                    <a:pt x="4632893" y="4594993"/>
                    <a:pt x="4673629" y="4408923"/>
                  </a:cubicBezTo>
                  <a:cubicBezTo>
                    <a:pt x="4714831" y="4220662"/>
                    <a:pt x="4743472" y="4067020"/>
                    <a:pt x="4763408" y="3925408"/>
                  </a:cubicBezTo>
                  <a:cubicBezTo>
                    <a:pt x="4780752" y="3801472"/>
                    <a:pt x="4788793" y="3672951"/>
                    <a:pt x="4796635" y="3548949"/>
                  </a:cubicBezTo>
                  <a:lnTo>
                    <a:pt x="4799625" y="3501235"/>
                  </a:lnTo>
                  <a:cubicBezTo>
                    <a:pt x="4807932" y="3371451"/>
                    <a:pt x="4813713" y="3236883"/>
                    <a:pt x="4816637" y="3101252"/>
                  </a:cubicBezTo>
                  <a:cubicBezTo>
                    <a:pt x="4819362" y="2978047"/>
                    <a:pt x="4819761" y="2852516"/>
                    <a:pt x="4819761" y="2731172"/>
                  </a:cubicBezTo>
                  <a:cubicBezTo>
                    <a:pt x="4819761" y="2699341"/>
                    <a:pt x="4819761" y="2668108"/>
                    <a:pt x="4819761" y="2636942"/>
                  </a:cubicBezTo>
                  <a:cubicBezTo>
                    <a:pt x="4819761" y="2523305"/>
                    <a:pt x="4819761" y="2408341"/>
                    <a:pt x="4819761" y="2297364"/>
                  </a:cubicBezTo>
                  <a:cubicBezTo>
                    <a:pt x="4819761" y="2297364"/>
                    <a:pt x="4819694" y="2195026"/>
                    <a:pt x="4820026" y="2149904"/>
                  </a:cubicBezTo>
                  <a:lnTo>
                    <a:pt x="4820026" y="2123322"/>
                  </a:lnTo>
                  <a:lnTo>
                    <a:pt x="4820957" y="2123322"/>
                  </a:lnTo>
                  <a:lnTo>
                    <a:pt x="4820957" y="2020386"/>
                  </a:lnTo>
                  <a:cubicBezTo>
                    <a:pt x="4820957" y="1927351"/>
                    <a:pt x="4820957" y="1834316"/>
                    <a:pt x="4820957" y="1741281"/>
                  </a:cubicBezTo>
                  <a:cubicBezTo>
                    <a:pt x="4820957" y="1686191"/>
                    <a:pt x="4820957" y="1631167"/>
                    <a:pt x="4820957" y="1576144"/>
                  </a:cubicBezTo>
                  <a:lnTo>
                    <a:pt x="4820957" y="1574350"/>
                  </a:lnTo>
                  <a:cubicBezTo>
                    <a:pt x="4820957" y="1434266"/>
                    <a:pt x="4820425" y="1289398"/>
                    <a:pt x="4820957" y="1146921"/>
                  </a:cubicBezTo>
                  <a:cubicBezTo>
                    <a:pt x="4821296" y="1143864"/>
                    <a:pt x="4821023" y="1140741"/>
                    <a:pt x="4820159" y="1137817"/>
                  </a:cubicBezTo>
                  <a:cubicBezTo>
                    <a:pt x="4817820" y="1136222"/>
                    <a:pt x="4815208" y="1135026"/>
                    <a:pt x="4812451" y="1134361"/>
                  </a:cubicBezTo>
                  <a:cubicBezTo>
                    <a:pt x="4629371" y="1070832"/>
                    <a:pt x="4436656" y="1003315"/>
                    <a:pt x="4239688" y="933738"/>
                  </a:cubicBezTo>
                  <a:cubicBezTo>
                    <a:pt x="4088526" y="880176"/>
                    <a:pt x="3937345" y="826549"/>
                    <a:pt x="3786143" y="772921"/>
                  </a:cubicBezTo>
                  <a:lnTo>
                    <a:pt x="3773450" y="768402"/>
                  </a:lnTo>
                  <a:cubicBezTo>
                    <a:pt x="3650863" y="724875"/>
                    <a:pt x="3528237" y="681348"/>
                    <a:pt x="3405564" y="637954"/>
                  </a:cubicBezTo>
                  <a:lnTo>
                    <a:pt x="3396393" y="634698"/>
                  </a:lnTo>
                  <a:cubicBezTo>
                    <a:pt x="3148189" y="546846"/>
                    <a:pt x="2891612" y="456004"/>
                    <a:pt x="2636497" y="366956"/>
                  </a:cubicBezTo>
                  <a:lnTo>
                    <a:pt x="2626197" y="363302"/>
                  </a:lnTo>
                  <a:cubicBezTo>
                    <a:pt x="2608122" y="356789"/>
                    <a:pt x="2591110" y="350675"/>
                    <a:pt x="2574230" y="350675"/>
                  </a:cubicBezTo>
                  <a:close/>
                  <a:moveTo>
                    <a:pt x="2545257" y="0"/>
                  </a:moveTo>
                  <a:lnTo>
                    <a:pt x="2609251" y="0"/>
                  </a:lnTo>
                  <a:lnTo>
                    <a:pt x="2715577" y="38144"/>
                  </a:lnTo>
                  <a:cubicBezTo>
                    <a:pt x="2788277" y="64726"/>
                    <a:pt x="2863436" y="91307"/>
                    <a:pt x="2937465" y="117889"/>
                  </a:cubicBezTo>
                  <a:cubicBezTo>
                    <a:pt x="3092036" y="172713"/>
                    <a:pt x="3249332" y="228069"/>
                    <a:pt x="3401444" y="281630"/>
                  </a:cubicBezTo>
                  <a:lnTo>
                    <a:pt x="3406162" y="283291"/>
                  </a:lnTo>
                  <a:lnTo>
                    <a:pt x="3755906" y="406297"/>
                  </a:lnTo>
                  <a:cubicBezTo>
                    <a:pt x="3941531" y="471487"/>
                    <a:pt x="4127162" y="536812"/>
                    <a:pt x="4312787" y="602268"/>
                  </a:cubicBezTo>
                  <a:cubicBezTo>
                    <a:pt x="4484416" y="662874"/>
                    <a:pt x="4656019" y="723612"/>
                    <a:pt x="4827602" y="784417"/>
                  </a:cubicBezTo>
                  <a:lnTo>
                    <a:pt x="5025102" y="854393"/>
                  </a:lnTo>
                  <a:cubicBezTo>
                    <a:pt x="5118469" y="887420"/>
                    <a:pt x="5155018" y="937991"/>
                    <a:pt x="5155484" y="1034681"/>
                  </a:cubicBezTo>
                  <a:cubicBezTo>
                    <a:pt x="5156215" y="1203340"/>
                    <a:pt x="5156215" y="1374325"/>
                    <a:pt x="5156215" y="1539727"/>
                  </a:cubicBezTo>
                  <a:cubicBezTo>
                    <a:pt x="5156215" y="1601463"/>
                    <a:pt x="5156215" y="1663398"/>
                    <a:pt x="5156215" y="1725399"/>
                  </a:cubicBezTo>
                  <a:cubicBezTo>
                    <a:pt x="5156215" y="1793049"/>
                    <a:pt x="5156215" y="1860764"/>
                    <a:pt x="5156215" y="1928480"/>
                  </a:cubicBezTo>
                  <a:cubicBezTo>
                    <a:pt x="5156414" y="2091757"/>
                    <a:pt x="5156613" y="2260283"/>
                    <a:pt x="5155550" y="2425885"/>
                  </a:cubicBezTo>
                  <a:lnTo>
                    <a:pt x="5155550" y="2510015"/>
                  </a:lnTo>
                  <a:cubicBezTo>
                    <a:pt x="5154952" y="2695022"/>
                    <a:pt x="5154354" y="2885810"/>
                    <a:pt x="5150167" y="3073807"/>
                  </a:cubicBezTo>
                  <a:cubicBezTo>
                    <a:pt x="5144984" y="3305397"/>
                    <a:pt x="5137740" y="3481632"/>
                    <a:pt x="5126510" y="3645307"/>
                  </a:cubicBezTo>
                  <a:cubicBezTo>
                    <a:pt x="5116010" y="3799014"/>
                    <a:pt x="5099198" y="3948400"/>
                    <a:pt x="5076470" y="4089283"/>
                  </a:cubicBezTo>
                  <a:cubicBezTo>
                    <a:pt x="5047962" y="4266314"/>
                    <a:pt x="5016330" y="4421018"/>
                    <a:pt x="4979714" y="4562165"/>
                  </a:cubicBezTo>
                  <a:cubicBezTo>
                    <a:pt x="4921096" y="4786180"/>
                    <a:pt x="4832300" y="5001158"/>
                    <a:pt x="4715761" y="5201248"/>
                  </a:cubicBezTo>
                  <a:cubicBezTo>
                    <a:pt x="4557535" y="5474107"/>
                    <a:pt x="4340299" y="5724503"/>
                    <a:pt x="4051558" y="5965862"/>
                  </a:cubicBezTo>
                  <a:cubicBezTo>
                    <a:pt x="3828607" y="6152464"/>
                    <a:pt x="3581599" y="6322120"/>
                    <a:pt x="3296979" y="6484732"/>
                  </a:cubicBezTo>
                  <a:cubicBezTo>
                    <a:pt x="3153904" y="6566470"/>
                    <a:pt x="3006843" y="6646345"/>
                    <a:pt x="2864566" y="6723632"/>
                  </a:cubicBezTo>
                  <a:cubicBezTo>
                    <a:pt x="2801103" y="6758054"/>
                    <a:pt x="2729200" y="6797130"/>
                    <a:pt x="2660487" y="6834875"/>
                  </a:cubicBezTo>
                  <a:cubicBezTo>
                    <a:pt x="2654261" y="6838464"/>
                    <a:pt x="2648246" y="6842383"/>
                    <a:pt x="2642478" y="6846704"/>
                  </a:cubicBezTo>
                  <a:lnTo>
                    <a:pt x="2632510" y="6853349"/>
                  </a:lnTo>
                  <a:lnTo>
                    <a:pt x="2625865" y="6857867"/>
                  </a:lnTo>
                  <a:lnTo>
                    <a:pt x="2531368" y="6857867"/>
                  </a:lnTo>
                  <a:lnTo>
                    <a:pt x="2525454" y="6854744"/>
                  </a:lnTo>
                  <a:lnTo>
                    <a:pt x="2479933" y="6829957"/>
                  </a:lnTo>
                  <a:lnTo>
                    <a:pt x="2477009" y="6828362"/>
                  </a:lnTo>
                  <a:cubicBezTo>
                    <a:pt x="2442985" y="6809755"/>
                    <a:pt x="2407831" y="6790551"/>
                    <a:pt x="2372544" y="6772607"/>
                  </a:cubicBezTo>
                  <a:cubicBezTo>
                    <a:pt x="2017550" y="6591987"/>
                    <a:pt x="1732996" y="6427847"/>
                    <a:pt x="1477083" y="6255865"/>
                  </a:cubicBezTo>
                  <a:cubicBezTo>
                    <a:pt x="1238648" y="6095713"/>
                    <a:pt x="1042145" y="5937886"/>
                    <a:pt x="876477" y="5773480"/>
                  </a:cubicBezTo>
                  <a:cubicBezTo>
                    <a:pt x="599498" y="5498960"/>
                    <a:pt x="392894" y="5183639"/>
                    <a:pt x="262380" y="4836486"/>
                  </a:cubicBezTo>
                  <a:cubicBezTo>
                    <a:pt x="185825" y="4632075"/>
                    <a:pt x="127944" y="4408260"/>
                    <a:pt x="86145" y="4152015"/>
                  </a:cubicBezTo>
                  <a:cubicBezTo>
                    <a:pt x="47004" y="3907332"/>
                    <a:pt x="23214" y="3660458"/>
                    <a:pt x="14973" y="3412786"/>
                  </a:cubicBezTo>
                  <a:cubicBezTo>
                    <a:pt x="5404" y="3146042"/>
                    <a:pt x="3344" y="2874778"/>
                    <a:pt x="1351" y="2612353"/>
                  </a:cubicBezTo>
                  <a:lnTo>
                    <a:pt x="1351" y="2569026"/>
                  </a:lnTo>
                  <a:cubicBezTo>
                    <a:pt x="21" y="2354514"/>
                    <a:pt x="21" y="2137078"/>
                    <a:pt x="21" y="1926819"/>
                  </a:cubicBezTo>
                  <a:lnTo>
                    <a:pt x="21" y="1919709"/>
                  </a:lnTo>
                  <a:cubicBezTo>
                    <a:pt x="21" y="1835047"/>
                    <a:pt x="21" y="1750385"/>
                    <a:pt x="21" y="1665724"/>
                  </a:cubicBezTo>
                  <a:lnTo>
                    <a:pt x="21" y="1592159"/>
                  </a:lnTo>
                  <a:cubicBezTo>
                    <a:pt x="21" y="1405093"/>
                    <a:pt x="21" y="1211713"/>
                    <a:pt x="21" y="1021457"/>
                  </a:cubicBezTo>
                  <a:cubicBezTo>
                    <a:pt x="-1109" y="948225"/>
                    <a:pt x="45343" y="882702"/>
                    <a:pt x="114853" y="859576"/>
                  </a:cubicBezTo>
                  <a:lnTo>
                    <a:pt x="484201" y="729660"/>
                  </a:lnTo>
                  <a:lnTo>
                    <a:pt x="485464" y="729194"/>
                  </a:lnTo>
                  <a:cubicBezTo>
                    <a:pt x="676717" y="662076"/>
                    <a:pt x="867904" y="594825"/>
                    <a:pt x="1059024" y="527375"/>
                  </a:cubicBezTo>
                  <a:cubicBezTo>
                    <a:pt x="1223384" y="469228"/>
                    <a:pt x="1387703" y="411015"/>
                    <a:pt x="1551977" y="352735"/>
                  </a:cubicBezTo>
                  <a:cubicBezTo>
                    <a:pt x="1686478" y="304955"/>
                    <a:pt x="1821000" y="257308"/>
                    <a:pt x="1955548" y="209794"/>
                  </a:cubicBezTo>
                  <a:cubicBezTo>
                    <a:pt x="2076893" y="166931"/>
                    <a:pt x="2198237" y="124202"/>
                    <a:pt x="2319581" y="81605"/>
                  </a:cubicBezTo>
                  <a:lnTo>
                    <a:pt x="2530836" y="7310"/>
                  </a:lnTo>
                  <a:cubicBezTo>
                    <a:pt x="2531700" y="6978"/>
                    <a:pt x="2533694" y="5915"/>
                    <a:pt x="2535156" y="5117"/>
                  </a:cubicBezTo>
                  <a:lnTo>
                    <a:pt x="2539675" y="2792"/>
                  </a:lnTo>
                  <a:close/>
                </a:path>
              </a:pathLst>
            </a:custGeom>
            <a:solidFill>
              <a:schemeClr val="bg1"/>
            </a:solidFill>
            <a:ln w="6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182" name="Прямоугольник 181">
            <a:extLst>
              <a:ext uri="{FF2B5EF4-FFF2-40B4-BE49-F238E27FC236}">
                <a16:creationId xmlns:a16="http://schemas.microsoft.com/office/drawing/2014/main" id="{35B49B10-DB52-4659-BBB9-95259401388C}"/>
              </a:ext>
            </a:extLst>
          </p:cNvPr>
          <p:cNvSpPr/>
          <p:nvPr/>
        </p:nvSpPr>
        <p:spPr>
          <a:xfrm>
            <a:off x="5083761" y="3926071"/>
            <a:ext cx="2024480" cy="2131829"/>
          </a:xfrm>
          <a:prstGeom prst="rect">
            <a:avLst/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C9CFD7E3-48ED-417E-913C-383D4A8CD440}"/>
              </a:ext>
            </a:extLst>
          </p:cNvPr>
          <p:cNvGrpSpPr/>
          <p:nvPr/>
        </p:nvGrpSpPr>
        <p:grpSpPr>
          <a:xfrm>
            <a:off x="977205" y="4204529"/>
            <a:ext cx="9081441" cy="297583"/>
            <a:chOff x="977205" y="4204529"/>
            <a:chExt cx="9081441" cy="297583"/>
          </a:xfrm>
        </p:grpSpPr>
        <p:sp>
          <p:nvSpPr>
            <p:cNvPr id="215" name="Рисунок 213">
              <a:extLst>
                <a:ext uri="{FF2B5EF4-FFF2-40B4-BE49-F238E27FC236}">
                  <a16:creationId xmlns:a16="http://schemas.microsoft.com/office/drawing/2014/main" id="{6C4EE185-3399-4D9B-ABC0-DF129D65DE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77205" y="4209320"/>
              <a:ext cx="292528" cy="288000"/>
            </a:xfrm>
            <a:custGeom>
              <a:avLst/>
              <a:gdLst>
                <a:gd name="connsiteX0" fmla="*/ 4897107 w 4969349"/>
                <a:gd name="connsiteY0" fmla="*/ 4532998 h 4892421"/>
                <a:gd name="connsiteX1" fmla="*/ 4009472 w 4969349"/>
                <a:gd name="connsiteY1" fmla="*/ 3645364 h 4892421"/>
                <a:gd name="connsiteX2" fmla="*/ 3761822 w 4969349"/>
                <a:gd name="connsiteY2" fmla="*/ 3398763 h 4892421"/>
                <a:gd name="connsiteX3" fmla="*/ 3677049 w 4969349"/>
                <a:gd name="connsiteY3" fmla="*/ 3314465 h 4892421"/>
                <a:gd name="connsiteX4" fmla="*/ 4100721 w 4969349"/>
                <a:gd name="connsiteY4" fmla="*/ 1844567 h 4892421"/>
                <a:gd name="connsiteX5" fmla="*/ 3352914 w 4969349"/>
                <a:gd name="connsiteY5" fmla="*/ 462871 h 4892421"/>
                <a:gd name="connsiteX6" fmla="*/ 2058275 w 4969349"/>
                <a:gd name="connsiteY6" fmla="*/ -1854 h 4892421"/>
                <a:gd name="connsiteX7" fmla="*/ 607904 w 4969349"/>
                <a:gd name="connsiteY7" fmla="*/ 599268 h 4892421"/>
                <a:gd name="connsiteX8" fmla="*/ 4495 w 4969349"/>
                <a:gd name="connsiteY8" fmla="*/ 1924292 h 4892421"/>
                <a:gd name="connsiteX9" fmla="*/ 456837 w 4969349"/>
                <a:gd name="connsiteY9" fmla="*/ 3338087 h 4892421"/>
                <a:gd name="connsiteX10" fmla="*/ 1648224 w 4969349"/>
                <a:gd name="connsiteY10" fmla="*/ 4064845 h 4892421"/>
                <a:gd name="connsiteX11" fmla="*/ 2070658 w 4969349"/>
                <a:gd name="connsiteY11" fmla="*/ 4106659 h 4892421"/>
                <a:gd name="connsiteX12" fmla="*/ 3397014 w 4969349"/>
                <a:gd name="connsiteY12" fmla="*/ 3607264 h 4892421"/>
                <a:gd name="connsiteX13" fmla="*/ 3404825 w 4969349"/>
                <a:gd name="connsiteY13" fmla="*/ 3615835 h 4892421"/>
                <a:gd name="connsiteX14" fmla="*/ 4369707 w 4969349"/>
                <a:gd name="connsiteY14" fmla="*/ 4580719 h 4892421"/>
                <a:gd name="connsiteX15" fmla="*/ 4436954 w 4969349"/>
                <a:gd name="connsiteY15" fmla="*/ 4648156 h 4892421"/>
                <a:gd name="connsiteX16" fmla="*/ 4620120 w 4969349"/>
                <a:gd name="connsiteY16" fmla="*/ 4829131 h 4892421"/>
                <a:gd name="connsiteX17" fmla="*/ 4767471 w 4969349"/>
                <a:gd name="connsiteY17" fmla="*/ 4890567 h 4892421"/>
                <a:gd name="connsiteX18" fmla="*/ 4935397 w 4969349"/>
                <a:gd name="connsiteY18" fmla="*/ 4798175 h 4892421"/>
                <a:gd name="connsiteX19" fmla="*/ 4897107 w 4969349"/>
                <a:gd name="connsiteY19" fmla="*/ 4532998 h 4892421"/>
                <a:gd name="connsiteX20" fmla="*/ 3312718 w 4969349"/>
                <a:gd name="connsiteY20" fmla="*/ 835393 h 4892421"/>
                <a:gd name="connsiteX21" fmla="*/ 3806875 w 4969349"/>
                <a:gd name="connsiteY21" fmla="*/ 2099837 h 4892421"/>
                <a:gd name="connsiteX22" fmla="*/ 2062752 w 4969349"/>
                <a:gd name="connsiteY22" fmla="*/ 3802622 h 4892421"/>
                <a:gd name="connsiteX23" fmla="*/ 2050846 w 4969349"/>
                <a:gd name="connsiteY23" fmla="*/ 3802622 h 4892421"/>
                <a:gd name="connsiteX24" fmla="*/ 808881 w 4969349"/>
                <a:gd name="connsiteY24" fmla="*/ 3281700 h 4892421"/>
                <a:gd name="connsiteX25" fmla="*/ 306056 w 4969349"/>
                <a:gd name="connsiteY25" fmla="*/ 2038306 h 4892421"/>
                <a:gd name="connsiteX26" fmla="*/ 2052084 w 4969349"/>
                <a:gd name="connsiteY26" fmla="*/ 303898 h 4892421"/>
                <a:gd name="connsiteX27" fmla="*/ 2061609 w 4969349"/>
                <a:gd name="connsiteY27" fmla="*/ 303898 h 4892421"/>
                <a:gd name="connsiteX28" fmla="*/ 3312718 w 4969349"/>
                <a:gd name="connsiteY28" fmla="*/ 835393 h 4892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969349" h="4892421">
                  <a:moveTo>
                    <a:pt x="4897107" y="4532998"/>
                  </a:moveTo>
                  <a:cubicBezTo>
                    <a:pt x="4604118" y="4239437"/>
                    <a:pt x="4310081" y="3945687"/>
                    <a:pt x="4009472" y="3645364"/>
                  </a:cubicBezTo>
                  <a:cubicBezTo>
                    <a:pt x="3927176" y="3563257"/>
                    <a:pt x="3844785" y="3481344"/>
                    <a:pt x="3761822" y="3398763"/>
                  </a:cubicBezTo>
                  <a:lnTo>
                    <a:pt x="3677049" y="3314465"/>
                  </a:lnTo>
                  <a:cubicBezTo>
                    <a:pt x="4012044" y="2873744"/>
                    <a:pt x="4154633" y="2379397"/>
                    <a:pt x="4100721" y="1844567"/>
                  </a:cubicBezTo>
                  <a:cubicBezTo>
                    <a:pt x="4044619" y="1287354"/>
                    <a:pt x="3792969" y="822535"/>
                    <a:pt x="3352914" y="462871"/>
                  </a:cubicBezTo>
                  <a:cubicBezTo>
                    <a:pt x="2980772" y="158832"/>
                    <a:pt x="2533097" y="-1854"/>
                    <a:pt x="2058275" y="-1854"/>
                  </a:cubicBezTo>
                  <a:cubicBezTo>
                    <a:pt x="1513064" y="-1854"/>
                    <a:pt x="997952" y="211601"/>
                    <a:pt x="607904" y="599268"/>
                  </a:cubicBezTo>
                  <a:cubicBezTo>
                    <a:pt x="251735" y="952456"/>
                    <a:pt x="37099" y="1423753"/>
                    <a:pt x="4495" y="1924292"/>
                  </a:cubicBezTo>
                  <a:cubicBezTo>
                    <a:pt x="-28652" y="2433212"/>
                    <a:pt x="131939" y="2935465"/>
                    <a:pt x="456837" y="3338087"/>
                  </a:cubicBezTo>
                  <a:cubicBezTo>
                    <a:pt x="771162" y="3728040"/>
                    <a:pt x="1172165" y="3972644"/>
                    <a:pt x="1648224" y="4064845"/>
                  </a:cubicBezTo>
                  <a:cubicBezTo>
                    <a:pt x="1787384" y="4092181"/>
                    <a:pt x="1928837" y="4106182"/>
                    <a:pt x="2070658" y="4106659"/>
                  </a:cubicBezTo>
                  <a:cubicBezTo>
                    <a:pt x="2545194" y="4106659"/>
                    <a:pt x="2991154" y="3938639"/>
                    <a:pt x="3397014" y="3607264"/>
                  </a:cubicBezTo>
                  <a:cubicBezTo>
                    <a:pt x="3399395" y="3610122"/>
                    <a:pt x="3401967" y="3612980"/>
                    <a:pt x="3404825" y="3615835"/>
                  </a:cubicBezTo>
                  <a:cubicBezTo>
                    <a:pt x="3732294" y="3943783"/>
                    <a:pt x="4070908" y="4282586"/>
                    <a:pt x="4369707" y="4580719"/>
                  </a:cubicBezTo>
                  <a:cubicBezTo>
                    <a:pt x="4392186" y="4603103"/>
                    <a:pt x="4414570" y="4625676"/>
                    <a:pt x="4436954" y="4648156"/>
                  </a:cubicBezTo>
                  <a:cubicBezTo>
                    <a:pt x="4496390" y="4707974"/>
                    <a:pt x="4557921" y="4769886"/>
                    <a:pt x="4620120" y="4829131"/>
                  </a:cubicBezTo>
                  <a:cubicBezTo>
                    <a:pt x="4659458" y="4867899"/>
                    <a:pt x="4712264" y="4889900"/>
                    <a:pt x="4767471" y="4890567"/>
                  </a:cubicBezTo>
                  <a:cubicBezTo>
                    <a:pt x="4835546" y="4890472"/>
                    <a:pt x="4898859" y="4855611"/>
                    <a:pt x="4935397" y="4798175"/>
                  </a:cubicBezTo>
                  <a:cubicBezTo>
                    <a:pt x="4991976" y="4712927"/>
                    <a:pt x="4977688" y="4613770"/>
                    <a:pt x="4897107" y="4532998"/>
                  </a:cubicBezTo>
                  <a:close/>
                  <a:moveTo>
                    <a:pt x="3312718" y="835393"/>
                  </a:moveTo>
                  <a:cubicBezTo>
                    <a:pt x="3642378" y="1172197"/>
                    <a:pt x="3820781" y="1628731"/>
                    <a:pt x="3806875" y="2099837"/>
                  </a:cubicBezTo>
                  <a:cubicBezTo>
                    <a:pt x="3781824" y="3038813"/>
                    <a:pt x="2999441" y="3802622"/>
                    <a:pt x="2062752" y="3802622"/>
                  </a:cubicBezTo>
                  <a:lnTo>
                    <a:pt x="2050846" y="3802622"/>
                  </a:lnTo>
                  <a:cubicBezTo>
                    <a:pt x="1577358" y="3799382"/>
                    <a:pt x="1136446" y="3614408"/>
                    <a:pt x="808881" y="3281700"/>
                  </a:cubicBezTo>
                  <a:cubicBezTo>
                    <a:pt x="481678" y="2951181"/>
                    <a:pt x="300580" y="2503317"/>
                    <a:pt x="306056" y="2038306"/>
                  </a:cubicBezTo>
                  <a:cubicBezTo>
                    <a:pt x="315010" y="1081900"/>
                    <a:pt x="1098251" y="303898"/>
                    <a:pt x="2052084" y="303898"/>
                  </a:cubicBezTo>
                  <a:lnTo>
                    <a:pt x="2061609" y="303898"/>
                  </a:lnTo>
                  <a:cubicBezTo>
                    <a:pt x="2533548" y="303708"/>
                    <a:pt x="2985249" y="495541"/>
                    <a:pt x="3312718" y="835393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8" name="Полилиния: фигура 197">
              <a:extLst>
                <a:ext uri="{FF2B5EF4-FFF2-40B4-BE49-F238E27FC236}">
                  <a16:creationId xmlns:a16="http://schemas.microsoft.com/office/drawing/2014/main" id="{EC7A0F68-D058-4720-8DC3-1936DAD6CD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734646" y="4204529"/>
              <a:ext cx="324000" cy="297583"/>
            </a:xfrm>
            <a:custGeom>
              <a:avLst/>
              <a:gdLst>
                <a:gd name="connsiteX0" fmla="*/ 332161 w 7466644"/>
                <a:gd name="connsiteY0" fmla="*/ 6248912 h 6857857"/>
                <a:gd name="connsiteX1" fmla="*/ 332161 w 7466644"/>
                <a:gd name="connsiteY1" fmla="*/ 6527118 h 6857857"/>
                <a:gd name="connsiteX2" fmla="*/ 7134965 w 7466644"/>
                <a:gd name="connsiteY2" fmla="*/ 6527118 h 6857857"/>
                <a:gd name="connsiteX3" fmla="*/ 7134965 w 7466644"/>
                <a:gd name="connsiteY3" fmla="*/ 6248912 h 6857857"/>
                <a:gd name="connsiteX4" fmla="*/ 1618413 w 7466644"/>
                <a:gd name="connsiteY4" fmla="*/ 4419921 h 6857857"/>
                <a:gd name="connsiteX5" fmla="*/ 1618413 w 7466644"/>
                <a:gd name="connsiteY5" fmla="*/ 5915655 h 6857857"/>
                <a:gd name="connsiteX6" fmla="*/ 2123803 w 7466644"/>
                <a:gd name="connsiteY6" fmla="*/ 5915655 h 6857857"/>
                <a:gd name="connsiteX7" fmla="*/ 2123803 w 7466644"/>
                <a:gd name="connsiteY7" fmla="*/ 4419921 h 6857857"/>
                <a:gd name="connsiteX8" fmla="*/ 2457132 w 7466644"/>
                <a:gd name="connsiteY8" fmla="*/ 4419632 h 6857857"/>
                <a:gd name="connsiteX9" fmla="*/ 2457132 w 7466644"/>
                <a:gd name="connsiteY9" fmla="*/ 5915079 h 6857857"/>
                <a:gd name="connsiteX10" fmla="*/ 2960436 w 7466644"/>
                <a:gd name="connsiteY10" fmla="*/ 5915079 h 6857857"/>
                <a:gd name="connsiteX11" fmla="*/ 2960436 w 7466644"/>
                <a:gd name="connsiteY11" fmla="*/ 4419632 h 6857857"/>
                <a:gd name="connsiteX12" fmla="*/ 5652399 w 7466644"/>
                <a:gd name="connsiteY12" fmla="*/ 4381419 h 6857857"/>
                <a:gd name="connsiteX13" fmla="*/ 5652399 w 7466644"/>
                <a:gd name="connsiteY13" fmla="*/ 4889976 h 6857857"/>
                <a:gd name="connsiteX14" fmla="*/ 6114037 w 7466644"/>
                <a:gd name="connsiteY14" fmla="*/ 4889976 h 6857857"/>
                <a:gd name="connsiteX15" fmla="*/ 6114037 w 7466644"/>
                <a:gd name="connsiteY15" fmla="*/ 4381419 h 6857857"/>
                <a:gd name="connsiteX16" fmla="*/ 4313614 w 7466644"/>
                <a:gd name="connsiteY16" fmla="*/ 4381275 h 6857857"/>
                <a:gd name="connsiteX17" fmla="*/ 4313614 w 7466644"/>
                <a:gd name="connsiteY17" fmla="*/ 4889976 h 6857857"/>
                <a:gd name="connsiteX18" fmla="*/ 4776186 w 7466644"/>
                <a:gd name="connsiteY18" fmla="*/ 4889976 h 6857857"/>
                <a:gd name="connsiteX19" fmla="*/ 4776186 w 7466644"/>
                <a:gd name="connsiteY19" fmla="*/ 4381275 h 6857857"/>
                <a:gd name="connsiteX20" fmla="*/ 4166595 w 7466644"/>
                <a:gd name="connsiteY20" fmla="*/ 4050248 h 6857857"/>
                <a:gd name="connsiteX21" fmla="*/ 4548786 w 7466644"/>
                <a:gd name="connsiteY21" fmla="*/ 4050248 h 6857857"/>
                <a:gd name="connsiteX22" fmla="*/ 4925436 w 7466644"/>
                <a:gd name="connsiteY22" fmla="*/ 4050248 h 6857857"/>
                <a:gd name="connsiteX23" fmla="*/ 5107357 w 7466644"/>
                <a:gd name="connsiteY23" fmla="*/ 4233896 h 6857857"/>
                <a:gd name="connsiteX24" fmla="*/ 5107357 w 7466644"/>
                <a:gd name="connsiteY24" fmla="*/ 5038794 h 6857857"/>
                <a:gd name="connsiteX25" fmla="*/ 4927451 w 7466644"/>
                <a:gd name="connsiteY25" fmla="*/ 5220210 h 6857857"/>
                <a:gd name="connsiteX26" fmla="*/ 4544396 w 7466644"/>
                <a:gd name="connsiteY26" fmla="*/ 5220210 h 6857857"/>
                <a:gd name="connsiteX27" fmla="*/ 4161341 w 7466644"/>
                <a:gd name="connsiteY27" fmla="*/ 5220210 h 6857857"/>
                <a:gd name="connsiteX28" fmla="*/ 3982947 w 7466644"/>
                <a:gd name="connsiteY28" fmla="*/ 5041025 h 6857857"/>
                <a:gd name="connsiteX29" fmla="*/ 3982947 w 7466644"/>
                <a:gd name="connsiteY29" fmla="*/ 4758141 h 6857857"/>
                <a:gd name="connsiteX30" fmla="*/ 3982947 w 7466644"/>
                <a:gd name="connsiteY30" fmla="*/ 4509727 h 6857857"/>
                <a:gd name="connsiteX31" fmla="*/ 3982947 w 7466644"/>
                <a:gd name="connsiteY31" fmla="*/ 4232313 h 6857857"/>
                <a:gd name="connsiteX32" fmla="*/ 4166595 w 7466644"/>
                <a:gd name="connsiteY32" fmla="*/ 4050248 h 6857857"/>
                <a:gd name="connsiteX33" fmla="*/ 5882391 w 7466644"/>
                <a:gd name="connsiteY33" fmla="*/ 4049961 h 6857857"/>
                <a:gd name="connsiteX34" fmla="*/ 6271923 w 7466644"/>
                <a:gd name="connsiteY34" fmla="*/ 4050465 h 6857857"/>
                <a:gd name="connsiteX35" fmla="*/ 6446287 w 7466644"/>
                <a:gd name="connsiteY35" fmla="*/ 4227060 h 6857857"/>
                <a:gd name="connsiteX36" fmla="*/ 6446287 w 7466644"/>
                <a:gd name="connsiteY36" fmla="*/ 4508217 h 6857857"/>
                <a:gd name="connsiteX37" fmla="*/ 6446287 w 7466644"/>
                <a:gd name="connsiteY37" fmla="*/ 4754112 h 6857857"/>
                <a:gd name="connsiteX38" fmla="*/ 6446287 w 7466644"/>
                <a:gd name="connsiteY38" fmla="*/ 5042896 h 6857857"/>
                <a:gd name="connsiteX39" fmla="*/ 6269475 w 7466644"/>
                <a:gd name="connsiteY39" fmla="*/ 5220211 h 6857857"/>
                <a:gd name="connsiteX40" fmla="*/ 5879368 w 7466644"/>
                <a:gd name="connsiteY40" fmla="*/ 5220211 h 6857857"/>
                <a:gd name="connsiteX41" fmla="*/ 5499840 w 7466644"/>
                <a:gd name="connsiteY41" fmla="*/ 5220211 h 6857857"/>
                <a:gd name="connsiteX42" fmla="*/ 5322164 w 7466644"/>
                <a:gd name="connsiteY42" fmla="*/ 5044120 h 6857857"/>
                <a:gd name="connsiteX43" fmla="*/ 5322164 w 7466644"/>
                <a:gd name="connsiteY43" fmla="*/ 4224686 h 6857857"/>
                <a:gd name="connsiteX44" fmla="*/ 5494874 w 7466644"/>
                <a:gd name="connsiteY44" fmla="*/ 4050465 h 6857857"/>
                <a:gd name="connsiteX45" fmla="*/ 5882391 w 7466644"/>
                <a:gd name="connsiteY45" fmla="*/ 4049961 h 6857857"/>
                <a:gd name="connsiteX46" fmla="*/ 4312893 w 7466644"/>
                <a:gd name="connsiteY46" fmla="*/ 3127621 h 6857857"/>
                <a:gd name="connsiteX47" fmla="*/ 4312893 w 7466644"/>
                <a:gd name="connsiteY47" fmla="*/ 3634955 h 6857857"/>
                <a:gd name="connsiteX48" fmla="*/ 4775827 w 7466644"/>
                <a:gd name="connsiteY48" fmla="*/ 3634955 h 6857857"/>
                <a:gd name="connsiteX49" fmla="*/ 4775827 w 7466644"/>
                <a:gd name="connsiteY49" fmla="*/ 3127621 h 6857857"/>
                <a:gd name="connsiteX50" fmla="*/ 5653334 w 7466644"/>
                <a:gd name="connsiteY50" fmla="*/ 3126687 h 6857857"/>
                <a:gd name="connsiteX51" fmla="*/ 5653334 w 7466644"/>
                <a:gd name="connsiteY51" fmla="*/ 3634164 h 6857857"/>
                <a:gd name="connsiteX52" fmla="*/ 6113893 w 7466644"/>
                <a:gd name="connsiteY52" fmla="*/ 3634164 h 6857857"/>
                <a:gd name="connsiteX53" fmla="*/ 6113893 w 7466644"/>
                <a:gd name="connsiteY53" fmla="*/ 3126687 h 6857857"/>
                <a:gd name="connsiteX54" fmla="*/ 5498832 w 7466644"/>
                <a:gd name="connsiteY54" fmla="*/ 2796020 h 6857857"/>
                <a:gd name="connsiteX55" fmla="*/ 5883686 w 7466644"/>
                <a:gd name="connsiteY55" fmla="*/ 2796020 h 6857857"/>
                <a:gd name="connsiteX56" fmla="*/ 6268611 w 7466644"/>
                <a:gd name="connsiteY56" fmla="*/ 2796020 h 6857857"/>
                <a:gd name="connsiteX57" fmla="*/ 6446287 w 7466644"/>
                <a:gd name="connsiteY57" fmla="*/ 2972687 h 6857857"/>
                <a:gd name="connsiteX58" fmla="*/ 6446287 w 7466644"/>
                <a:gd name="connsiteY58" fmla="*/ 3258017 h 6857857"/>
                <a:gd name="connsiteX59" fmla="*/ 6446287 w 7466644"/>
                <a:gd name="connsiteY59" fmla="*/ 3499810 h 6857857"/>
                <a:gd name="connsiteX60" fmla="*/ 6446287 w 7466644"/>
                <a:gd name="connsiteY60" fmla="*/ 3788666 h 6857857"/>
                <a:gd name="connsiteX61" fmla="*/ 6269547 w 7466644"/>
                <a:gd name="connsiteY61" fmla="*/ 3965981 h 6857857"/>
                <a:gd name="connsiteX62" fmla="*/ 5886061 w 7466644"/>
                <a:gd name="connsiteY62" fmla="*/ 3965981 h 6857857"/>
                <a:gd name="connsiteX63" fmla="*/ 5499623 w 7466644"/>
                <a:gd name="connsiteY63" fmla="*/ 3965981 h 6857857"/>
                <a:gd name="connsiteX64" fmla="*/ 5321877 w 7466644"/>
                <a:gd name="connsiteY64" fmla="*/ 3789170 h 6857857"/>
                <a:gd name="connsiteX65" fmla="*/ 5321877 w 7466644"/>
                <a:gd name="connsiteY65" fmla="*/ 2973262 h 6857857"/>
                <a:gd name="connsiteX66" fmla="*/ 5498832 w 7466644"/>
                <a:gd name="connsiteY66" fmla="*/ 2796020 h 6857857"/>
                <a:gd name="connsiteX67" fmla="*/ 4160334 w 7466644"/>
                <a:gd name="connsiteY67" fmla="*/ 2795947 h 6857857"/>
                <a:gd name="connsiteX68" fmla="*/ 4545188 w 7466644"/>
                <a:gd name="connsiteY68" fmla="*/ 2795947 h 6857857"/>
                <a:gd name="connsiteX69" fmla="*/ 4930041 w 7466644"/>
                <a:gd name="connsiteY69" fmla="*/ 2795947 h 6857857"/>
                <a:gd name="connsiteX70" fmla="*/ 5107645 w 7466644"/>
                <a:gd name="connsiteY70" fmla="*/ 2972758 h 6857857"/>
                <a:gd name="connsiteX71" fmla="*/ 5107645 w 7466644"/>
                <a:gd name="connsiteY71" fmla="*/ 3261759 h 6857857"/>
                <a:gd name="connsiteX72" fmla="*/ 5107645 w 7466644"/>
                <a:gd name="connsiteY72" fmla="*/ 3500889 h 6857857"/>
                <a:gd name="connsiteX73" fmla="*/ 5107645 w 7466644"/>
                <a:gd name="connsiteY73" fmla="*/ 3788738 h 6857857"/>
                <a:gd name="connsiteX74" fmla="*/ 4930402 w 7466644"/>
                <a:gd name="connsiteY74" fmla="*/ 3965981 h 6857857"/>
                <a:gd name="connsiteX75" fmla="*/ 4549937 w 7466644"/>
                <a:gd name="connsiteY75" fmla="*/ 3965981 h 6857857"/>
                <a:gd name="connsiteX76" fmla="*/ 4160622 w 7466644"/>
                <a:gd name="connsiteY76" fmla="*/ 3965981 h 6857857"/>
                <a:gd name="connsiteX77" fmla="*/ 3983163 w 7466644"/>
                <a:gd name="connsiteY77" fmla="*/ 3788810 h 6857857"/>
                <a:gd name="connsiteX78" fmla="*/ 3983163 w 7466644"/>
                <a:gd name="connsiteY78" fmla="*/ 2972974 h 6857857"/>
                <a:gd name="connsiteX79" fmla="*/ 4160334 w 7466644"/>
                <a:gd name="connsiteY79" fmla="*/ 2795947 h 6857857"/>
                <a:gd name="connsiteX80" fmla="*/ 6745937 w 7466644"/>
                <a:gd name="connsiteY80" fmla="*/ 1999688 h 6857857"/>
                <a:gd name="connsiteX81" fmla="*/ 6098853 w 7466644"/>
                <a:gd name="connsiteY81" fmla="*/ 2133034 h 6857857"/>
                <a:gd name="connsiteX82" fmla="*/ 6062872 w 7466644"/>
                <a:gd name="connsiteY82" fmla="*/ 2140230 h 6857857"/>
                <a:gd name="connsiteX83" fmla="*/ 4634133 w 7466644"/>
                <a:gd name="connsiteY83" fmla="*/ 2434052 h 6857857"/>
                <a:gd name="connsiteX84" fmla="*/ 3487991 w 7466644"/>
                <a:gd name="connsiteY84" fmla="*/ 2667568 h 6857857"/>
                <a:gd name="connsiteX85" fmla="*/ 3429486 w 7466644"/>
                <a:gd name="connsiteY85" fmla="*/ 2679586 h 6857857"/>
                <a:gd name="connsiteX86" fmla="*/ 2752177 w 7466644"/>
                <a:gd name="connsiteY86" fmla="*/ 2817394 h 6857857"/>
                <a:gd name="connsiteX87" fmla="*/ 2246499 w 7466644"/>
                <a:gd name="connsiteY87" fmla="*/ 2920516 h 6857857"/>
                <a:gd name="connsiteX88" fmla="*/ 2156114 w 7466644"/>
                <a:gd name="connsiteY88" fmla="*/ 2938938 h 6857857"/>
                <a:gd name="connsiteX89" fmla="*/ 719172 w 7466644"/>
                <a:gd name="connsiteY89" fmla="*/ 3231465 h 6857857"/>
                <a:gd name="connsiteX90" fmla="*/ 717445 w 7466644"/>
                <a:gd name="connsiteY90" fmla="*/ 3231824 h 6857857"/>
                <a:gd name="connsiteX91" fmla="*/ 717445 w 7466644"/>
                <a:gd name="connsiteY91" fmla="*/ 3232184 h 6857857"/>
                <a:gd name="connsiteX92" fmla="*/ 718238 w 7466644"/>
                <a:gd name="connsiteY92" fmla="*/ 5531521 h 6857857"/>
                <a:gd name="connsiteX93" fmla="*/ 718238 w 7466644"/>
                <a:gd name="connsiteY93" fmla="*/ 5913856 h 6857857"/>
                <a:gd name="connsiteX94" fmla="*/ 1286739 w 7466644"/>
                <a:gd name="connsiteY94" fmla="*/ 5913856 h 6857857"/>
                <a:gd name="connsiteX95" fmla="*/ 1286739 w 7466644"/>
                <a:gd name="connsiteY95" fmla="*/ 5824551 h 6857857"/>
                <a:gd name="connsiteX96" fmla="*/ 1286739 w 7466644"/>
                <a:gd name="connsiteY96" fmla="*/ 5526124 h 6857857"/>
                <a:gd name="connsiteX97" fmla="*/ 1286739 w 7466644"/>
                <a:gd name="connsiteY97" fmla="*/ 5060168 h 6857857"/>
                <a:gd name="connsiteX98" fmla="*/ 1286235 w 7466644"/>
                <a:gd name="connsiteY98" fmla="*/ 4267936 h 6857857"/>
                <a:gd name="connsiteX99" fmla="*/ 1466140 w 7466644"/>
                <a:gd name="connsiteY99" fmla="*/ 4089542 h 6857857"/>
                <a:gd name="connsiteX100" fmla="*/ 1656409 w 7466644"/>
                <a:gd name="connsiteY100" fmla="*/ 4089542 h 6857857"/>
                <a:gd name="connsiteX101" fmla="*/ 1848331 w 7466644"/>
                <a:gd name="connsiteY101" fmla="*/ 4089542 h 6857857"/>
                <a:gd name="connsiteX102" fmla="*/ 2081921 w 7466644"/>
                <a:gd name="connsiteY102" fmla="*/ 4089542 h 6857857"/>
                <a:gd name="connsiteX103" fmla="*/ 3121343 w 7466644"/>
                <a:gd name="connsiteY103" fmla="*/ 4091628 h 6857857"/>
                <a:gd name="connsiteX104" fmla="*/ 3231374 w 7466644"/>
                <a:gd name="connsiteY104" fmla="*/ 4128761 h 6857857"/>
                <a:gd name="connsiteX105" fmla="*/ 3292829 w 7466644"/>
                <a:gd name="connsiteY105" fmla="*/ 4276860 h 6857857"/>
                <a:gd name="connsiteX106" fmla="*/ 3292829 w 7466644"/>
                <a:gd name="connsiteY106" fmla="*/ 5580527 h 6857857"/>
                <a:gd name="connsiteX107" fmla="*/ 3292829 w 7466644"/>
                <a:gd name="connsiteY107" fmla="*/ 5914432 h 6857857"/>
                <a:gd name="connsiteX108" fmla="*/ 6745937 w 7466644"/>
                <a:gd name="connsiteY108" fmla="*/ 5914432 h 6857857"/>
                <a:gd name="connsiteX109" fmla="*/ 2405103 w 7466644"/>
                <a:gd name="connsiteY109" fmla="*/ 1139091 h 6857857"/>
                <a:gd name="connsiteX110" fmla="*/ 1864811 w 7466644"/>
                <a:gd name="connsiteY110" fmla="*/ 1139595 h 6857857"/>
                <a:gd name="connsiteX111" fmla="*/ 1342582 w 7466644"/>
                <a:gd name="connsiteY111" fmla="*/ 1139162 h 6857857"/>
                <a:gd name="connsiteX112" fmla="*/ 1179155 w 7466644"/>
                <a:gd name="connsiteY112" fmla="*/ 2367199 h 6857857"/>
                <a:gd name="connsiteX113" fmla="*/ 1121585 w 7466644"/>
                <a:gd name="connsiteY113" fmla="*/ 2797172 h 6857857"/>
                <a:gd name="connsiteX114" fmla="*/ 1119356 w 7466644"/>
                <a:gd name="connsiteY114" fmla="*/ 2815235 h 6857857"/>
                <a:gd name="connsiteX115" fmla="*/ 2565147 w 7466644"/>
                <a:gd name="connsiteY115" fmla="*/ 2519182 h 6857857"/>
                <a:gd name="connsiteX116" fmla="*/ 2527439 w 7466644"/>
                <a:gd name="connsiteY116" fmla="*/ 2194273 h 6857857"/>
                <a:gd name="connsiteX117" fmla="*/ 2405103 w 7466644"/>
                <a:gd name="connsiteY117" fmla="*/ 1139091 h 6857857"/>
                <a:gd name="connsiteX118" fmla="*/ 3455032 w 7466644"/>
                <a:gd name="connsiteY118" fmla="*/ 1138948 h 6857857"/>
                <a:gd name="connsiteX119" fmla="*/ 3331330 w 7466644"/>
                <a:gd name="connsiteY119" fmla="*/ 2070138 h 6857857"/>
                <a:gd name="connsiteX120" fmla="*/ 3291318 w 7466644"/>
                <a:gd name="connsiteY120" fmla="*/ 2370149 h 6857857"/>
                <a:gd name="connsiteX121" fmla="*/ 4628377 w 7466644"/>
                <a:gd name="connsiteY121" fmla="*/ 2096621 h 6857857"/>
                <a:gd name="connsiteX122" fmla="*/ 4518058 w 7466644"/>
                <a:gd name="connsiteY122" fmla="*/ 1139523 h 6857857"/>
                <a:gd name="connsiteX123" fmla="*/ 4283534 w 7466644"/>
                <a:gd name="connsiteY123" fmla="*/ 1139523 h 6857857"/>
                <a:gd name="connsiteX124" fmla="*/ 3455032 w 7466644"/>
                <a:gd name="connsiteY124" fmla="*/ 1138948 h 6857857"/>
                <a:gd name="connsiteX125" fmla="*/ 3563192 w 7466644"/>
                <a:gd name="connsiteY125" fmla="*/ 329731 h 6857857"/>
                <a:gd name="connsiteX126" fmla="*/ 3499433 w 7466644"/>
                <a:gd name="connsiteY126" fmla="*/ 808856 h 6857857"/>
                <a:gd name="connsiteX127" fmla="*/ 4480135 w 7466644"/>
                <a:gd name="connsiteY127" fmla="*/ 808856 h 6857857"/>
                <a:gd name="connsiteX128" fmla="*/ 4465166 w 7466644"/>
                <a:gd name="connsiteY128" fmla="*/ 678676 h 6857857"/>
                <a:gd name="connsiteX129" fmla="*/ 4464519 w 7466644"/>
                <a:gd name="connsiteY129" fmla="*/ 672559 h 6857857"/>
                <a:gd name="connsiteX130" fmla="*/ 4425731 w 7466644"/>
                <a:gd name="connsiteY130" fmla="*/ 329731 h 6857857"/>
                <a:gd name="connsiteX131" fmla="*/ 3829452 w 7466644"/>
                <a:gd name="connsiteY131" fmla="*/ 329731 h 6857857"/>
                <a:gd name="connsiteX132" fmla="*/ 2312344 w 7466644"/>
                <a:gd name="connsiteY132" fmla="*/ 329012 h 6857857"/>
                <a:gd name="connsiteX133" fmla="*/ 1824224 w 7466644"/>
                <a:gd name="connsiteY133" fmla="*/ 329659 h 6857857"/>
                <a:gd name="connsiteX134" fmla="*/ 1450741 w 7466644"/>
                <a:gd name="connsiteY134" fmla="*/ 329659 h 6857857"/>
                <a:gd name="connsiteX135" fmla="*/ 1386695 w 7466644"/>
                <a:gd name="connsiteY135" fmla="*/ 809360 h 6857857"/>
                <a:gd name="connsiteX136" fmla="*/ 2366676 w 7466644"/>
                <a:gd name="connsiteY136" fmla="*/ 809360 h 6857857"/>
                <a:gd name="connsiteX137" fmla="*/ 2354010 w 7466644"/>
                <a:gd name="connsiteY137" fmla="*/ 699689 h 6857857"/>
                <a:gd name="connsiteX138" fmla="*/ 2312344 w 7466644"/>
                <a:gd name="connsiteY138" fmla="*/ 329012 h 6857857"/>
                <a:gd name="connsiteX139" fmla="*/ 3450210 w 7466644"/>
                <a:gd name="connsiteY139" fmla="*/ 0 h 6857857"/>
                <a:gd name="connsiteX140" fmla="*/ 4544036 w 7466644"/>
                <a:gd name="connsiteY140" fmla="*/ 0 h 6857857"/>
                <a:gd name="connsiteX141" fmla="*/ 4735744 w 7466644"/>
                <a:gd name="connsiteY141" fmla="*/ 169112 h 6857857"/>
                <a:gd name="connsiteX142" fmla="*/ 4820084 w 7466644"/>
                <a:gd name="connsiteY142" fmla="*/ 896578 h 6857857"/>
                <a:gd name="connsiteX143" fmla="*/ 4854770 w 7466644"/>
                <a:gd name="connsiteY143" fmla="*/ 1197380 h 6857857"/>
                <a:gd name="connsiteX144" fmla="*/ 4951415 w 7466644"/>
                <a:gd name="connsiteY144" fmla="*/ 2031495 h 6857857"/>
                <a:gd name="connsiteX145" fmla="*/ 4983366 w 7466644"/>
                <a:gd name="connsiteY145" fmla="*/ 2025161 h 6857857"/>
                <a:gd name="connsiteX146" fmla="*/ 5157155 w 7466644"/>
                <a:gd name="connsiteY146" fmla="*/ 1990475 h 6857857"/>
                <a:gd name="connsiteX147" fmla="*/ 5826404 w 7466644"/>
                <a:gd name="connsiteY147" fmla="*/ 1853172 h 6857857"/>
                <a:gd name="connsiteX148" fmla="*/ 5887860 w 7466644"/>
                <a:gd name="connsiteY148" fmla="*/ 1840578 h 6857857"/>
                <a:gd name="connsiteX149" fmla="*/ 6862372 w 7466644"/>
                <a:gd name="connsiteY149" fmla="*/ 1640668 h 6857857"/>
                <a:gd name="connsiteX150" fmla="*/ 6913969 w 7466644"/>
                <a:gd name="connsiteY150" fmla="*/ 1635055 h 6857857"/>
                <a:gd name="connsiteX151" fmla="*/ 7077899 w 7466644"/>
                <a:gd name="connsiteY151" fmla="*/ 1818199 h 6857857"/>
                <a:gd name="connsiteX152" fmla="*/ 7077899 w 7466644"/>
                <a:gd name="connsiteY152" fmla="*/ 3953317 h 6857857"/>
                <a:gd name="connsiteX153" fmla="*/ 7077899 w 7466644"/>
                <a:gd name="connsiteY153" fmla="*/ 5917023 h 6857857"/>
                <a:gd name="connsiteX154" fmla="*/ 7137627 w 7466644"/>
                <a:gd name="connsiteY154" fmla="*/ 5917023 h 6857857"/>
                <a:gd name="connsiteX155" fmla="*/ 7203617 w 7466644"/>
                <a:gd name="connsiteY155" fmla="*/ 5917023 h 6857857"/>
                <a:gd name="connsiteX156" fmla="*/ 7296448 w 7466644"/>
                <a:gd name="connsiteY156" fmla="*/ 5917454 h 6857857"/>
                <a:gd name="connsiteX157" fmla="*/ 7465271 w 7466644"/>
                <a:gd name="connsiteY157" fmla="*/ 6080665 h 6857857"/>
                <a:gd name="connsiteX158" fmla="*/ 7465991 w 7466644"/>
                <a:gd name="connsiteY158" fmla="*/ 6695582 h 6857857"/>
                <a:gd name="connsiteX159" fmla="*/ 7299758 w 7466644"/>
                <a:gd name="connsiteY159" fmla="*/ 6857209 h 6857857"/>
                <a:gd name="connsiteX160" fmla="*/ 7197860 w 7466644"/>
                <a:gd name="connsiteY160" fmla="*/ 6857857 h 6857857"/>
                <a:gd name="connsiteX161" fmla="*/ 7125897 w 7466644"/>
                <a:gd name="connsiteY161" fmla="*/ 6857857 h 6857857"/>
                <a:gd name="connsiteX162" fmla="*/ 7054295 w 7466644"/>
                <a:gd name="connsiteY162" fmla="*/ 6857857 h 6857857"/>
                <a:gd name="connsiteX163" fmla="*/ 743209 w 7466644"/>
                <a:gd name="connsiteY163" fmla="*/ 6857857 h 6857857"/>
                <a:gd name="connsiteX164" fmla="*/ 336693 w 7466644"/>
                <a:gd name="connsiteY164" fmla="*/ 6857857 h 6857857"/>
                <a:gd name="connsiteX165" fmla="*/ 171180 w 7466644"/>
                <a:gd name="connsiteY165" fmla="*/ 6857857 h 6857857"/>
                <a:gd name="connsiteX166" fmla="*/ 1349 w 7466644"/>
                <a:gd name="connsiteY166" fmla="*/ 6695222 h 6857857"/>
                <a:gd name="connsiteX167" fmla="*/ 1349 w 7466644"/>
                <a:gd name="connsiteY167" fmla="*/ 6079657 h 6857857"/>
                <a:gd name="connsiteX168" fmla="*/ 167654 w 7466644"/>
                <a:gd name="connsiteY168" fmla="*/ 5917886 h 6857857"/>
                <a:gd name="connsiteX169" fmla="*/ 274519 w 7466644"/>
                <a:gd name="connsiteY169" fmla="*/ 5917310 h 6857857"/>
                <a:gd name="connsiteX170" fmla="*/ 344825 w 7466644"/>
                <a:gd name="connsiteY170" fmla="*/ 5917310 h 6857857"/>
                <a:gd name="connsiteX171" fmla="*/ 390233 w 7466644"/>
                <a:gd name="connsiteY171" fmla="*/ 5917310 h 6857857"/>
                <a:gd name="connsiteX172" fmla="*/ 390233 w 7466644"/>
                <a:gd name="connsiteY172" fmla="*/ 5916879 h 6857857"/>
                <a:gd name="connsiteX173" fmla="*/ 390233 w 7466644"/>
                <a:gd name="connsiteY173" fmla="*/ 3664893 h 6857857"/>
                <a:gd name="connsiteX174" fmla="*/ 390233 w 7466644"/>
                <a:gd name="connsiteY174" fmla="*/ 3145183 h 6857857"/>
                <a:gd name="connsiteX175" fmla="*/ 390233 w 7466644"/>
                <a:gd name="connsiteY175" fmla="*/ 3133523 h 6857857"/>
                <a:gd name="connsiteX176" fmla="*/ 390233 w 7466644"/>
                <a:gd name="connsiteY176" fmla="*/ 3100062 h 6857857"/>
                <a:gd name="connsiteX177" fmla="*/ 526961 w 7466644"/>
                <a:gd name="connsiteY177" fmla="*/ 2936707 h 6857857"/>
                <a:gd name="connsiteX178" fmla="*/ 777103 w 7466644"/>
                <a:gd name="connsiteY178" fmla="*/ 2885902 h 6857857"/>
                <a:gd name="connsiteX179" fmla="*/ 922682 w 7466644"/>
                <a:gd name="connsiteY179" fmla="*/ 1788191 h 6857857"/>
                <a:gd name="connsiteX180" fmla="*/ 928006 w 7466644"/>
                <a:gd name="connsiteY180" fmla="*/ 1748396 h 6857857"/>
                <a:gd name="connsiteX181" fmla="*/ 1141375 w 7466644"/>
                <a:gd name="connsiteY181" fmla="*/ 152704 h 6857857"/>
                <a:gd name="connsiteX182" fmla="*/ 1314947 w 7466644"/>
                <a:gd name="connsiteY182" fmla="*/ 360 h 6857857"/>
                <a:gd name="connsiteX183" fmla="*/ 1883449 w 7466644"/>
                <a:gd name="connsiteY183" fmla="*/ 360 h 6857857"/>
                <a:gd name="connsiteX184" fmla="*/ 2444754 w 7466644"/>
                <a:gd name="connsiteY184" fmla="*/ 360 h 6857857"/>
                <a:gd name="connsiteX185" fmla="*/ 2620054 w 7466644"/>
                <a:gd name="connsiteY185" fmla="*/ 155727 h 6857857"/>
                <a:gd name="connsiteX186" fmla="*/ 2725623 w 7466644"/>
                <a:gd name="connsiteY186" fmla="*/ 1068136 h 6857857"/>
                <a:gd name="connsiteX187" fmla="*/ 2783193 w 7466644"/>
                <a:gd name="connsiteY187" fmla="*/ 1565828 h 6857857"/>
                <a:gd name="connsiteX188" fmla="*/ 2883149 w 7466644"/>
                <a:gd name="connsiteY188" fmla="*/ 2428295 h 6857857"/>
                <a:gd name="connsiteX189" fmla="*/ 2886171 w 7466644"/>
                <a:gd name="connsiteY189" fmla="*/ 2453985 h 6857857"/>
                <a:gd name="connsiteX190" fmla="*/ 2948706 w 7466644"/>
                <a:gd name="connsiteY190" fmla="*/ 2440888 h 6857857"/>
                <a:gd name="connsiteX191" fmla="*/ 3013472 w 7466644"/>
                <a:gd name="connsiteY191" fmla="*/ 1960828 h 6857857"/>
                <a:gd name="connsiteX192" fmla="*/ 3035277 w 7466644"/>
                <a:gd name="connsiteY192" fmla="*/ 1794738 h 6857857"/>
                <a:gd name="connsiteX193" fmla="*/ 3170781 w 7466644"/>
                <a:gd name="connsiteY193" fmla="*/ 780071 h 6857857"/>
                <a:gd name="connsiteX194" fmla="*/ 3210865 w 7466644"/>
                <a:gd name="connsiteY194" fmla="*/ 480132 h 6857857"/>
                <a:gd name="connsiteX195" fmla="*/ 3223529 w 7466644"/>
                <a:gd name="connsiteY195" fmla="*/ 386581 h 6857857"/>
                <a:gd name="connsiteX196" fmla="*/ 3251092 w 7466644"/>
                <a:gd name="connsiteY196" fmla="*/ 177891 h 6857857"/>
                <a:gd name="connsiteX197" fmla="*/ 3450210 w 7466644"/>
                <a:gd name="connsiteY197" fmla="*/ 0 h 6857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</a:cxnLst>
              <a:rect l="l" t="t" r="r" b="b"/>
              <a:pathLst>
                <a:path w="7466644" h="6857857">
                  <a:moveTo>
                    <a:pt x="332161" y="6248912"/>
                  </a:moveTo>
                  <a:lnTo>
                    <a:pt x="332161" y="6527118"/>
                  </a:lnTo>
                  <a:lnTo>
                    <a:pt x="7134965" y="6527118"/>
                  </a:lnTo>
                  <a:lnTo>
                    <a:pt x="7134965" y="6248912"/>
                  </a:lnTo>
                  <a:close/>
                  <a:moveTo>
                    <a:pt x="1618413" y="4419921"/>
                  </a:moveTo>
                  <a:lnTo>
                    <a:pt x="1618413" y="5915655"/>
                  </a:lnTo>
                  <a:lnTo>
                    <a:pt x="2123803" y="5915655"/>
                  </a:lnTo>
                  <a:lnTo>
                    <a:pt x="2123803" y="4419921"/>
                  </a:lnTo>
                  <a:close/>
                  <a:moveTo>
                    <a:pt x="2457132" y="4419632"/>
                  </a:moveTo>
                  <a:lnTo>
                    <a:pt x="2457132" y="5915079"/>
                  </a:lnTo>
                  <a:lnTo>
                    <a:pt x="2960436" y="5915079"/>
                  </a:lnTo>
                  <a:lnTo>
                    <a:pt x="2960436" y="4419632"/>
                  </a:lnTo>
                  <a:close/>
                  <a:moveTo>
                    <a:pt x="5652399" y="4381419"/>
                  </a:moveTo>
                  <a:lnTo>
                    <a:pt x="5652399" y="4889976"/>
                  </a:lnTo>
                  <a:lnTo>
                    <a:pt x="6114037" y="4889976"/>
                  </a:lnTo>
                  <a:lnTo>
                    <a:pt x="6114037" y="4381419"/>
                  </a:lnTo>
                  <a:close/>
                  <a:moveTo>
                    <a:pt x="4313614" y="4381275"/>
                  </a:moveTo>
                  <a:lnTo>
                    <a:pt x="4313614" y="4889976"/>
                  </a:lnTo>
                  <a:lnTo>
                    <a:pt x="4776186" y="4889976"/>
                  </a:lnTo>
                  <a:lnTo>
                    <a:pt x="4776186" y="4381275"/>
                  </a:lnTo>
                  <a:close/>
                  <a:moveTo>
                    <a:pt x="4166595" y="4050248"/>
                  </a:moveTo>
                  <a:lnTo>
                    <a:pt x="4548786" y="4050248"/>
                  </a:lnTo>
                  <a:lnTo>
                    <a:pt x="4925436" y="4050248"/>
                  </a:lnTo>
                  <a:cubicBezTo>
                    <a:pt x="5042807" y="4050392"/>
                    <a:pt x="5107573" y="4115662"/>
                    <a:pt x="5107357" y="4233896"/>
                  </a:cubicBezTo>
                  <a:cubicBezTo>
                    <a:pt x="5107357" y="4502222"/>
                    <a:pt x="5107357" y="4770518"/>
                    <a:pt x="5107357" y="5038794"/>
                  </a:cubicBezTo>
                  <a:cubicBezTo>
                    <a:pt x="5107357" y="5154005"/>
                    <a:pt x="5041871" y="5220210"/>
                    <a:pt x="4927451" y="5220210"/>
                  </a:cubicBezTo>
                  <a:lnTo>
                    <a:pt x="4544396" y="5220210"/>
                  </a:lnTo>
                  <a:cubicBezTo>
                    <a:pt x="4416663" y="5220210"/>
                    <a:pt x="4289002" y="5220210"/>
                    <a:pt x="4161341" y="5220210"/>
                  </a:cubicBezTo>
                  <a:cubicBezTo>
                    <a:pt x="4048217" y="5220138"/>
                    <a:pt x="3982947" y="5154869"/>
                    <a:pt x="3982947" y="5041025"/>
                  </a:cubicBezTo>
                  <a:cubicBezTo>
                    <a:pt x="3982947" y="4946704"/>
                    <a:pt x="3982947" y="4852412"/>
                    <a:pt x="3982947" y="4758141"/>
                  </a:cubicBezTo>
                  <a:lnTo>
                    <a:pt x="3982947" y="4509727"/>
                  </a:lnTo>
                  <a:cubicBezTo>
                    <a:pt x="3982947" y="4417278"/>
                    <a:pt x="3982947" y="4324806"/>
                    <a:pt x="3982947" y="4232313"/>
                  </a:cubicBezTo>
                  <a:cubicBezTo>
                    <a:pt x="3983235" y="4115014"/>
                    <a:pt x="4048432" y="4050248"/>
                    <a:pt x="4166595" y="4050248"/>
                  </a:cubicBezTo>
                  <a:close/>
                  <a:moveTo>
                    <a:pt x="5882391" y="4049961"/>
                  </a:moveTo>
                  <a:cubicBezTo>
                    <a:pt x="6012282" y="4049961"/>
                    <a:pt x="6142102" y="4050127"/>
                    <a:pt x="6271923" y="4050465"/>
                  </a:cubicBezTo>
                  <a:cubicBezTo>
                    <a:pt x="6379218" y="4050681"/>
                    <a:pt x="6446287" y="4118397"/>
                    <a:pt x="6446287" y="4227060"/>
                  </a:cubicBezTo>
                  <a:cubicBezTo>
                    <a:pt x="6446287" y="4320806"/>
                    <a:pt x="6446287" y="4414522"/>
                    <a:pt x="6446287" y="4508217"/>
                  </a:cubicBezTo>
                  <a:lnTo>
                    <a:pt x="6446287" y="4754112"/>
                  </a:lnTo>
                  <a:cubicBezTo>
                    <a:pt x="6446287" y="4850347"/>
                    <a:pt x="6446287" y="4946611"/>
                    <a:pt x="6446287" y="5042896"/>
                  </a:cubicBezTo>
                  <a:cubicBezTo>
                    <a:pt x="6446071" y="5153862"/>
                    <a:pt x="6380009" y="5220211"/>
                    <a:pt x="6269475" y="5220211"/>
                  </a:cubicBezTo>
                  <a:cubicBezTo>
                    <a:pt x="6139440" y="5220211"/>
                    <a:pt x="6009404" y="5220211"/>
                    <a:pt x="5879368" y="5220211"/>
                  </a:cubicBezTo>
                  <a:cubicBezTo>
                    <a:pt x="5752859" y="5220211"/>
                    <a:pt x="5626349" y="5220211"/>
                    <a:pt x="5499840" y="5220211"/>
                  </a:cubicBezTo>
                  <a:cubicBezTo>
                    <a:pt x="5388658" y="5219851"/>
                    <a:pt x="5322164" y="5154294"/>
                    <a:pt x="5322164" y="5044120"/>
                  </a:cubicBezTo>
                  <a:cubicBezTo>
                    <a:pt x="5321661" y="4788366"/>
                    <a:pt x="5321661" y="4520306"/>
                    <a:pt x="5322164" y="4224686"/>
                  </a:cubicBezTo>
                  <a:cubicBezTo>
                    <a:pt x="5322164" y="4119117"/>
                    <a:pt x="5389953" y="4050465"/>
                    <a:pt x="5494874" y="4050465"/>
                  </a:cubicBezTo>
                  <a:cubicBezTo>
                    <a:pt x="5621096" y="4049961"/>
                    <a:pt x="5751491" y="4049961"/>
                    <a:pt x="5882391" y="4049961"/>
                  </a:cubicBezTo>
                  <a:close/>
                  <a:moveTo>
                    <a:pt x="4312893" y="3127621"/>
                  </a:moveTo>
                  <a:lnTo>
                    <a:pt x="4312893" y="3634955"/>
                  </a:lnTo>
                  <a:lnTo>
                    <a:pt x="4775827" y="3634955"/>
                  </a:lnTo>
                  <a:lnTo>
                    <a:pt x="4775827" y="3127621"/>
                  </a:lnTo>
                  <a:close/>
                  <a:moveTo>
                    <a:pt x="5653334" y="3126687"/>
                  </a:moveTo>
                  <a:lnTo>
                    <a:pt x="5653334" y="3634164"/>
                  </a:lnTo>
                  <a:lnTo>
                    <a:pt x="6113893" y="3634164"/>
                  </a:lnTo>
                  <a:lnTo>
                    <a:pt x="6113893" y="3126687"/>
                  </a:lnTo>
                  <a:close/>
                  <a:moveTo>
                    <a:pt x="5498832" y="2796020"/>
                  </a:moveTo>
                  <a:cubicBezTo>
                    <a:pt x="5627068" y="2796020"/>
                    <a:pt x="5755377" y="2796020"/>
                    <a:pt x="5883686" y="2796020"/>
                  </a:cubicBezTo>
                  <a:cubicBezTo>
                    <a:pt x="6011995" y="2796020"/>
                    <a:pt x="6140303" y="2796020"/>
                    <a:pt x="6268611" y="2796020"/>
                  </a:cubicBezTo>
                  <a:cubicBezTo>
                    <a:pt x="6379650" y="2796163"/>
                    <a:pt x="6446287" y="2862153"/>
                    <a:pt x="6446287" y="2972687"/>
                  </a:cubicBezTo>
                  <a:cubicBezTo>
                    <a:pt x="6446287" y="3067770"/>
                    <a:pt x="6446287" y="3162883"/>
                    <a:pt x="6446287" y="3258017"/>
                  </a:cubicBezTo>
                  <a:lnTo>
                    <a:pt x="6446287" y="3499810"/>
                  </a:lnTo>
                  <a:cubicBezTo>
                    <a:pt x="6446287" y="3596095"/>
                    <a:pt x="6446287" y="3692381"/>
                    <a:pt x="6446287" y="3788666"/>
                  </a:cubicBezTo>
                  <a:cubicBezTo>
                    <a:pt x="6446071" y="3901215"/>
                    <a:pt x="6381593" y="3965981"/>
                    <a:pt x="6269547" y="3965981"/>
                  </a:cubicBezTo>
                  <a:cubicBezTo>
                    <a:pt x="6141742" y="3965981"/>
                    <a:pt x="6013937" y="3965981"/>
                    <a:pt x="5886061" y="3965981"/>
                  </a:cubicBezTo>
                  <a:cubicBezTo>
                    <a:pt x="5757248" y="3965981"/>
                    <a:pt x="5628436" y="3965981"/>
                    <a:pt x="5499623" y="3965981"/>
                  </a:cubicBezTo>
                  <a:cubicBezTo>
                    <a:pt x="5388226" y="3965765"/>
                    <a:pt x="5322021" y="3899632"/>
                    <a:pt x="5321877" y="3789170"/>
                  </a:cubicBezTo>
                  <a:cubicBezTo>
                    <a:pt x="5321877" y="3529315"/>
                    <a:pt x="5321877" y="3262407"/>
                    <a:pt x="5321877" y="2973262"/>
                  </a:cubicBezTo>
                  <a:cubicBezTo>
                    <a:pt x="5322021" y="2862441"/>
                    <a:pt x="5388154" y="2796020"/>
                    <a:pt x="5498832" y="2796020"/>
                  </a:cubicBezTo>
                  <a:close/>
                  <a:moveTo>
                    <a:pt x="4160334" y="2795947"/>
                  </a:moveTo>
                  <a:lnTo>
                    <a:pt x="4545188" y="2795947"/>
                  </a:lnTo>
                  <a:cubicBezTo>
                    <a:pt x="4673497" y="2795947"/>
                    <a:pt x="4801805" y="2795947"/>
                    <a:pt x="4930041" y="2795947"/>
                  </a:cubicBezTo>
                  <a:cubicBezTo>
                    <a:pt x="5041080" y="2796091"/>
                    <a:pt x="5107645" y="2862152"/>
                    <a:pt x="5107645" y="2972758"/>
                  </a:cubicBezTo>
                  <a:cubicBezTo>
                    <a:pt x="5107645" y="3069094"/>
                    <a:pt x="5107645" y="3165423"/>
                    <a:pt x="5107645" y="3261759"/>
                  </a:cubicBezTo>
                  <a:lnTo>
                    <a:pt x="5107645" y="3500889"/>
                  </a:lnTo>
                  <a:cubicBezTo>
                    <a:pt x="5107645" y="3596837"/>
                    <a:pt x="5107645" y="3692791"/>
                    <a:pt x="5107645" y="3788738"/>
                  </a:cubicBezTo>
                  <a:cubicBezTo>
                    <a:pt x="5107429" y="3899560"/>
                    <a:pt x="5041152" y="3965981"/>
                    <a:pt x="4930402" y="3965981"/>
                  </a:cubicBezTo>
                  <a:cubicBezTo>
                    <a:pt x="4803676" y="3965981"/>
                    <a:pt x="4676807" y="3965981"/>
                    <a:pt x="4549937" y="3965981"/>
                  </a:cubicBezTo>
                  <a:cubicBezTo>
                    <a:pt x="4419901" y="3965981"/>
                    <a:pt x="4290154" y="3965981"/>
                    <a:pt x="4160622" y="3965981"/>
                  </a:cubicBezTo>
                  <a:cubicBezTo>
                    <a:pt x="4049728" y="3965765"/>
                    <a:pt x="3983163" y="3899560"/>
                    <a:pt x="3983163" y="3788810"/>
                  </a:cubicBezTo>
                  <a:cubicBezTo>
                    <a:pt x="3983163" y="3520895"/>
                    <a:pt x="3983163" y="3246431"/>
                    <a:pt x="3983163" y="2972974"/>
                  </a:cubicBezTo>
                  <a:cubicBezTo>
                    <a:pt x="3983235" y="2862224"/>
                    <a:pt x="4049512" y="2795947"/>
                    <a:pt x="4160334" y="2795947"/>
                  </a:cubicBezTo>
                  <a:close/>
                  <a:moveTo>
                    <a:pt x="6745937" y="1999688"/>
                  </a:moveTo>
                  <a:lnTo>
                    <a:pt x="6098853" y="2133034"/>
                  </a:lnTo>
                  <a:lnTo>
                    <a:pt x="6062872" y="2140230"/>
                  </a:lnTo>
                  <a:cubicBezTo>
                    <a:pt x="5594901" y="2236659"/>
                    <a:pt x="5110955" y="2336399"/>
                    <a:pt x="4634133" y="2434052"/>
                  </a:cubicBezTo>
                  <a:cubicBezTo>
                    <a:pt x="4252230" y="2512274"/>
                    <a:pt x="3863706" y="2591216"/>
                    <a:pt x="3487991" y="2667568"/>
                  </a:cubicBezTo>
                  <a:lnTo>
                    <a:pt x="3429486" y="2679586"/>
                  </a:lnTo>
                  <a:cubicBezTo>
                    <a:pt x="3203669" y="2725405"/>
                    <a:pt x="2977923" y="2771339"/>
                    <a:pt x="2752177" y="2817394"/>
                  </a:cubicBezTo>
                  <a:lnTo>
                    <a:pt x="2246499" y="2920516"/>
                  </a:lnTo>
                  <a:lnTo>
                    <a:pt x="2156114" y="2938938"/>
                  </a:lnTo>
                  <a:cubicBezTo>
                    <a:pt x="1685194" y="3035079"/>
                    <a:pt x="1198225" y="3134459"/>
                    <a:pt x="719172" y="3231465"/>
                  </a:cubicBezTo>
                  <a:lnTo>
                    <a:pt x="717445" y="3231824"/>
                  </a:lnTo>
                  <a:lnTo>
                    <a:pt x="717445" y="3232184"/>
                  </a:lnTo>
                  <a:cubicBezTo>
                    <a:pt x="718238" y="3998725"/>
                    <a:pt x="718238" y="4777933"/>
                    <a:pt x="718238" y="5531521"/>
                  </a:cubicBezTo>
                  <a:lnTo>
                    <a:pt x="718238" y="5913856"/>
                  </a:lnTo>
                  <a:lnTo>
                    <a:pt x="1286739" y="5913856"/>
                  </a:lnTo>
                  <a:lnTo>
                    <a:pt x="1286739" y="5824551"/>
                  </a:lnTo>
                  <a:cubicBezTo>
                    <a:pt x="1286739" y="5723876"/>
                    <a:pt x="1286739" y="5625000"/>
                    <a:pt x="1286739" y="5526124"/>
                  </a:cubicBezTo>
                  <a:lnTo>
                    <a:pt x="1286739" y="5060168"/>
                  </a:lnTo>
                  <a:cubicBezTo>
                    <a:pt x="1286379" y="4795873"/>
                    <a:pt x="1286235" y="4531800"/>
                    <a:pt x="1286235" y="4267936"/>
                  </a:cubicBezTo>
                  <a:cubicBezTo>
                    <a:pt x="1286235" y="4156466"/>
                    <a:pt x="1353520" y="4089542"/>
                    <a:pt x="1466140" y="4089542"/>
                  </a:cubicBezTo>
                  <a:cubicBezTo>
                    <a:pt x="1529539" y="4089542"/>
                    <a:pt x="1592938" y="4089542"/>
                    <a:pt x="1656409" y="4089542"/>
                  </a:cubicBezTo>
                  <a:lnTo>
                    <a:pt x="1848331" y="4089542"/>
                  </a:lnTo>
                  <a:lnTo>
                    <a:pt x="2081921" y="4089542"/>
                  </a:lnTo>
                  <a:cubicBezTo>
                    <a:pt x="2422374" y="4089686"/>
                    <a:pt x="2774414" y="4089901"/>
                    <a:pt x="3121343" y="4091628"/>
                  </a:cubicBezTo>
                  <a:cubicBezTo>
                    <a:pt x="3160851" y="4093197"/>
                    <a:pt x="3198991" y="4106086"/>
                    <a:pt x="3231374" y="4128761"/>
                  </a:cubicBezTo>
                  <a:cubicBezTo>
                    <a:pt x="3285633" y="4165966"/>
                    <a:pt x="3292829" y="4224471"/>
                    <a:pt x="3292829" y="4276860"/>
                  </a:cubicBezTo>
                  <a:cubicBezTo>
                    <a:pt x="3292829" y="4711418"/>
                    <a:pt x="3292829" y="5145969"/>
                    <a:pt x="3292829" y="5580527"/>
                  </a:cubicBezTo>
                  <a:lnTo>
                    <a:pt x="3292829" y="5914432"/>
                  </a:lnTo>
                  <a:lnTo>
                    <a:pt x="6745937" y="5914432"/>
                  </a:lnTo>
                  <a:close/>
                  <a:moveTo>
                    <a:pt x="2405103" y="1139091"/>
                  </a:moveTo>
                  <a:cubicBezTo>
                    <a:pt x="2230380" y="1139595"/>
                    <a:pt x="2048675" y="1139595"/>
                    <a:pt x="1864811" y="1139595"/>
                  </a:cubicBezTo>
                  <a:cubicBezTo>
                    <a:pt x="1690303" y="1139595"/>
                    <a:pt x="1516226" y="1139451"/>
                    <a:pt x="1342582" y="1139162"/>
                  </a:cubicBezTo>
                  <a:cubicBezTo>
                    <a:pt x="1286596" y="1562157"/>
                    <a:pt x="1227083" y="2008323"/>
                    <a:pt x="1179155" y="2367199"/>
                  </a:cubicBezTo>
                  <a:lnTo>
                    <a:pt x="1121585" y="2797172"/>
                  </a:lnTo>
                  <a:cubicBezTo>
                    <a:pt x="1120794" y="2803145"/>
                    <a:pt x="1120075" y="2809191"/>
                    <a:pt x="1119356" y="2815235"/>
                  </a:cubicBezTo>
                  <a:lnTo>
                    <a:pt x="2565147" y="2519182"/>
                  </a:lnTo>
                  <a:lnTo>
                    <a:pt x="2527439" y="2194273"/>
                  </a:lnTo>
                  <a:cubicBezTo>
                    <a:pt x="2486996" y="1849431"/>
                    <a:pt x="2445618" y="1493434"/>
                    <a:pt x="2405103" y="1139091"/>
                  </a:cubicBezTo>
                  <a:close/>
                  <a:moveTo>
                    <a:pt x="3455032" y="1138948"/>
                  </a:moveTo>
                  <a:cubicBezTo>
                    <a:pt x="3413582" y="1453637"/>
                    <a:pt x="3369901" y="1781066"/>
                    <a:pt x="3331330" y="2070138"/>
                  </a:cubicBezTo>
                  <a:lnTo>
                    <a:pt x="3291318" y="2370149"/>
                  </a:lnTo>
                  <a:lnTo>
                    <a:pt x="4628377" y="2096621"/>
                  </a:lnTo>
                  <a:lnTo>
                    <a:pt x="4518058" y="1139523"/>
                  </a:lnTo>
                  <a:lnTo>
                    <a:pt x="4283534" y="1139523"/>
                  </a:lnTo>
                  <a:cubicBezTo>
                    <a:pt x="4012667" y="1139523"/>
                    <a:pt x="3732662" y="1139451"/>
                    <a:pt x="3455032" y="1138948"/>
                  </a:cubicBezTo>
                  <a:close/>
                  <a:moveTo>
                    <a:pt x="3563192" y="329731"/>
                  </a:moveTo>
                  <a:lnTo>
                    <a:pt x="3499433" y="808856"/>
                  </a:lnTo>
                  <a:lnTo>
                    <a:pt x="4480135" y="808856"/>
                  </a:lnTo>
                  <a:cubicBezTo>
                    <a:pt x="4475169" y="765247"/>
                    <a:pt x="4470204" y="721853"/>
                    <a:pt x="4465166" y="678676"/>
                  </a:cubicBezTo>
                  <a:lnTo>
                    <a:pt x="4464519" y="672559"/>
                  </a:lnTo>
                  <a:cubicBezTo>
                    <a:pt x="4451565" y="560010"/>
                    <a:pt x="4438180" y="444079"/>
                    <a:pt x="4425731" y="329731"/>
                  </a:cubicBezTo>
                  <a:cubicBezTo>
                    <a:pt x="4225244" y="329731"/>
                    <a:pt x="4024181" y="329731"/>
                    <a:pt x="3829452" y="329731"/>
                  </a:cubicBezTo>
                  <a:close/>
                  <a:moveTo>
                    <a:pt x="2312344" y="329012"/>
                  </a:moveTo>
                  <a:cubicBezTo>
                    <a:pt x="2137332" y="329659"/>
                    <a:pt x="1967573" y="329659"/>
                    <a:pt x="1824224" y="329659"/>
                  </a:cubicBezTo>
                  <a:lnTo>
                    <a:pt x="1450741" y="329659"/>
                  </a:lnTo>
                  <a:lnTo>
                    <a:pt x="1386695" y="809360"/>
                  </a:lnTo>
                  <a:lnTo>
                    <a:pt x="2366676" y="809360"/>
                  </a:lnTo>
                  <a:cubicBezTo>
                    <a:pt x="2362933" y="776689"/>
                    <a:pt x="2354010" y="699761"/>
                    <a:pt x="2354010" y="699689"/>
                  </a:cubicBezTo>
                  <a:cubicBezTo>
                    <a:pt x="2340050" y="578505"/>
                    <a:pt x="2325585" y="453218"/>
                    <a:pt x="2312344" y="329012"/>
                  </a:cubicBezTo>
                  <a:close/>
                  <a:moveTo>
                    <a:pt x="3450210" y="0"/>
                  </a:moveTo>
                  <a:lnTo>
                    <a:pt x="4544036" y="0"/>
                  </a:lnTo>
                  <a:cubicBezTo>
                    <a:pt x="4664430" y="72"/>
                    <a:pt x="4721784" y="50590"/>
                    <a:pt x="4735744" y="169112"/>
                  </a:cubicBezTo>
                  <a:cubicBezTo>
                    <a:pt x="4764601" y="414431"/>
                    <a:pt x="4794105" y="670616"/>
                    <a:pt x="4820084" y="896578"/>
                  </a:cubicBezTo>
                  <a:cubicBezTo>
                    <a:pt x="4831598" y="996843"/>
                    <a:pt x="4843184" y="1097116"/>
                    <a:pt x="4854770" y="1197380"/>
                  </a:cubicBezTo>
                  <a:cubicBezTo>
                    <a:pt x="4886937" y="1475204"/>
                    <a:pt x="4919104" y="1753239"/>
                    <a:pt x="4951415" y="2031495"/>
                  </a:cubicBezTo>
                  <a:lnTo>
                    <a:pt x="4983366" y="2025161"/>
                  </a:lnTo>
                  <a:cubicBezTo>
                    <a:pt x="5040792" y="2013864"/>
                    <a:pt x="5099585" y="2002278"/>
                    <a:pt x="5157155" y="1990475"/>
                  </a:cubicBezTo>
                  <a:lnTo>
                    <a:pt x="5826404" y="1853172"/>
                  </a:lnTo>
                  <a:lnTo>
                    <a:pt x="5887860" y="1840578"/>
                  </a:lnTo>
                  <a:cubicBezTo>
                    <a:pt x="6212625" y="1773798"/>
                    <a:pt x="6537462" y="1707161"/>
                    <a:pt x="6862372" y="1640668"/>
                  </a:cubicBezTo>
                  <a:cubicBezTo>
                    <a:pt x="6879355" y="1637040"/>
                    <a:pt x="6896626" y="1635162"/>
                    <a:pt x="6913969" y="1635055"/>
                  </a:cubicBezTo>
                  <a:cubicBezTo>
                    <a:pt x="7015075" y="1635055"/>
                    <a:pt x="7077899" y="1705217"/>
                    <a:pt x="7077899" y="1818199"/>
                  </a:cubicBezTo>
                  <a:cubicBezTo>
                    <a:pt x="7077899" y="2529905"/>
                    <a:pt x="7077899" y="3241612"/>
                    <a:pt x="7077899" y="3953317"/>
                  </a:cubicBezTo>
                  <a:lnTo>
                    <a:pt x="7077899" y="5917023"/>
                  </a:lnTo>
                  <a:lnTo>
                    <a:pt x="7137627" y="5917023"/>
                  </a:lnTo>
                  <a:lnTo>
                    <a:pt x="7203617" y="5917023"/>
                  </a:lnTo>
                  <a:cubicBezTo>
                    <a:pt x="7239670" y="5917023"/>
                    <a:pt x="7269174" y="5917454"/>
                    <a:pt x="7296448" y="5917454"/>
                  </a:cubicBezTo>
                  <a:cubicBezTo>
                    <a:pt x="7395036" y="5918606"/>
                    <a:pt x="7464480" y="5985674"/>
                    <a:pt x="7465271" y="6080665"/>
                  </a:cubicBezTo>
                  <a:cubicBezTo>
                    <a:pt x="7466998" y="6288636"/>
                    <a:pt x="7466926" y="6495743"/>
                    <a:pt x="7465991" y="6695582"/>
                  </a:cubicBezTo>
                  <a:cubicBezTo>
                    <a:pt x="7465271" y="6789277"/>
                    <a:pt x="7396763" y="6855770"/>
                    <a:pt x="7299758" y="6857209"/>
                  </a:cubicBezTo>
                  <a:cubicBezTo>
                    <a:pt x="7269822" y="6857857"/>
                    <a:pt x="7237511" y="6857857"/>
                    <a:pt x="7197860" y="6857857"/>
                  </a:cubicBezTo>
                  <a:cubicBezTo>
                    <a:pt x="7173896" y="6857857"/>
                    <a:pt x="7149861" y="6857857"/>
                    <a:pt x="7125897" y="6857857"/>
                  </a:cubicBezTo>
                  <a:lnTo>
                    <a:pt x="7054295" y="6857857"/>
                  </a:lnTo>
                  <a:lnTo>
                    <a:pt x="743209" y="6857857"/>
                  </a:lnTo>
                  <a:cubicBezTo>
                    <a:pt x="607704" y="6857857"/>
                    <a:pt x="472176" y="6857857"/>
                    <a:pt x="336693" y="6857857"/>
                  </a:cubicBezTo>
                  <a:lnTo>
                    <a:pt x="171180" y="6857857"/>
                  </a:lnTo>
                  <a:cubicBezTo>
                    <a:pt x="73311" y="6857785"/>
                    <a:pt x="2142" y="6789420"/>
                    <a:pt x="1349" y="6695222"/>
                  </a:cubicBezTo>
                  <a:cubicBezTo>
                    <a:pt x="-450" y="6489842"/>
                    <a:pt x="-450" y="6282663"/>
                    <a:pt x="1349" y="6079657"/>
                  </a:cubicBezTo>
                  <a:cubicBezTo>
                    <a:pt x="2142" y="5987042"/>
                    <a:pt x="72088" y="5918966"/>
                    <a:pt x="167654" y="5917886"/>
                  </a:cubicBezTo>
                  <a:cubicBezTo>
                    <a:pt x="199605" y="5917310"/>
                    <a:pt x="233571" y="5917310"/>
                    <a:pt x="274519" y="5917310"/>
                  </a:cubicBezTo>
                  <a:lnTo>
                    <a:pt x="344825" y="5917310"/>
                  </a:lnTo>
                  <a:lnTo>
                    <a:pt x="390233" y="5917310"/>
                  </a:lnTo>
                  <a:lnTo>
                    <a:pt x="390233" y="5916879"/>
                  </a:lnTo>
                  <a:cubicBezTo>
                    <a:pt x="390233" y="5166219"/>
                    <a:pt x="390233" y="4415552"/>
                    <a:pt x="390233" y="3664893"/>
                  </a:cubicBezTo>
                  <a:lnTo>
                    <a:pt x="390233" y="3145183"/>
                  </a:lnTo>
                  <a:cubicBezTo>
                    <a:pt x="390233" y="3141296"/>
                    <a:pt x="390233" y="3137410"/>
                    <a:pt x="390233" y="3133523"/>
                  </a:cubicBezTo>
                  <a:cubicBezTo>
                    <a:pt x="389874" y="3123306"/>
                    <a:pt x="389802" y="3111720"/>
                    <a:pt x="390233" y="3100062"/>
                  </a:cubicBezTo>
                  <a:cubicBezTo>
                    <a:pt x="393400" y="3012844"/>
                    <a:pt x="442046" y="2954842"/>
                    <a:pt x="526961" y="2936707"/>
                  </a:cubicBezTo>
                  <a:cubicBezTo>
                    <a:pt x="627494" y="2915262"/>
                    <a:pt x="705140" y="2899574"/>
                    <a:pt x="777103" y="2885902"/>
                  </a:cubicBezTo>
                  <a:cubicBezTo>
                    <a:pt x="825029" y="2519903"/>
                    <a:pt x="874683" y="2148002"/>
                    <a:pt x="922682" y="1788191"/>
                  </a:cubicBezTo>
                  <a:lnTo>
                    <a:pt x="928006" y="1748396"/>
                  </a:lnTo>
                  <a:cubicBezTo>
                    <a:pt x="999033" y="1216500"/>
                    <a:pt x="1070132" y="684599"/>
                    <a:pt x="1141375" y="152704"/>
                  </a:cubicBezTo>
                  <a:cubicBezTo>
                    <a:pt x="1154329" y="55987"/>
                    <a:pt x="1217582" y="360"/>
                    <a:pt x="1314947" y="360"/>
                  </a:cubicBezTo>
                  <a:cubicBezTo>
                    <a:pt x="1504354" y="360"/>
                    <a:pt x="1693829" y="360"/>
                    <a:pt x="1883449" y="360"/>
                  </a:cubicBezTo>
                  <a:cubicBezTo>
                    <a:pt x="2070551" y="360"/>
                    <a:pt x="2257653" y="360"/>
                    <a:pt x="2444754" y="360"/>
                  </a:cubicBezTo>
                  <a:cubicBezTo>
                    <a:pt x="2546221" y="432"/>
                    <a:pt x="2608469" y="55627"/>
                    <a:pt x="2620054" y="155727"/>
                  </a:cubicBezTo>
                  <a:cubicBezTo>
                    <a:pt x="2655316" y="459889"/>
                    <a:pt x="2690506" y="764023"/>
                    <a:pt x="2725623" y="1068136"/>
                  </a:cubicBezTo>
                  <a:cubicBezTo>
                    <a:pt x="2725623" y="1068136"/>
                    <a:pt x="2764267" y="1402400"/>
                    <a:pt x="2783193" y="1565828"/>
                  </a:cubicBezTo>
                  <a:cubicBezTo>
                    <a:pt x="2816223" y="1853295"/>
                    <a:pt x="2849542" y="2140784"/>
                    <a:pt x="2883149" y="2428295"/>
                  </a:cubicBezTo>
                  <a:lnTo>
                    <a:pt x="2886171" y="2453985"/>
                  </a:lnTo>
                  <a:cubicBezTo>
                    <a:pt x="2907328" y="2449811"/>
                    <a:pt x="2928125" y="2445638"/>
                    <a:pt x="2948706" y="2440888"/>
                  </a:cubicBezTo>
                  <a:cubicBezTo>
                    <a:pt x="2970798" y="2281059"/>
                    <a:pt x="2992459" y="2118281"/>
                    <a:pt x="3013472" y="1960828"/>
                  </a:cubicBezTo>
                  <a:lnTo>
                    <a:pt x="3035277" y="1794738"/>
                  </a:lnTo>
                  <a:cubicBezTo>
                    <a:pt x="3080397" y="1456465"/>
                    <a:pt x="3125589" y="1118244"/>
                    <a:pt x="3170781" y="780071"/>
                  </a:cubicBezTo>
                  <a:lnTo>
                    <a:pt x="3210865" y="480132"/>
                  </a:lnTo>
                  <a:cubicBezTo>
                    <a:pt x="3215110" y="448994"/>
                    <a:pt x="3219284" y="417813"/>
                    <a:pt x="3223529" y="386581"/>
                  </a:cubicBezTo>
                  <a:cubicBezTo>
                    <a:pt x="3232813" y="318217"/>
                    <a:pt x="3242384" y="247550"/>
                    <a:pt x="3251092" y="177891"/>
                  </a:cubicBezTo>
                  <a:cubicBezTo>
                    <a:pt x="3266923" y="51525"/>
                    <a:pt x="3324565" y="0"/>
                    <a:pt x="3450210" y="0"/>
                  </a:cubicBezTo>
                  <a:close/>
                </a:path>
              </a:pathLst>
            </a:custGeom>
            <a:solidFill>
              <a:schemeClr val="bg1"/>
            </a:solidFill>
            <a:ln w="71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7" name="Рисунок 55">
              <a:extLst>
                <a:ext uri="{FF2B5EF4-FFF2-40B4-BE49-F238E27FC236}">
                  <a16:creationId xmlns:a16="http://schemas.microsoft.com/office/drawing/2014/main" id="{F1368C6A-BF87-43F5-B869-637D7C15F3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9698" y="4219173"/>
              <a:ext cx="360000" cy="268295"/>
            </a:xfrm>
            <a:custGeom>
              <a:avLst/>
              <a:gdLst>
                <a:gd name="connsiteX0" fmla="*/ 4306959 w 4866836"/>
                <a:gd name="connsiteY0" fmla="*/ 1601591 h 3627070"/>
                <a:gd name="connsiteX1" fmla="*/ 4056261 w 4866836"/>
                <a:gd name="connsiteY1" fmla="*/ 1728179 h 3627070"/>
                <a:gd name="connsiteX2" fmla="*/ 4038735 w 4866836"/>
                <a:gd name="connsiteY2" fmla="*/ 1775804 h 3627070"/>
                <a:gd name="connsiteX3" fmla="*/ 4039402 w 4866836"/>
                <a:gd name="connsiteY3" fmla="*/ 2445887 h 3627070"/>
                <a:gd name="connsiteX4" fmla="*/ 3753652 w 4866836"/>
                <a:gd name="connsiteY4" fmla="*/ 2999576 h 3627070"/>
                <a:gd name="connsiteX5" fmla="*/ 3000701 w 4866836"/>
                <a:gd name="connsiteY5" fmla="*/ 3308662 h 3627070"/>
                <a:gd name="connsiteX6" fmla="*/ 1797122 w 4866836"/>
                <a:gd name="connsiteY6" fmla="*/ 3294660 h 3627070"/>
                <a:gd name="connsiteX7" fmla="*/ 1113608 w 4866836"/>
                <a:gd name="connsiteY7" fmla="*/ 3000433 h 3627070"/>
                <a:gd name="connsiteX8" fmla="*/ 843764 w 4866836"/>
                <a:gd name="connsiteY8" fmla="*/ 2622005 h 3627070"/>
                <a:gd name="connsiteX9" fmla="*/ 828238 w 4866836"/>
                <a:gd name="connsiteY9" fmla="*/ 2476272 h 3627070"/>
                <a:gd name="connsiteX10" fmla="*/ 828238 w 4866836"/>
                <a:gd name="connsiteY10" fmla="*/ 1777613 h 3627070"/>
                <a:gd name="connsiteX11" fmla="*/ 790138 w 4866836"/>
                <a:gd name="connsiteY11" fmla="*/ 1715987 h 3627070"/>
                <a:gd name="connsiteX12" fmla="*/ 97481 w 4866836"/>
                <a:gd name="connsiteY12" fmla="*/ 1370515 h 3627070"/>
                <a:gd name="connsiteX13" fmla="*/ 63667 w 4866836"/>
                <a:gd name="connsiteY13" fmla="*/ 1353179 h 3627070"/>
                <a:gd name="connsiteX14" fmla="*/ -532 w 4866836"/>
                <a:gd name="connsiteY14" fmla="*/ 1261358 h 3627070"/>
                <a:gd name="connsiteX15" fmla="*/ 65191 w 4866836"/>
                <a:gd name="connsiteY15" fmla="*/ 1165156 h 3627070"/>
                <a:gd name="connsiteX16" fmla="*/ 524296 w 4866836"/>
                <a:gd name="connsiteY16" fmla="*/ 936556 h 3627070"/>
                <a:gd name="connsiteX17" fmla="*/ 2354239 w 4866836"/>
                <a:gd name="connsiteY17" fmla="*/ 20346 h 3627070"/>
                <a:gd name="connsiteX18" fmla="*/ 2511020 w 4866836"/>
                <a:gd name="connsiteY18" fmla="*/ 20346 h 3627070"/>
                <a:gd name="connsiteX19" fmla="*/ 4774922 w 4866836"/>
                <a:gd name="connsiteY19" fmla="*/ 1152869 h 3627070"/>
                <a:gd name="connsiteX20" fmla="*/ 4813022 w 4866836"/>
                <a:gd name="connsiteY20" fmla="*/ 1172871 h 3627070"/>
                <a:gd name="connsiteX21" fmla="*/ 4808164 w 4866836"/>
                <a:gd name="connsiteY21" fmla="*/ 1348988 h 3627070"/>
                <a:gd name="connsiteX22" fmla="*/ 4544894 w 4866836"/>
                <a:gd name="connsiteY22" fmla="*/ 1480814 h 3627070"/>
                <a:gd name="connsiteX23" fmla="*/ 4507841 w 4866836"/>
                <a:gd name="connsiteY23" fmla="*/ 1538536 h 3627070"/>
                <a:gd name="connsiteX24" fmla="*/ 4508318 w 4866836"/>
                <a:gd name="connsiteY24" fmla="*/ 2303679 h 3627070"/>
                <a:gd name="connsiteX25" fmla="*/ 4538131 w 4866836"/>
                <a:gd name="connsiteY25" fmla="*/ 2355305 h 3627070"/>
                <a:gd name="connsiteX26" fmla="*/ 4722916 w 4866836"/>
                <a:gd name="connsiteY26" fmla="*/ 2631530 h 3627070"/>
                <a:gd name="connsiteX27" fmla="*/ 4560991 w 4866836"/>
                <a:gd name="connsiteY27" fmla="*/ 2913184 h 3627070"/>
                <a:gd name="connsiteX28" fmla="*/ 4544513 w 4866836"/>
                <a:gd name="connsiteY28" fmla="*/ 2925471 h 3627070"/>
                <a:gd name="connsiteX29" fmla="*/ 4643668 w 4866836"/>
                <a:gd name="connsiteY29" fmla="*/ 3188266 h 3627070"/>
                <a:gd name="connsiteX30" fmla="*/ 4750443 w 4866836"/>
                <a:gd name="connsiteY30" fmla="*/ 3467348 h 3627070"/>
                <a:gd name="connsiteX31" fmla="*/ 4641477 w 4866836"/>
                <a:gd name="connsiteY31" fmla="*/ 3626321 h 3627070"/>
                <a:gd name="connsiteX32" fmla="*/ 4170561 w 4866836"/>
                <a:gd name="connsiteY32" fmla="*/ 3626321 h 3627070"/>
                <a:gd name="connsiteX33" fmla="*/ 4067882 w 4866836"/>
                <a:gd name="connsiteY33" fmla="*/ 3477349 h 3627070"/>
                <a:gd name="connsiteX34" fmla="*/ 4255905 w 4866836"/>
                <a:gd name="connsiteY34" fmla="*/ 2980526 h 3627070"/>
                <a:gd name="connsiteX35" fmla="*/ 4275813 w 4866836"/>
                <a:gd name="connsiteY35" fmla="*/ 2924614 h 3627070"/>
                <a:gd name="connsiteX36" fmla="*/ 4220948 w 4866836"/>
                <a:gd name="connsiteY36" fmla="*/ 2887466 h 3627070"/>
                <a:gd name="connsiteX37" fmla="*/ 4272669 w 4866836"/>
                <a:gd name="connsiteY37" fmla="*/ 2358543 h 3627070"/>
                <a:gd name="connsiteX38" fmla="*/ 4311245 w 4866836"/>
                <a:gd name="connsiteY38" fmla="*/ 2307775 h 3627070"/>
                <a:gd name="connsiteX39" fmla="*/ 4310198 w 4866836"/>
                <a:gd name="connsiteY39" fmla="*/ 1628166 h 3627070"/>
                <a:gd name="connsiteX40" fmla="*/ 4306959 w 4866836"/>
                <a:gd name="connsiteY40" fmla="*/ 1601591 h 3627070"/>
                <a:gd name="connsiteX41" fmla="*/ 4030734 w 4866836"/>
                <a:gd name="connsiteY41" fmla="*/ 1516343 h 3627070"/>
                <a:gd name="connsiteX42" fmla="*/ 4030734 w 4866836"/>
                <a:gd name="connsiteY42" fmla="*/ 1505294 h 3627070"/>
                <a:gd name="connsiteX43" fmla="*/ 3961011 w 4866836"/>
                <a:gd name="connsiteY43" fmla="*/ 1497293 h 3627070"/>
                <a:gd name="connsiteX44" fmla="*/ 3601157 w 4866836"/>
                <a:gd name="connsiteY44" fmla="*/ 1465479 h 3627070"/>
                <a:gd name="connsiteX45" fmla="*/ 2791532 w 4866836"/>
                <a:gd name="connsiteY45" fmla="*/ 1391946 h 3627070"/>
                <a:gd name="connsiteX46" fmla="*/ 2431963 w 4866836"/>
                <a:gd name="connsiteY46" fmla="*/ 1358609 h 3627070"/>
                <a:gd name="connsiteX47" fmla="*/ 2336141 w 4866836"/>
                <a:gd name="connsiteY47" fmla="*/ 1246785 h 3627070"/>
                <a:gd name="connsiteX48" fmla="*/ 2453299 w 4866836"/>
                <a:gd name="connsiteY48" fmla="*/ 1163441 h 3627070"/>
                <a:gd name="connsiteX49" fmla="*/ 2751526 w 4866836"/>
                <a:gd name="connsiteY49" fmla="*/ 1189159 h 3627070"/>
                <a:gd name="connsiteX50" fmla="*/ 3546769 w 4866836"/>
                <a:gd name="connsiteY50" fmla="*/ 1260692 h 3627070"/>
                <a:gd name="connsiteX51" fmla="*/ 4322866 w 4866836"/>
                <a:gd name="connsiteY51" fmla="*/ 1333177 h 3627070"/>
                <a:gd name="connsiteX52" fmla="*/ 4541179 w 4866836"/>
                <a:gd name="connsiteY52" fmla="*/ 1260692 h 3627070"/>
                <a:gd name="connsiteX53" fmla="*/ 4511556 w 4866836"/>
                <a:gd name="connsiteY53" fmla="*/ 1243737 h 3627070"/>
                <a:gd name="connsiteX54" fmla="*/ 2461109 w 4866836"/>
                <a:gd name="connsiteY54" fmla="*/ 220847 h 3627070"/>
                <a:gd name="connsiteX55" fmla="*/ 2401483 w 4866836"/>
                <a:gd name="connsiteY55" fmla="*/ 221895 h 3627070"/>
                <a:gd name="connsiteX56" fmla="*/ 363895 w 4866836"/>
                <a:gd name="connsiteY56" fmla="*/ 1238594 h 3627070"/>
                <a:gd name="connsiteX57" fmla="*/ 326938 w 4866836"/>
                <a:gd name="connsiteY57" fmla="*/ 1260977 h 3627070"/>
                <a:gd name="connsiteX58" fmla="*/ 353703 w 4866836"/>
                <a:gd name="connsiteY58" fmla="*/ 1276789 h 3627070"/>
                <a:gd name="connsiteX59" fmla="*/ 2390529 w 4866836"/>
                <a:gd name="connsiteY59" fmla="*/ 2295869 h 3627070"/>
                <a:gd name="connsiteX60" fmla="*/ 2478254 w 4866836"/>
                <a:gd name="connsiteY60" fmla="*/ 2293106 h 3627070"/>
                <a:gd name="connsiteX61" fmla="*/ 3492572 w 4866836"/>
                <a:gd name="connsiteY61" fmla="*/ 1785710 h 3627070"/>
                <a:gd name="connsiteX62" fmla="*/ 1024644 w 4866836"/>
                <a:gd name="connsiteY62" fmla="*/ 1834478 h 3627070"/>
                <a:gd name="connsiteX63" fmla="*/ 1024644 w 4866836"/>
                <a:gd name="connsiteY63" fmla="*/ 1896866 h 3627070"/>
                <a:gd name="connsiteX64" fmla="*/ 1024644 w 4866836"/>
                <a:gd name="connsiteY64" fmla="*/ 2471795 h 3627070"/>
                <a:gd name="connsiteX65" fmla="*/ 1145612 w 4866836"/>
                <a:gd name="connsiteY65" fmla="*/ 2766023 h 3627070"/>
                <a:gd name="connsiteX66" fmla="*/ 1645103 w 4866836"/>
                <a:gd name="connsiteY66" fmla="*/ 3047677 h 3627070"/>
                <a:gd name="connsiteX67" fmla="*/ 3061660 w 4866836"/>
                <a:gd name="connsiteY67" fmla="*/ 3092444 h 3627070"/>
                <a:gd name="connsiteX68" fmla="*/ 3661735 w 4866836"/>
                <a:gd name="connsiteY68" fmla="*/ 2819839 h 3627070"/>
                <a:gd name="connsiteX69" fmla="*/ 3840901 w 4866836"/>
                <a:gd name="connsiteY69" fmla="*/ 2445697 h 3627070"/>
                <a:gd name="connsiteX70" fmla="*/ 3839663 w 4866836"/>
                <a:gd name="connsiteY70" fmla="*/ 1889722 h 3627070"/>
                <a:gd name="connsiteX71" fmla="*/ 3836900 w 4866836"/>
                <a:gd name="connsiteY71" fmla="*/ 1837335 h 3627070"/>
                <a:gd name="connsiteX72" fmla="*/ 3743269 w 4866836"/>
                <a:gd name="connsiteY72" fmla="*/ 1882198 h 3627070"/>
                <a:gd name="connsiteX73" fmla="*/ 2503019 w 4866836"/>
                <a:gd name="connsiteY73" fmla="*/ 2502656 h 3627070"/>
                <a:gd name="connsiteX74" fmla="*/ 2359478 w 4866836"/>
                <a:gd name="connsiteY74" fmla="*/ 2501418 h 3627070"/>
                <a:gd name="connsiteX75" fmla="*/ 1285058 w 4866836"/>
                <a:gd name="connsiteY75" fmla="*/ 1964018 h 3627070"/>
                <a:gd name="connsiteX76" fmla="*/ 1025025 w 4866836"/>
                <a:gd name="connsiteY76" fmla="*/ 1834478 h 3627070"/>
                <a:gd name="connsiteX77" fmla="*/ 4407734 w 4866836"/>
                <a:gd name="connsiteY77" fmla="*/ 2525802 h 3627070"/>
                <a:gd name="connsiteX78" fmla="*/ 4296768 w 4866836"/>
                <a:gd name="connsiteY78" fmla="*/ 2640102 h 3627070"/>
                <a:gd name="connsiteX79" fmla="*/ 4413639 w 4866836"/>
                <a:gd name="connsiteY79" fmla="*/ 2753069 h 3627070"/>
                <a:gd name="connsiteX80" fmla="*/ 4524986 w 4866836"/>
                <a:gd name="connsiteY80" fmla="*/ 2634768 h 3627070"/>
                <a:gd name="connsiteX81" fmla="*/ 4408115 w 4866836"/>
                <a:gd name="connsiteY81" fmla="*/ 2525802 h 3627070"/>
                <a:gd name="connsiteX82" fmla="*/ 4299434 w 4866836"/>
                <a:gd name="connsiteY82" fmla="*/ 3426772 h 3627070"/>
                <a:gd name="connsiteX83" fmla="*/ 4521367 w 4866836"/>
                <a:gd name="connsiteY83" fmla="*/ 3426772 h 3627070"/>
                <a:gd name="connsiteX84" fmla="*/ 4415639 w 4866836"/>
                <a:gd name="connsiteY84" fmla="*/ 3149975 h 3627070"/>
                <a:gd name="connsiteX85" fmla="*/ 4403924 w 4866836"/>
                <a:gd name="connsiteY85" fmla="*/ 3152071 h 3627070"/>
                <a:gd name="connsiteX86" fmla="*/ 4299816 w 4866836"/>
                <a:gd name="connsiteY86" fmla="*/ 3426772 h 3627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4866836" h="3627070">
                  <a:moveTo>
                    <a:pt x="4306959" y="1601591"/>
                  </a:moveTo>
                  <a:cubicBezTo>
                    <a:pt x="4219234" y="1645216"/>
                    <a:pt x="4136747" y="1684745"/>
                    <a:pt x="4056261" y="1728179"/>
                  </a:cubicBezTo>
                  <a:cubicBezTo>
                    <a:pt x="4044831" y="1734275"/>
                    <a:pt x="4038830" y="1759706"/>
                    <a:pt x="4038735" y="1775804"/>
                  </a:cubicBezTo>
                  <a:cubicBezTo>
                    <a:pt x="4037592" y="1999165"/>
                    <a:pt x="4032830" y="2222717"/>
                    <a:pt x="4039402" y="2445887"/>
                  </a:cubicBezTo>
                  <a:cubicBezTo>
                    <a:pt x="4046355" y="2686013"/>
                    <a:pt x="3935865" y="2860416"/>
                    <a:pt x="3753652" y="2999576"/>
                  </a:cubicBezTo>
                  <a:cubicBezTo>
                    <a:pt x="3530577" y="3169692"/>
                    <a:pt x="3271782" y="3256751"/>
                    <a:pt x="3000701" y="3308662"/>
                  </a:cubicBezTo>
                  <a:cubicBezTo>
                    <a:pt x="2602784" y="3386481"/>
                    <a:pt x="2193123" y="3381719"/>
                    <a:pt x="1797122" y="3294660"/>
                  </a:cubicBezTo>
                  <a:cubicBezTo>
                    <a:pt x="1550996" y="3240558"/>
                    <a:pt x="1316395" y="3155976"/>
                    <a:pt x="1113608" y="3000433"/>
                  </a:cubicBezTo>
                  <a:cubicBezTo>
                    <a:pt x="985306" y="2902135"/>
                    <a:pt x="880912" y="2784882"/>
                    <a:pt x="843764" y="2622005"/>
                  </a:cubicBezTo>
                  <a:cubicBezTo>
                    <a:pt x="833401" y="2574123"/>
                    <a:pt x="828191" y="2525269"/>
                    <a:pt x="828238" y="2476272"/>
                  </a:cubicBezTo>
                  <a:cubicBezTo>
                    <a:pt x="826715" y="2243357"/>
                    <a:pt x="826715" y="2010471"/>
                    <a:pt x="828238" y="1777613"/>
                  </a:cubicBezTo>
                  <a:cubicBezTo>
                    <a:pt x="828238" y="1746181"/>
                    <a:pt x="818713" y="1729988"/>
                    <a:pt x="790138" y="1715987"/>
                  </a:cubicBezTo>
                  <a:cubicBezTo>
                    <a:pt x="558776" y="1601687"/>
                    <a:pt x="328271" y="1485863"/>
                    <a:pt x="97481" y="1370515"/>
                  </a:cubicBezTo>
                  <a:cubicBezTo>
                    <a:pt x="86146" y="1364800"/>
                    <a:pt x="75192" y="1358418"/>
                    <a:pt x="63667" y="1353179"/>
                  </a:cubicBezTo>
                  <a:cubicBezTo>
                    <a:pt x="24043" y="1335177"/>
                    <a:pt x="-437" y="1304888"/>
                    <a:pt x="-532" y="1261358"/>
                  </a:cubicBezTo>
                  <a:cubicBezTo>
                    <a:pt x="-532" y="1216115"/>
                    <a:pt x="24614" y="1185158"/>
                    <a:pt x="65191" y="1165156"/>
                  </a:cubicBezTo>
                  <a:cubicBezTo>
                    <a:pt x="218419" y="1089404"/>
                    <a:pt x="371448" y="1013204"/>
                    <a:pt x="524296" y="936556"/>
                  </a:cubicBezTo>
                  <a:cubicBezTo>
                    <a:pt x="1134467" y="631756"/>
                    <a:pt x="1744448" y="326356"/>
                    <a:pt x="2354239" y="20346"/>
                  </a:cubicBezTo>
                  <a:cubicBezTo>
                    <a:pt x="2409675" y="-7467"/>
                    <a:pt x="2456347" y="-6705"/>
                    <a:pt x="2511020" y="20346"/>
                  </a:cubicBezTo>
                  <a:cubicBezTo>
                    <a:pt x="3265210" y="398679"/>
                    <a:pt x="4019847" y="776183"/>
                    <a:pt x="4774922" y="1152869"/>
                  </a:cubicBezTo>
                  <a:cubicBezTo>
                    <a:pt x="4787971" y="1158860"/>
                    <a:pt x="4800640" y="1165537"/>
                    <a:pt x="4813022" y="1172871"/>
                  </a:cubicBezTo>
                  <a:cubicBezTo>
                    <a:pt x="4885603" y="1219067"/>
                    <a:pt x="4884080" y="1308697"/>
                    <a:pt x="4808164" y="1348988"/>
                  </a:cubicBezTo>
                  <a:cubicBezTo>
                    <a:pt x="4721487" y="1394899"/>
                    <a:pt x="4633381" y="1438333"/>
                    <a:pt x="4544894" y="1480814"/>
                  </a:cubicBezTo>
                  <a:cubicBezTo>
                    <a:pt x="4518605" y="1493387"/>
                    <a:pt x="4507651" y="1508532"/>
                    <a:pt x="4507841" y="1538536"/>
                  </a:cubicBezTo>
                  <a:cubicBezTo>
                    <a:pt x="4508984" y="1793520"/>
                    <a:pt x="4508699" y="2048600"/>
                    <a:pt x="4508318" y="2303679"/>
                  </a:cubicBezTo>
                  <a:cubicBezTo>
                    <a:pt x="4508318" y="2327682"/>
                    <a:pt x="4512604" y="2343398"/>
                    <a:pt x="4538131" y="2355305"/>
                  </a:cubicBezTo>
                  <a:cubicBezTo>
                    <a:pt x="4654812" y="2409788"/>
                    <a:pt x="4719106" y="2504180"/>
                    <a:pt x="4722916" y="2631530"/>
                  </a:cubicBezTo>
                  <a:cubicBezTo>
                    <a:pt x="4727107" y="2755831"/>
                    <a:pt x="4668338" y="2849748"/>
                    <a:pt x="4560991" y="2913184"/>
                  </a:cubicBezTo>
                  <a:cubicBezTo>
                    <a:pt x="4556895" y="2915565"/>
                    <a:pt x="4553371" y="2918804"/>
                    <a:pt x="4544513" y="2925471"/>
                  </a:cubicBezTo>
                  <a:cubicBezTo>
                    <a:pt x="4577184" y="3012149"/>
                    <a:pt x="4610235" y="3100255"/>
                    <a:pt x="4643668" y="3188266"/>
                  </a:cubicBezTo>
                  <a:cubicBezTo>
                    <a:pt x="4679101" y="3281325"/>
                    <a:pt x="4715011" y="3374194"/>
                    <a:pt x="4750443" y="3467348"/>
                  </a:cubicBezTo>
                  <a:cubicBezTo>
                    <a:pt x="4787781" y="3565456"/>
                    <a:pt x="4746729" y="3625844"/>
                    <a:pt x="4641477" y="3626321"/>
                  </a:cubicBezTo>
                  <a:cubicBezTo>
                    <a:pt x="4484505" y="3627016"/>
                    <a:pt x="4327533" y="3627016"/>
                    <a:pt x="4170561" y="3626321"/>
                  </a:cubicBezTo>
                  <a:cubicBezTo>
                    <a:pt x="4077597" y="3626321"/>
                    <a:pt x="4035211" y="3565551"/>
                    <a:pt x="4067882" y="3477349"/>
                  </a:cubicBezTo>
                  <a:cubicBezTo>
                    <a:pt x="4129413" y="3311329"/>
                    <a:pt x="4193136" y="3146070"/>
                    <a:pt x="4255905" y="2980526"/>
                  </a:cubicBezTo>
                  <a:cubicBezTo>
                    <a:pt x="4262573" y="2962905"/>
                    <a:pt x="4268573" y="2945188"/>
                    <a:pt x="4275813" y="2924614"/>
                  </a:cubicBezTo>
                  <a:cubicBezTo>
                    <a:pt x="4256763" y="2912041"/>
                    <a:pt x="4238284" y="2900706"/>
                    <a:pt x="4220948" y="2887466"/>
                  </a:cubicBezTo>
                  <a:cubicBezTo>
                    <a:pt x="4035878" y="2745734"/>
                    <a:pt x="4063024" y="2465604"/>
                    <a:pt x="4272669" y="2358543"/>
                  </a:cubicBezTo>
                  <a:cubicBezTo>
                    <a:pt x="4294958" y="2347209"/>
                    <a:pt x="4311531" y="2338827"/>
                    <a:pt x="4311245" y="2307775"/>
                  </a:cubicBezTo>
                  <a:cubicBezTo>
                    <a:pt x="4309722" y="2081270"/>
                    <a:pt x="4310388" y="1854671"/>
                    <a:pt x="4310198" y="1628166"/>
                  </a:cubicBezTo>
                  <a:cubicBezTo>
                    <a:pt x="4310578" y="1623308"/>
                    <a:pt x="4309055" y="1617212"/>
                    <a:pt x="4306959" y="1601591"/>
                  </a:cubicBezTo>
                  <a:close/>
                  <a:moveTo>
                    <a:pt x="4030734" y="1516343"/>
                  </a:moveTo>
                  <a:lnTo>
                    <a:pt x="4030734" y="1505294"/>
                  </a:lnTo>
                  <a:cubicBezTo>
                    <a:pt x="4007493" y="1502627"/>
                    <a:pt x="3984252" y="1499388"/>
                    <a:pt x="3961011" y="1497293"/>
                  </a:cubicBezTo>
                  <a:cubicBezTo>
                    <a:pt x="3840996" y="1486529"/>
                    <a:pt x="3721077" y="1476338"/>
                    <a:pt x="3601157" y="1465479"/>
                  </a:cubicBezTo>
                  <a:cubicBezTo>
                    <a:pt x="3331342" y="1441095"/>
                    <a:pt x="3061470" y="1416587"/>
                    <a:pt x="2791532" y="1391946"/>
                  </a:cubicBezTo>
                  <a:cubicBezTo>
                    <a:pt x="2671612" y="1381088"/>
                    <a:pt x="2551407" y="1372896"/>
                    <a:pt x="2431963" y="1358609"/>
                  </a:cubicBezTo>
                  <a:cubicBezTo>
                    <a:pt x="2362240" y="1350417"/>
                    <a:pt x="2329664" y="1307364"/>
                    <a:pt x="2336141" y="1246785"/>
                  </a:cubicBezTo>
                  <a:cubicBezTo>
                    <a:pt x="2342237" y="1190492"/>
                    <a:pt x="2384624" y="1158584"/>
                    <a:pt x="2453299" y="1163441"/>
                  </a:cubicBezTo>
                  <a:cubicBezTo>
                    <a:pt x="2552835" y="1170585"/>
                    <a:pt x="2652181" y="1180205"/>
                    <a:pt x="2751526" y="1189159"/>
                  </a:cubicBezTo>
                  <a:cubicBezTo>
                    <a:pt x="3016703" y="1212905"/>
                    <a:pt x="3281784" y="1236755"/>
                    <a:pt x="3546769" y="1260692"/>
                  </a:cubicBezTo>
                  <a:cubicBezTo>
                    <a:pt x="3805563" y="1284123"/>
                    <a:pt x="4064738" y="1304030"/>
                    <a:pt x="4322866" y="1333177"/>
                  </a:cubicBezTo>
                  <a:cubicBezTo>
                    <a:pt x="4410591" y="1342702"/>
                    <a:pt x="4465074" y="1291267"/>
                    <a:pt x="4541179" y="1260692"/>
                  </a:cubicBezTo>
                  <a:cubicBezTo>
                    <a:pt x="4524986" y="1251167"/>
                    <a:pt x="4518509" y="1247166"/>
                    <a:pt x="4511556" y="1243737"/>
                  </a:cubicBezTo>
                  <a:cubicBezTo>
                    <a:pt x="3828490" y="902485"/>
                    <a:pt x="3145004" y="561528"/>
                    <a:pt x="2461109" y="220847"/>
                  </a:cubicBezTo>
                  <a:cubicBezTo>
                    <a:pt x="2441907" y="213132"/>
                    <a:pt x="2420400" y="213513"/>
                    <a:pt x="2401483" y="221895"/>
                  </a:cubicBezTo>
                  <a:cubicBezTo>
                    <a:pt x="1721779" y="560033"/>
                    <a:pt x="1042579" y="898932"/>
                    <a:pt x="363895" y="1238594"/>
                  </a:cubicBezTo>
                  <a:cubicBezTo>
                    <a:pt x="352369" y="1244309"/>
                    <a:pt x="341892" y="1251929"/>
                    <a:pt x="326938" y="1260977"/>
                  </a:cubicBezTo>
                  <a:cubicBezTo>
                    <a:pt x="340178" y="1268883"/>
                    <a:pt x="346654" y="1273265"/>
                    <a:pt x="353703" y="1276789"/>
                  </a:cubicBezTo>
                  <a:cubicBezTo>
                    <a:pt x="1032835" y="1616260"/>
                    <a:pt x="1711778" y="1955950"/>
                    <a:pt x="2390529" y="2295869"/>
                  </a:cubicBezTo>
                  <a:cubicBezTo>
                    <a:pt x="2423295" y="2312347"/>
                    <a:pt x="2447679" y="2308442"/>
                    <a:pt x="2478254" y="2293106"/>
                  </a:cubicBezTo>
                  <a:cubicBezTo>
                    <a:pt x="2816011" y="2123304"/>
                    <a:pt x="3154120" y="1954178"/>
                    <a:pt x="3492572" y="1785710"/>
                  </a:cubicBezTo>
                  <a:close/>
                  <a:moveTo>
                    <a:pt x="1024644" y="1834478"/>
                  </a:moveTo>
                  <a:lnTo>
                    <a:pt x="1024644" y="1896866"/>
                  </a:lnTo>
                  <a:cubicBezTo>
                    <a:pt x="1024644" y="2088509"/>
                    <a:pt x="1026549" y="2280152"/>
                    <a:pt x="1024644" y="2471795"/>
                  </a:cubicBezTo>
                  <a:cubicBezTo>
                    <a:pt x="1023596" y="2587905"/>
                    <a:pt x="1065221" y="2684203"/>
                    <a:pt x="1145612" y="2766023"/>
                  </a:cubicBezTo>
                  <a:cubicBezTo>
                    <a:pt x="1284962" y="2907850"/>
                    <a:pt x="1459270" y="2989575"/>
                    <a:pt x="1645103" y="3047677"/>
                  </a:cubicBezTo>
                  <a:cubicBezTo>
                    <a:pt x="2112685" y="3193791"/>
                    <a:pt x="2586363" y="3200077"/>
                    <a:pt x="3061660" y="3092444"/>
                  </a:cubicBezTo>
                  <a:cubicBezTo>
                    <a:pt x="3279212" y="3042914"/>
                    <a:pt x="3485904" y="2963666"/>
                    <a:pt x="3661735" y="2819839"/>
                  </a:cubicBezTo>
                  <a:cubicBezTo>
                    <a:pt x="3779655" y="2723255"/>
                    <a:pt x="3845758" y="2604193"/>
                    <a:pt x="3840901" y="2445697"/>
                  </a:cubicBezTo>
                  <a:cubicBezTo>
                    <a:pt x="3835090" y="2260531"/>
                    <a:pt x="3839758" y="2075079"/>
                    <a:pt x="3839663" y="1889722"/>
                  </a:cubicBezTo>
                  <a:cubicBezTo>
                    <a:pt x="3839663" y="1874578"/>
                    <a:pt x="3838139" y="1859433"/>
                    <a:pt x="3836900" y="1837335"/>
                  </a:cubicBezTo>
                  <a:cubicBezTo>
                    <a:pt x="3802134" y="1854004"/>
                    <a:pt x="3772511" y="1867625"/>
                    <a:pt x="3743269" y="1882198"/>
                  </a:cubicBezTo>
                  <a:cubicBezTo>
                    <a:pt x="3329694" y="2088700"/>
                    <a:pt x="2916280" y="2295516"/>
                    <a:pt x="2503019" y="2502656"/>
                  </a:cubicBezTo>
                  <a:cubicBezTo>
                    <a:pt x="2452727" y="2527993"/>
                    <a:pt x="2409293" y="2526564"/>
                    <a:pt x="2359478" y="2501418"/>
                  </a:cubicBezTo>
                  <a:cubicBezTo>
                    <a:pt x="2001909" y="2321329"/>
                    <a:pt x="1643769" y="2142202"/>
                    <a:pt x="1285058" y="1964018"/>
                  </a:cubicBezTo>
                  <a:cubicBezTo>
                    <a:pt x="1202190" y="1922488"/>
                    <a:pt x="1118846" y="1881150"/>
                    <a:pt x="1025025" y="1834478"/>
                  </a:cubicBezTo>
                  <a:close/>
                  <a:moveTo>
                    <a:pt x="4407734" y="2525802"/>
                  </a:moveTo>
                  <a:cubicBezTo>
                    <a:pt x="4346869" y="2529726"/>
                    <a:pt x="4298891" y="2579152"/>
                    <a:pt x="4296768" y="2640102"/>
                  </a:cubicBezTo>
                  <a:cubicBezTo>
                    <a:pt x="4298530" y="2703272"/>
                    <a:pt x="4350450" y="2753459"/>
                    <a:pt x="4413639" y="2753069"/>
                  </a:cubicBezTo>
                  <a:cubicBezTo>
                    <a:pt x="4474599" y="2752021"/>
                    <a:pt x="4527939" y="2694966"/>
                    <a:pt x="4524986" y="2634768"/>
                  </a:cubicBezTo>
                  <a:cubicBezTo>
                    <a:pt x="4521748" y="2577047"/>
                    <a:pt x="4465360" y="2524469"/>
                    <a:pt x="4408115" y="2525802"/>
                  </a:cubicBezTo>
                  <a:close/>
                  <a:moveTo>
                    <a:pt x="4299434" y="3426772"/>
                  </a:moveTo>
                  <a:lnTo>
                    <a:pt x="4521367" y="3426772"/>
                  </a:lnTo>
                  <a:lnTo>
                    <a:pt x="4415639" y="3149975"/>
                  </a:lnTo>
                  <a:lnTo>
                    <a:pt x="4403924" y="3152071"/>
                  </a:lnTo>
                  <a:cubicBezTo>
                    <a:pt x="4370015" y="3241416"/>
                    <a:pt x="4336201" y="3330760"/>
                    <a:pt x="4299816" y="3426772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4" name="Полилиния: фигура 223">
              <a:extLst>
                <a:ext uri="{FF2B5EF4-FFF2-40B4-BE49-F238E27FC236}">
                  <a16:creationId xmlns:a16="http://schemas.microsoft.com/office/drawing/2014/main" id="{02BFD078-7116-4E57-9959-FD0B88AD12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45788" y="4209320"/>
              <a:ext cx="292858" cy="288000"/>
            </a:xfrm>
            <a:custGeom>
              <a:avLst/>
              <a:gdLst>
                <a:gd name="connsiteX0" fmla="*/ 1814989 w 3100959"/>
                <a:gd name="connsiteY0" fmla="*/ 1228534 h 3049523"/>
                <a:gd name="connsiteX1" fmla="*/ 1894808 w 3100959"/>
                <a:gd name="connsiteY1" fmla="*/ 1237012 h 3049523"/>
                <a:gd name="connsiteX2" fmla="*/ 2070735 w 3100959"/>
                <a:gd name="connsiteY2" fmla="*/ 1433417 h 3049523"/>
                <a:gd name="connsiteX3" fmla="*/ 2078927 w 3100959"/>
                <a:gd name="connsiteY3" fmla="*/ 1778508 h 3049523"/>
                <a:gd name="connsiteX4" fmla="*/ 2080355 w 3100959"/>
                <a:gd name="connsiteY4" fmla="*/ 1911858 h 3049523"/>
                <a:gd name="connsiteX5" fmla="*/ 2080355 w 3100959"/>
                <a:gd name="connsiteY5" fmla="*/ 1967769 h 3049523"/>
                <a:gd name="connsiteX6" fmla="*/ 2081117 w 3100959"/>
                <a:gd name="connsiteY6" fmla="*/ 2055019 h 3049523"/>
                <a:gd name="connsiteX7" fmla="*/ 2075117 w 3100959"/>
                <a:gd name="connsiteY7" fmla="*/ 2085784 h 3049523"/>
                <a:gd name="connsiteX8" fmla="*/ 2053209 w 3100959"/>
                <a:gd name="connsiteY8" fmla="*/ 2091785 h 3049523"/>
                <a:gd name="connsiteX9" fmla="*/ 2042922 w 3100959"/>
                <a:gd name="connsiteY9" fmla="*/ 2091785 h 3049523"/>
                <a:gd name="connsiteX10" fmla="*/ 2014347 w 3100959"/>
                <a:gd name="connsiteY10" fmla="*/ 2090547 h 3049523"/>
                <a:gd name="connsiteX11" fmla="*/ 1994440 w 3100959"/>
                <a:gd name="connsiteY11" fmla="*/ 2090547 h 3049523"/>
                <a:gd name="connsiteX12" fmla="*/ 1975390 w 3100959"/>
                <a:gd name="connsiteY12" fmla="*/ 2090547 h 3049523"/>
                <a:gd name="connsiteX13" fmla="*/ 1931765 w 3100959"/>
                <a:gd name="connsiteY13" fmla="*/ 2087404 h 3049523"/>
                <a:gd name="connsiteX14" fmla="*/ 1928908 w 3100959"/>
                <a:gd name="connsiteY14" fmla="*/ 2046637 h 3049523"/>
                <a:gd name="connsiteX15" fmla="*/ 1928908 w 3100959"/>
                <a:gd name="connsiteY15" fmla="*/ 1548669 h 3049523"/>
                <a:gd name="connsiteX16" fmla="*/ 1928908 w 3100959"/>
                <a:gd name="connsiteY16" fmla="*/ 1523523 h 3049523"/>
                <a:gd name="connsiteX17" fmla="*/ 1816894 w 3100959"/>
                <a:gd name="connsiteY17" fmla="*/ 1363504 h 3049523"/>
                <a:gd name="connsiteX18" fmla="*/ 1781651 w 3100959"/>
                <a:gd name="connsiteY18" fmla="*/ 1360646 h 3049523"/>
                <a:gd name="connsiteX19" fmla="*/ 1604581 w 3100959"/>
                <a:gd name="connsiteY19" fmla="*/ 1481423 h 3049523"/>
                <a:gd name="connsiteX20" fmla="*/ 1585437 w 3100959"/>
                <a:gd name="connsiteY20" fmla="*/ 1604010 h 3049523"/>
                <a:gd name="connsiteX21" fmla="*/ 1585437 w 3100959"/>
                <a:gd name="connsiteY21" fmla="*/ 2051018 h 3049523"/>
                <a:gd name="connsiteX22" fmla="*/ 1578388 w 3100959"/>
                <a:gd name="connsiteY22" fmla="*/ 2087880 h 3049523"/>
                <a:gd name="connsiteX23" fmla="*/ 1560195 w 3100959"/>
                <a:gd name="connsiteY23" fmla="*/ 2092737 h 3049523"/>
                <a:gd name="connsiteX24" fmla="*/ 1548670 w 3100959"/>
                <a:gd name="connsiteY24" fmla="*/ 2091976 h 3049523"/>
                <a:gd name="connsiteX25" fmla="*/ 1510570 w 3100959"/>
                <a:gd name="connsiteY25" fmla="*/ 2089785 h 3049523"/>
                <a:gd name="connsiteX26" fmla="*/ 1468374 w 3100959"/>
                <a:gd name="connsiteY26" fmla="*/ 2092357 h 3049523"/>
                <a:gd name="connsiteX27" fmla="*/ 1457992 w 3100959"/>
                <a:gd name="connsiteY27" fmla="*/ 2093023 h 3049523"/>
                <a:gd name="connsiteX28" fmla="*/ 1442562 w 3100959"/>
                <a:gd name="connsiteY28" fmla="*/ 2089024 h 3049523"/>
                <a:gd name="connsiteX29" fmla="*/ 1436275 w 3100959"/>
                <a:gd name="connsiteY29" fmla="*/ 2056638 h 3049523"/>
                <a:gd name="connsiteX30" fmla="*/ 1437037 w 3100959"/>
                <a:gd name="connsiteY30" fmla="*/ 1693164 h 3049523"/>
                <a:gd name="connsiteX31" fmla="*/ 1437037 w 3100959"/>
                <a:gd name="connsiteY31" fmla="*/ 1554956 h 3049523"/>
                <a:gd name="connsiteX32" fmla="*/ 1437037 w 3100959"/>
                <a:gd name="connsiteY32" fmla="*/ 1533430 h 3049523"/>
                <a:gd name="connsiteX33" fmla="*/ 1306544 w 3100959"/>
                <a:gd name="connsiteY33" fmla="*/ 1361980 h 3049523"/>
                <a:gd name="connsiteX34" fmla="*/ 1291590 w 3100959"/>
                <a:gd name="connsiteY34" fmla="*/ 1361409 h 3049523"/>
                <a:gd name="connsiteX35" fmla="*/ 1101090 w 3100959"/>
                <a:gd name="connsiteY35" fmla="*/ 1524286 h 3049523"/>
                <a:gd name="connsiteX36" fmla="*/ 1089279 w 3100959"/>
                <a:gd name="connsiteY36" fmla="*/ 1957578 h 3049523"/>
                <a:gd name="connsiteX37" fmla="*/ 1087850 w 3100959"/>
                <a:gd name="connsiteY37" fmla="*/ 2047304 h 3049523"/>
                <a:gd name="connsiteX38" fmla="*/ 1084517 w 3100959"/>
                <a:gd name="connsiteY38" fmla="*/ 2089118 h 3049523"/>
                <a:gd name="connsiteX39" fmla="*/ 1055942 w 3100959"/>
                <a:gd name="connsiteY39" fmla="*/ 2091405 h 3049523"/>
                <a:gd name="connsiteX40" fmla="*/ 1024223 w 3100959"/>
                <a:gd name="connsiteY40" fmla="*/ 2091405 h 3049523"/>
                <a:gd name="connsiteX41" fmla="*/ 993172 w 3100959"/>
                <a:gd name="connsiteY41" fmla="*/ 2091405 h 3049523"/>
                <a:gd name="connsiteX42" fmla="*/ 973455 w 3100959"/>
                <a:gd name="connsiteY42" fmla="*/ 2091405 h 3049523"/>
                <a:gd name="connsiteX43" fmla="*/ 940594 w 3100959"/>
                <a:gd name="connsiteY43" fmla="*/ 2088166 h 3049523"/>
                <a:gd name="connsiteX44" fmla="*/ 938117 w 3100959"/>
                <a:gd name="connsiteY44" fmla="*/ 2037398 h 3049523"/>
                <a:gd name="connsiteX45" fmla="*/ 938593 w 3100959"/>
                <a:gd name="connsiteY45" fmla="*/ 1990248 h 3049523"/>
                <a:gd name="connsiteX46" fmla="*/ 938593 w 3100959"/>
                <a:gd name="connsiteY46" fmla="*/ 1705070 h 3049523"/>
                <a:gd name="connsiteX47" fmla="*/ 937737 w 3100959"/>
                <a:gd name="connsiteY47" fmla="*/ 1287113 h 3049523"/>
                <a:gd name="connsiteX48" fmla="*/ 945261 w 3100959"/>
                <a:gd name="connsiteY48" fmla="*/ 1251490 h 3049523"/>
                <a:gd name="connsiteX49" fmla="*/ 964311 w 3100959"/>
                <a:gd name="connsiteY49" fmla="*/ 1246251 h 3049523"/>
                <a:gd name="connsiteX50" fmla="*/ 976313 w 3100959"/>
                <a:gd name="connsiteY50" fmla="*/ 1247013 h 3049523"/>
                <a:gd name="connsiteX51" fmla="*/ 1001554 w 3100959"/>
                <a:gd name="connsiteY51" fmla="*/ 1248537 h 3049523"/>
                <a:gd name="connsiteX52" fmla="*/ 1028033 w 3100959"/>
                <a:gd name="connsiteY52" fmla="*/ 1247013 h 3049523"/>
                <a:gd name="connsiteX53" fmla="*/ 1043464 w 3100959"/>
                <a:gd name="connsiteY53" fmla="*/ 1246061 h 3049523"/>
                <a:gd name="connsiteX54" fmla="*/ 1068991 w 3100959"/>
                <a:gd name="connsiteY54" fmla="*/ 1253299 h 3049523"/>
                <a:gd name="connsiteX55" fmla="*/ 1074801 w 3100959"/>
                <a:gd name="connsiteY55" fmla="*/ 1287113 h 3049523"/>
                <a:gd name="connsiteX56" fmla="*/ 1071943 w 3100959"/>
                <a:gd name="connsiteY56" fmla="*/ 1320165 h 3049523"/>
                <a:gd name="connsiteX57" fmla="*/ 1101947 w 3100959"/>
                <a:gd name="connsiteY57" fmla="*/ 1306068 h 3049523"/>
                <a:gd name="connsiteX58" fmla="*/ 1348835 w 3100959"/>
                <a:gd name="connsiteY58" fmla="*/ 1229868 h 3049523"/>
                <a:gd name="connsiteX59" fmla="*/ 1551337 w 3100959"/>
                <a:gd name="connsiteY59" fmla="*/ 1338072 h 3049523"/>
                <a:gd name="connsiteX60" fmla="*/ 1563815 w 3100959"/>
                <a:gd name="connsiteY60" fmla="*/ 1350836 h 3049523"/>
                <a:gd name="connsiteX61" fmla="*/ 1577340 w 3100959"/>
                <a:gd name="connsiteY61" fmla="*/ 1339310 h 3049523"/>
                <a:gd name="connsiteX62" fmla="*/ 1587722 w 3100959"/>
                <a:gd name="connsiteY62" fmla="*/ 1330642 h 3049523"/>
                <a:gd name="connsiteX63" fmla="*/ 1611916 w 3100959"/>
                <a:gd name="connsiteY63" fmla="*/ 1309687 h 3049523"/>
                <a:gd name="connsiteX64" fmla="*/ 1814989 w 3100959"/>
                <a:gd name="connsiteY64" fmla="*/ 1228534 h 3049523"/>
                <a:gd name="connsiteX65" fmla="*/ 2222183 w 3100959"/>
                <a:gd name="connsiteY65" fmla="*/ 668465 h 3049523"/>
                <a:gd name="connsiteX66" fmla="*/ 2227993 w 3100959"/>
                <a:gd name="connsiteY66" fmla="*/ 668465 h 3049523"/>
                <a:gd name="connsiteX67" fmla="*/ 2372773 w 3100959"/>
                <a:gd name="connsiteY67" fmla="*/ 740759 h 3049523"/>
                <a:gd name="connsiteX68" fmla="*/ 2364963 w 3100959"/>
                <a:gd name="connsiteY68" fmla="*/ 901351 h 3049523"/>
                <a:gd name="connsiteX69" fmla="*/ 2287906 w 3100959"/>
                <a:gd name="connsiteY69" fmla="*/ 1001077 h 3049523"/>
                <a:gd name="connsiteX70" fmla="*/ 2267807 w 3100959"/>
                <a:gd name="connsiteY70" fmla="*/ 1023747 h 3049523"/>
                <a:gd name="connsiteX71" fmla="*/ 2239232 w 3100959"/>
                <a:gd name="connsiteY71" fmla="*/ 1045273 h 3049523"/>
                <a:gd name="connsiteX72" fmla="*/ 2221992 w 3100959"/>
                <a:gd name="connsiteY72" fmla="*/ 1056418 h 3049523"/>
                <a:gd name="connsiteX73" fmla="*/ 2207515 w 3100959"/>
                <a:gd name="connsiteY73" fmla="*/ 1065943 h 3049523"/>
                <a:gd name="connsiteX74" fmla="*/ 2233898 w 3100959"/>
                <a:gd name="connsiteY74" fmla="*/ 1110996 h 3049523"/>
                <a:gd name="connsiteX75" fmla="*/ 2244852 w 3100959"/>
                <a:gd name="connsiteY75" fmla="*/ 1110996 h 3049523"/>
                <a:gd name="connsiteX76" fmla="*/ 2284381 w 3100959"/>
                <a:gd name="connsiteY76" fmla="*/ 1110996 h 3049523"/>
                <a:gd name="connsiteX77" fmla="*/ 2324386 w 3100959"/>
                <a:gd name="connsiteY77" fmla="*/ 1110996 h 3049523"/>
                <a:gd name="connsiteX78" fmla="*/ 2376583 w 3100959"/>
                <a:gd name="connsiteY78" fmla="*/ 1109948 h 3049523"/>
                <a:gd name="connsiteX79" fmla="*/ 2380203 w 3100959"/>
                <a:gd name="connsiteY79" fmla="*/ 1109948 h 3049523"/>
                <a:gd name="connsiteX80" fmla="*/ 2399253 w 3100959"/>
                <a:gd name="connsiteY80" fmla="*/ 1114997 h 3049523"/>
                <a:gd name="connsiteX81" fmla="*/ 2403825 w 3100959"/>
                <a:gd name="connsiteY81" fmla="*/ 1143572 h 3049523"/>
                <a:gd name="connsiteX82" fmla="*/ 2403825 w 3100959"/>
                <a:gd name="connsiteY82" fmla="*/ 1162622 h 3049523"/>
                <a:gd name="connsiteX83" fmla="*/ 2399919 w 3100959"/>
                <a:gd name="connsiteY83" fmla="*/ 1191959 h 3049523"/>
                <a:gd name="connsiteX84" fmla="*/ 2379822 w 3100959"/>
                <a:gd name="connsiteY84" fmla="*/ 1196626 h 3049523"/>
                <a:gd name="connsiteX85" fmla="*/ 2223135 w 3100959"/>
                <a:gd name="connsiteY85" fmla="*/ 1196626 h 3049523"/>
                <a:gd name="connsiteX86" fmla="*/ 2078832 w 3100959"/>
                <a:gd name="connsiteY86" fmla="*/ 1196435 h 3049523"/>
                <a:gd name="connsiteX87" fmla="*/ 2062068 w 3100959"/>
                <a:gd name="connsiteY87" fmla="*/ 1189768 h 3049523"/>
                <a:gd name="connsiteX88" fmla="*/ 2062734 w 3100959"/>
                <a:gd name="connsiteY88" fmla="*/ 1173956 h 3049523"/>
                <a:gd name="connsiteX89" fmla="*/ 2076641 w 3100959"/>
                <a:gd name="connsiteY89" fmla="*/ 1102423 h 3049523"/>
                <a:gd name="connsiteX90" fmla="*/ 2164175 w 3100959"/>
                <a:gd name="connsiteY90" fmla="*/ 1011270 h 3049523"/>
                <a:gd name="connsiteX91" fmla="*/ 2228088 w 3100959"/>
                <a:gd name="connsiteY91" fmla="*/ 947928 h 3049523"/>
                <a:gd name="connsiteX92" fmla="*/ 2286191 w 3100959"/>
                <a:gd name="connsiteY92" fmla="*/ 853726 h 3049523"/>
                <a:gd name="connsiteX93" fmla="*/ 2278190 w 3100959"/>
                <a:gd name="connsiteY93" fmla="*/ 780573 h 3049523"/>
                <a:gd name="connsiteX94" fmla="*/ 2221040 w 3100959"/>
                <a:gd name="connsiteY94" fmla="*/ 754570 h 3049523"/>
                <a:gd name="connsiteX95" fmla="*/ 2199133 w 3100959"/>
                <a:gd name="connsiteY95" fmla="*/ 756761 h 3049523"/>
                <a:gd name="connsiteX96" fmla="*/ 2115503 w 3100959"/>
                <a:gd name="connsiteY96" fmla="*/ 795528 h 3049523"/>
                <a:gd name="connsiteX97" fmla="*/ 2105978 w 3100959"/>
                <a:gd name="connsiteY97" fmla="*/ 801720 h 3049523"/>
                <a:gd name="connsiteX98" fmla="*/ 2089119 w 3100959"/>
                <a:gd name="connsiteY98" fmla="*/ 809911 h 3049523"/>
                <a:gd name="connsiteX99" fmla="*/ 2085309 w 3100959"/>
                <a:gd name="connsiteY99" fmla="*/ 793147 h 3049523"/>
                <a:gd name="connsiteX100" fmla="*/ 2181416 w 3100959"/>
                <a:gd name="connsiteY100" fmla="*/ 671322 h 3049523"/>
                <a:gd name="connsiteX101" fmla="*/ 2222183 w 3100959"/>
                <a:gd name="connsiteY101" fmla="*/ 668465 h 3049523"/>
                <a:gd name="connsiteX102" fmla="*/ 315087 w 3100959"/>
                <a:gd name="connsiteY102" fmla="*/ 0 h 3049523"/>
                <a:gd name="connsiteX103" fmla="*/ 316897 w 3100959"/>
                <a:gd name="connsiteY103" fmla="*/ 0 h 3049523"/>
                <a:gd name="connsiteX104" fmla="*/ 388906 w 3100959"/>
                <a:gd name="connsiteY104" fmla="*/ 74486 h 3049523"/>
                <a:gd name="connsiteX105" fmla="*/ 388906 w 3100959"/>
                <a:gd name="connsiteY105" fmla="*/ 114491 h 3049523"/>
                <a:gd name="connsiteX106" fmla="*/ 391001 w 3100959"/>
                <a:gd name="connsiteY106" fmla="*/ 190119 h 3049523"/>
                <a:gd name="connsiteX107" fmla="*/ 435197 w 3100959"/>
                <a:gd name="connsiteY107" fmla="*/ 238506 h 3049523"/>
                <a:gd name="connsiteX108" fmla="*/ 460533 w 3100959"/>
                <a:gd name="connsiteY108" fmla="*/ 242983 h 3049523"/>
                <a:gd name="connsiteX109" fmla="*/ 476631 w 3100959"/>
                <a:gd name="connsiteY109" fmla="*/ 242126 h 3049523"/>
                <a:gd name="connsiteX110" fmla="*/ 489680 w 3100959"/>
                <a:gd name="connsiteY110" fmla="*/ 241458 h 3049523"/>
                <a:gd name="connsiteX111" fmla="*/ 1051655 w 3100959"/>
                <a:gd name="connsiteY111" fmla="*/ 241458 h 3049523"/>
                <a:gd name="connsiteX112" fmla="*/ 1944052 w 3100959"/>
                <a:gd name="connsiteY112" fmla="*/ 241458 h 3049523"/>
                <a:gd name="connsiteX113" fmla="*/ 1997678 w 3100959"/>
                <a:gd name="connsiteY113" fmla="*/ 244221 h 3049523"/>
                <a:gd name="connsiteX114" fmla="*/ 2056828 w 3100959"/>
                <a:gd name="connsiteY114" fmla="*/ 319373 h 3049523"/>
                <a:gd name="connsiteX115" fmla="*/ 1995773 w 3100959"/>
                <a:gd name="connsiteY115" fmla="*/ 389191 h 3049523"/>
                <a:gd name="connsiteX116" fmla="*/ 1972532 w 3100959"/>
                <a:gd name="connsiteY116" fmla="*/ 390525 h 3049523"/>
                <a:gd name="connsiteX117" fmla="*/ 389763 w 3100959"/>
                <a:gd name="connsiteY117" fmla="*/ 390525 h 3049523"/>
                <a:gd name="connsiteX118" fmla="*/ 389763 w 3100959"/>
                <a:gd name="connsiteY118" fmla="*/ 866775 h 3049523"/>
                <a:gd name="connsiteX119" fmla="*/ 388810 w 3100959"/>
                <a:gd name="connsiteY119" fmla="*/ 2625948 h 3049523"/>
                <a:gd name="connsiteX120" fmla="*/ 406146 w 3100959"/>
                <a:gd name="connsiteY120" fmla="*/ 2687288 h 3049523"/>
                <a:gd name="connsiteX121" fmla="*/ 464058 w 3100959"/>
                <a:gd name="connsiteY121" fmla="*/ 2704719 h 3049523"/>
                <a:gd name="connsiteX122" fmla="*/ 2210943 w 3100959"/>
                <a:gd name="connsiteY122" fmla="*/ 2703100 h 3049523"/>
                <a:gd name="connsiteX123" fmla="*/ 2705005 w 3100959"/>
                <a:gd name="connsiteY123" fmla="*/ 2703100 h 3049523"/>
                <a:gd name="connsiteX124" fmla="*/ 2705005 w 3100959"/>
                <a:gd name="connsiteY124" fmla="*/ 1118140 h 3049523"/>
                <a:gd name="connsiteX125" fmla="*/ 2705005 w 3100959"/>
                <a:gd name="connsiteY125" fmla="*/ 1104805 h 3049523"/>
                <a:gd name="connsiteX126" fmla="*/ 2705005 w 3100959"/>
                <a:gd name="connsiteY126" fmla="*/ 1071848 h 3049523"/>
                <a:gd name="connsiteX127" fmla="*/ 2778823 w 3100959"/>
                <a:gd name="connsiteY127" fmla="*/ 992220 h 3049523"/>
                <a:gd name="connsiteX128" fmla="*/ 2781109 w 3100959"/>
                <a:gd name="connsiteY128" fmla="*/ 992220 h 3049523"/>
                <a:gd name="connsiteX129" fmla="*/ 2857309 w 3100959"/>
                <a:gd name="connsiteY129" fmla="*/ 1068420 h 3049523"/>
                <a:gd name="connsiteX130" fmla="*/ 2857976 w 3100959"/>
                <a:gd name="connsiteY130" fmla="*/ 1096995 h 3049523"/>
                <a:gd name="connsiteX131" fmla="*/ 2857976 w 3100959"/>
                <a:gd name="connsiteY131" fmla="*/ 1109281 h 3049523"/>
                <a:gd name="connsiteX132" fmla="*/ 2857976 w 3100959"/>
                <a:gd name="connsiteY132" fmla="*/ 2703957 h 3049523"/>
                <a:gd name="connsiteX133" fmla="*/ 2957608 w 3100959"/>
                <a:gd name="connsiteY133" fmla="*/ 2703957 h 3049523"/>
                <a:gd name="connsiteX134" fmla="*/ 3005233 w 3100959"/>
                <a:gd name="connsiteY134" fmla="*/ 2703957 h 3049523"/>
                <a:gd name="connsiteX135" fmla="*/ 3100959 w 3100959"/>
                <a:gd name="connsiteY135" fmla="*/ 2780348 h 3049523"/>
                <a:gd name="connsiteX136" fmla="*/ 3005709 w 3100959"/>
                <a:gd name="connsiteY136" fmla="*/ 2855882 h 3049523"/>
                <a:gd name="connsiteX137" fmla="*/ 2997708 w 3100959"/>
                <a:gd name="connsiteY137" fmla="*/ 2855882 h 3049523"/>
                <a:gd name="connsiteX138" fmla="*/ 2986564 w 3100959"/>
                <a:gd name="connsiteY138" fmla="*/ 2855882 h 3049523"/>
                <a:gd name="connsiteX139" fmla="*/ 2982087 w 3100959"/>
                <a:gd name="connsiteY139" fmla="*/ 2855882 h 3049523"/>
                <a:gd name="connsiteX140" fmla="*/ 2956655 w 3100959"/>
                <a:gd name="connsiteY140" fmla="*/ 2854642 h 3049523"/>
                <a:gd name="connsiteX141" fmla="*/ 2928651 w 3100959"/>
                <a:gd name="connsiteY141" fmla="*/ 2853310 h 3049523"/>
                <a:gd name="connsiteX142" fmla="*/ 2878741 w 3100959"/>
                <a:gd name="connsiteY142" fmla="*/ 2867120 h 3049523"/>
                <a:gd name="connsiteX143" fmla="*/ 2858928 w 3100959"/>
                <a:gd name="connsiteY143" fmla="*/ 2943320 h 3049523"/>
                <a:gd name="connsiteX144" fmla="*/ 2857976 w 3100959"/>
                <a:gd name="connsiteY144" fmla="*/ 2971895 h 3049523"/>
                <a:gd name="connsiteX145" fmla="*/ 2780538 w 3100959"/>
                <a:gd name="connsiteY145" fmla="*/ 3049523 h 3049523"/>
                <a:gd name="connsiteX146" fmla="*/ 2779109 w 3100959"/>
                <a:gd name="connsiteY146" fmla="*/ 3049523 h 3049523"/>
                <a:gd name="connsiteX147" fmla="*/ 2705291 w 3100959"/>
                <a:gd name="connsiteY147" fmla="*/ 2968465 h 3049523"/>
                <a:gd name="connsiteX148" fmla="*/ 2584418 w 3100959"/>
                <a:gd name="connsiteY148" fmla="*/ 2855882 h 3049523"/>
                <a:gd name="connsiteX149" fmla="*/ 349948 w 3100959"/>
                <a:gd name="connsiteY149" fmla="*/ 2855882 h 3049523"/>
                <a:gd name="connsiteX150" fmla="*/ 305371 w 3100959"/>
                <a:gd name="connsiteY150" fmla="*/ 2853786 h 3049523"/>
                <a:gd name="connsiteX151" fmla="*/ 241078 w 3100959"/>
                <a:gd name="connsiteY151" fmla="*/ 2785967 h 3049523"/>
                <a:gd name="connsiteX152" fmla="*/ 239839 w 3100959"/>
                <a:gd name="connsiteY152" fmla="*/ 2721198 h 3049523"/>
                <a:gd name="connsiteX153" fmla="*/ 239839 w 3100959"/>
                <a:gd name="connsiteY153" fmla="*/ 2702148 h 3049523"/>
                <a:gd name="connsiteX154" fmla="*/ 239839 w 3100959"/>
                <a:gd name="connsiteY154" fmla="*/ 482823 h 3049523"/>
                <a:gd name="connsiteX155" fmla="*/ 150399 w 3100959"/>
                <a:gd name="connsiteY155" fmla="*/ 391097 h 3049523"/>
                <a:gd name="connsiteX156" fmla="*/ 128206 w 3100959"/>
                <a:gd name="connsiteY156" fmla="*/ 391097 h 3049523"/>
                <a:gd name="connsiteX157" fmla="*/ 107156 w 3100959"/>
                <a:gd name="connsiteY157" fmla="*/ 391097 h 3049523"/>
                <a:gd name="connsiteX158" fmla="*/ 75438 w 3100959"/>
                <a:gd name="connsiteY158" fmla="*/ 390239 h 3049523"/>
                <a:gd name="connsiteX159" fmla="*/ 0 w 3100959"/>
                <a:gd name="connsiteY159" fmla="*/ 315277 h 3049523"/>
                <a:gd name="connsiteX160" fmla="*/ 72866 w 3100959"/>
                <a:gd name="connsiteY160" fmla="*/ 243555 h 3049523"/>
                <a:gd name="connsiteX161" fmla="*/ 134112 w 3100959"/>
                <a:gd name="connsiteY161" fmla="*/ 241078 h 3049523"/>
                <a:gd name="connsiteX162" fmla="*/ 169831 w 3100959"/>
                <a:gd name="connsiteY162" fmla="*/ 242221 h 3049523"/>
                <a:gd name="connsiteX163" fmla="*/ 180022 w 3100959"/>
                <a:gd name="connsiteY163" fmla="*/ 242221 h 3049523"/>
                <a:gd name="connsiteX164" fmla="*/ 226599 w 3100959"/>
                <a:gd name="connsiteY164" fmla="*/ 225648 h 3049523"/>
                <a:gd name="connsiteX165" fmla="*/ 240315 w 3100959"/>
                <a:gd name="connsiteY165" fmla="*/ 173640 h 3049523"/>
                <a:gd name="connsiteX166" fmla="*/ 240315 w 3100959"/>
                <a:gd name="connsiteY166" fmla="*/ 78390 h 3049523"/>
                <a:gd name="connsiteX167" fmla="*/ 240315 w 3100959"/>
                <a:gd name="connsiteY167" fmla="*/ 76200 h 3049523"/>
                <a:gd name="connsiteX168" fmla="*/ 315087 w 3100959"/>
                <a:gd name="connsiteY168" fmla="*/ 0 h 3049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</a:cxnLst>
              <a:rect l="l" t="t" r="r" b="b"/>
              <a:pathLst>
                <a:path w="3100959" h="3049523">
                  <a:moveTo>
                    <a:pt x="1814989" y="1228534"/>
                  </a:moveTo>
                  <a:cubicBezTo>
                    <a:pt x="1841811" y="1228725"/>
                    <a:pt x="1868548" y="1231488"/>
                    <a:pt x="1894808" y="1237012"/>
                  </a:cubicBezTo>
                  <a:cubicBezTo>
                    <a:pt x="1997774" y="1258062"/>
                    <a:pt x="2065115" y="1333309"/>
                    <a:pt x="2070735" y="1433417"/>
                  </a:cubicBezTo>
                  <a:cubicBezTo>
                    <a:pt x="2077117" y="1548099"/>
                    <a:pt x="2078069" y="1665161"/>
                    <a:pt x="2078927" y="1778508"/>
                  </a:cubicBezTo>
                  <a:cubicBezTo>
                    <a:pt x="2079308" y="1822990"/>
                    <a:pt x="2079688" y="1867377"/>
                    <a:pt x="2080355" y="1911858"/>
                  </a:cubicBezTo>
                  <a:cubicBezTo>
                    <a:pt x="2080927" y="1930432"/>
                    <a:pt x="2080355" y="1949387"/>
                    <a:pt x="2080355" y="1967769"/>
                  </a:cubicBezTo>
                  <a:cubicBezTo>
                    <a:pt x="2079974" y="1996344"/>
                    <a:pt x="2079498" y="2025873"/>
                    <a:pt x="2081117" y="2055019"/>
                  </a:cubicBezTo>
                  <a:cubicBezTo>
                    <a:pt x="2081880" y="2070163"/>
                    <a:pt x="2079879" y="2080736"/>
                    <a:pt x="2075117" y="2085784"/>
                  </a:cubicBezTo>
                  <a:cubicBezTo>
                    <a:pt x="2068868" y="2090547"/>
                    <a:pt x="2061010" y="2092737"/>
                    <a:pt x="2053209" y="2091785"/>
                  </a:cubicBezTo>
                  <a:cubicBezTo>
                    <a:pt x="2049970" y="2091785"/>
                    <a:pt x="2046542" y="2091785"/>
                    <a:pt x="2042922" y="2091785"/>
                  </a:cubicBezTo>
                  <a:cubicBezTo>
                    <a:pt x="2033426" y="2090928"/>
                    <a:pt x="2023891" y="2090451"/>
                    <a:pt x="2014347" y="2090547"/>
                  </a:cubicBezTo>
                  <a:lnTo>
                    <a:pt x="1994440" y="2090547"/>
                  </a:lnTo>
                  <a:lnTo>
                    <a:pt x="1975390" y="2090547"/>
                  </a:lnTo>
                  <a:cubicBezTo>
                    <a:pt x="1959197" y="2090547"/>
                    <a:pt x="1934623" y="2091214"/>
                    <a:pt x="1931765" y="2087404"/>
                  </a:cubicBezTo>
                  <a:cubicBezTo>
                    <a:pt x="1928908" y="2083594"/>
                    <a:pt x="1928908" y="2061306"/>
                    <a:pt x="1928908" y="2046637"/>
                  </a:cubicBezTo>
                  <a:lnTo>
                    <a:pt x="1928908" y="1548669"/>
                  </a:lnTo>
                  <a:cubicBezTo>
                    <a:pt x="1928908" y="1540287"/>
                    <a:pt x="1928908" y="1531905"/>
                    <a:pt x="1928908" y="1523523"/>
                  </a:cubicBezTo>
                  <a:cubicBezTo>
                    <a:pt x="1926812" y="1462373"/>
                    <a:pt x="1913001" y="1379220"/>
                    <a:pt x="1816894" y="1363504"/>
                  </a:cubicBezTo>
                  <a:cubicBezTo>
                    <a:pt x="1805245" y="1361598"/>
                    <a:pt x="1793453" y="1360646"/>
                    <a:pt x="1781651" y="1360646"/>
                  </a:cubicBezTo>
                  <a:cubicBezTo>
                    <a:pt x="1697736" y="1360646"/>
                    <a:pt x="1626585" y="1409129"/>
                    <a:pt x="1604581" y="1481423"/>
                  </a:cubicBezTo>
                  <a:cubicBezTo>
                    <a:pt x="1592447" y="1521142"/>
                    <a:pt x="1586008" y="1562481"/>
                    <a:pt x="1585437" y="1604010"/>
                  </a:cubicBezTo>
                  <a:cubicBezTo>
                    <a:pt x="1583531" y="1754029"/>
                    <a:pt x="1583531" y="1904429"/>
                    <a:pt x="1585437" y="2051018"/>
                  </a:cubicBezTo>
                  <a:cubicBezTo>
                    <a:pt x="1585722" y="2070735"/>
                    <a:pt x="1583436" y="2082737"/>
                    <a:pt x="1578388" y="2087880"/>
                  </a:cubicBezTo>
                  <a:cubicBezTo>
                    <a:pt x="1573159" y="2091785"/>
                    <a:pt x="1566653" y="2093500"/>
                    <a:pt x="1560195" y="2092737"/>
                  </a:cubicBezTo>
                  <a:cubicBezTo>
                    <a:pt x="1556347" y="2092737"/>
                    <a:pt x="1552499" y="2092453"/>
                    <a:pt x="1548670" y="2091976"/>
                  </a:cubicBezTo>
                  <a:cubicBezTo>
                    <a:pt x="1536030" y="2090451"/>
                    <a:pt x="1523305" y="2089785"/>
                    <a:pt x="1510570" y="2089785"/>
                  </a:cubicBezTo>
                  <a:cubicBezTo>
                    <a:pt x="1496464" y="2089785"/>
                    <a:pt x="1482376" y="2090642"/>
                    <a:pt x="1468374" y="2092357"/>
                  </a:cubicBezTo>
                  <a:cubicBezTo>
                    <a:pt x="1464926" y="2092833"/>
                    <a:pt x="1461459" y="2093023"/>
                    <a:pt x="1457992" y="2093023"/>
                  </a:cubicBezTo>
                  <a:cubicBezTo>
                    <a:pt x="1452534" y="2093595"/>
                    <a:pt x="1447038" y="2092262"/>
                    <a:pt x="1442562" y="2089024"/>
                  </a:cubicBezTo>
                  <a:cubicBezTo>
                    <a:pt x="1438275" y="2084641"/>
                    <a:pt x="1436275" y="2073783"/>
                    <a:pt x="1436275" y="2056638"/>
                  </a:cubicBezTo>
                  <a:cubicBezTo>
                    <a:pt x="1437037" y="1935480"/>
                    <a:pt x="1437037" y="1812322"/>
                    <a:pt x="1437037" y="1693164"/>
                  </a:cubicBezTo>
                  <a:lnTo>
                    <a:pt x="1437037" y="1554956"/>
                  </a:lnTo>
                  <a:cubicBezTo>
                    <a:pt x="1437037" y="1547812"/>
                    <a:pt x="1437037" y="1540573"/>
                    <a:pt x="1437037" y="1533430"/>
                  </a:cubicBezTo>
                  <a:cubicBezTo>
                    <a:pt x="1433893" y="1423417"/>
                    <a:pt x="1391222" y="1367410"/>
                    <a:pt x="1306544" y="1361980"/>
                  </a:cubicBezTo>
                  <a:cubicBezTo>
                    <a:pt x="1301115" y="1361409"/>
                    <a:pt x="1296543" y="1361409"/>
                    <a:pt x="1291590" y="1361409"/>
                  </a:cubicBezTo>
                  <a:cubicBezTo>
                    <a:pt x="1187672" y="1361409"/>
                    <a:pt x="1105852" y="1431513"/>
                    <a:pt x="1101090" y="1524286"/>
                  </a:cubicBezTo>
                  <a:cubicBezTo>
                    <a:pt x="1093756" y="1668685"/>
                    <a:pt x="1091470" y="1815560"/>
                    <a:pt x="1089279" y="1957578"/>
                  </a:cubicBezTo>
                  <a:cubicBezTo>
                    <a:pt x="1088803" y="1985581"/>
                    <a:pt x="1087850" y="2047304"/>
                    <a:pt x="1087850" y="2047304"/>
                  </a:cubicBezTo>
                  <a:cubicBezTo>
                    <a:pt x="1087469" y="2065973"/>
                    <a:pt x="1087184" y="2085309"/>
                    <a:pt x="1084517" y="2089118"/>
                  </a:cubicBezTo>
                  <a:cubicBezTo>
                    <a:pt x="1075163" y="2091405"/>
                    <a:pt x="1065524" y="2092166"/>
                    <a:pt x="1055942" y="2091405"/>
                  </a:cubicBezTo>
                  <a:lnTo>
                    <a:pt x="1024223" y="2091405"/>
                  </a:lnTo>
                  <a:lnTo>
                    <a:pt x="993172" y="2091405"/>
                  </a:lnTo>
                  <a:lnTo>
                    <a:pt x="973455" y="2091405"/>
                  </a:lnTo>
                  <a:cubicBezTo>
                    <a:pt x="949166" y="2091405"/>
                    <a:pt x="942213" y="2089690"/>
                    <a:pt x="940594" y="2088166"/>
                  </a:cubicBezTo>
                  <a:cubicBezTo>
                    <a:pt x="937165" y="2084355"/>
                    <a:pt x="938117" y="2059400"/>
                    <a:pt x="938117" y="2037398"/>
                  </a:cubicBezTo>
                  <a:cubicBezTo>
                    <a:pt x="938593" y="2024158"/>
                    <a:pt x="938593" y="2008537"/>
                    <a:pt x="938593" y="1990248"/>
                  </a:cubicBezTo>
                  <a:cubicBezTo>
                    <a:pt x="938593" y="1895380"/>
                    <a:pt x="938593" y="1800320"/>
                    <a:pt x="938593" y="1705070"/>
                  </a:cubicBezTo>
                  <a:cubicBezTo>
                    <a:pt x="938689" y="1568101"/>
                    <a:pt x="938879" y="1426464"/>
                    <a:pt x="937737" y="1287113"/>
                  </a:cubicBezTo>
                  <a:cubicBezTo>
                    <a:pt x="937546" y="1268729"/>
                    <a:pt x="940118" y="1256729"/>
                    <a:pt x="945261" y="1251490"/>
                  </a:cubicBezTo>
                  <a:cubicBezTo>
                    <a:pt x="946309" y="1250252"/>
                    <a:pt x="950214" y="1246251"/>
                    <a:pt x="964311" y="1246251"/>
                  </a:cubicBezTo>
                  <a:cubicBezTo>
                    <a:pt x="968321" y="1246251"/>
                    <a:pt x="972331" y="1246537"/>
                    <a:pt x="976313" y="1247013"/>
                  </a:cubicBezTo>
                  <a:cubicBezTo>
                    <a:pt x="984685" y="1247966"/>
                    <a:pt x="993115" y="1248537"/>
                    <a:pt x="1001554" y="1248537"/>
                  </a:cubicBezTo>
                  <a:cubicBezTo>
                    <a:pt x="1010402" y="1248537"/>
                    <a:pt x="1019242" y="1247966"/>
                    <a:pt x="1028033" y="1247013"/>
                  </a:cubicBezTo>
                  <a:cubicBezTo>
                    <a:pt x="1033158" y="1246441"/>
                    <a:pt x="1038301" y="1246061"/>
                    <a:pt x="1043464" y="1246061"/>
                  </a:cubicBezTo>
                  <a:cubicBezTo>
                    <a:pt x="1052598" y="1244917"/>
                    <a:pt x="1061819" y="1247489"/>
                    <a:pt x="1068991" y="1253299"/>
                  </a:cubicBezTo>
                  <a:cubicBezTo>
                    <a:pt x="1074801" y="1258538"/>
                    <a:pt x="1076325" y="1270731"/>
                    <a:pt x="1074801" y="1287113"/>
                  </a:cubicBezTo>
                  <a:lnTo>
                    <a:pt x="1071943" y="1320165"/>
                  </a:lnTo>
                  <a:lnTo>
                    <a:pt x="1101947" y="1306068"/>
                  </a:lnTo>
                  <a:cubicBezTo>
                    <a:pt x="1215485" y="1252537"/>
                    <a:pt x="1289113" y="1229868"/>
                    <a:pt x="1348835" y="1229868"/>
                  </a:cubicBezTo>
                  <a:cubicBezTo>
                    <a:pt x="1418558" y="1229868"/>
                    <a:pt x="1475137" y="1260158"/>
                    <a:pt x="1551337" y="1338072"/>
                  </a:cubicBezTo>
                  <a:lnTo>
                    <a:pt x="1563815" y="1350836"/>
                  </a:lnTo>
                  <a:lnTo>
                    <a:pt x="1577340" y="1339310"/>
                  </a:lnTo>
                  <a:lnTo>
                    <a:pt x="1587722" y="1330642"/>
                  </a:lnTo>
                  <a:cubicBezTo>
                    <a:pt x="1595723" y="1323975"/>
                    <a:pt x="1604010" y="1317117"/>
                    <a:pt x="1611916" y="1309687"/>
                  </a:cubicBezTo>
                  <a:cubicBezTo>
                    <a:pt x="1666228" y="1256823"/>
                    <a:pt x="1739236" y="1227677"/>
                    <a:pt x="1814989" y="1228534"/>
                  </a:cubicBezTo>
                  <a:close/>
                  <a:moveTo>
                    <a:pt x="2222183" y="668465"/>
                  </a:moveTo>
                  <a:lnTo>
                    <a:pt x="2227993" y="668465"/>
                  </a:lnTo>
                  <a:cubicBezTo>
                    <a:pt x="2293049" y="668465"/>
                    <a:pt x="2346103" y="695230"/>
                    <a:pt x="2372773" y="740759"/>
                  </a:cubicBezTo>
                  <a:cubicBezTo>
                    <a:pt x="2399443" y="786289"/>
                    <a:pt x="2396586" y="844867"/>
                    <a:pt x="2364963" y="901351"/>
                  </a:cubicBezTo>
                  <a:cubicBezTo>
                    <a:pt x="2345056" y="936974"/>
                    <a:pt x="2316481" y="969550"/>
                    <a:pt x="2287906" y="1001077"/>
                  </a:cubicBezTo>
                  <a:cubicBezTo>
                    <a:pt x="2281143" y="1008602"/>
                    <a:pt x="2274475" y="1016223"/>
                    <a:pt x="2267807" y="1023747"/>
                  </a:cubicBezTo>
                  <a:cubicBezTo>
                    <a:pt x="2259407" y="1032319"/>
                    <a:pt x="2249777" y="1039559"/>
                    <a:pt x="2239232" y="1045273"/>
                  </a:cubicBezTo>
                  <a:cubicBezTo>
                    <a:pt x="2233422" y="1048893"/>
                    <a:pt x="2227517" y="1052512"/>
                    <a:pt x="2221992" y="1056418"/>
                  </a:cubicBezTo>
                  <a:lnTo>
                    <a:pt x="2207515" y="1065943"/>
                  </a:lnTo>
                  <a:lnTo>
                    <a:pt x="2233898" y="1110996"/>
                  </a:lnTo>
                  <a:lnTo>
                    <a:pt x="2244852" y="1110996"/>
                  </a:lnTo>
                  <a:cubicBezTo>
                    <a:pt x="2258092" y="1110996"/>
                    <a:pt x="2271237" y="1110996"/>
                    <a:pt x="2284381" y="1110996"/>
                  </a:cubicBezTo>
                  <a:lnTo>
                    <a:pt x="2324386" y="1110996"/>
                  </a:lnTo>
                  <a:cubicBezTo>
                    <a:pt x="2344484" y="1110996"/>
                    <a:pt x="2361058" y="1110615"/>
                    <a:pt x="2376583" y="1109948"/>
                  </a:cubicBezTo>
                  <a:lnTo>
                    <a:pt x="2380203" y="1109948"/>
                  </a:lnTo>
                  <a:cubicBezTo>
                    <a:pt x="2386956" y="1109281"/>
                    <a:pt x="2393728" y="1111091"/>
                    <a:pt x="2399253" y="1114997"/>
                  </a:cubicBezTo>
                  <a:cubicBezTo>
                    <a:pt x="2402015" y="1118044"/>
                    <a:pt x="2405063" y="1125379"/>
                    <a:pt x="2403825" y="1143572"/>
                  </a:cubicBezTo>
                  <a:cubicBezTo>
                    <a:pt x="2403825" y="1149953"/>
                    <a:pt x="2403825" y="1156430"/>
                    <a:pt x="2403825" y="1162622"/>
                  </a:cubicBezTo>
                  <a:cubicBezTo>
                    <a:pt x="2404015" y="1174242"/>
                    <a:pt x="2404301" y="1187482"/>
                    <a:pt x="2399919" y="1191959"/>
                  </a:cubicBezTo>
                  <a:cubicBezTo>
                    <a:pt x="2393957" y="1195769"/>
                    <a:pt x="2386861" y="1197483"/>
                    <a:pt x="2379822" y="1196626"/>
                  </a:cubicBezTo>
                  <a:lnTo>
                    <a:pt x="2223135" y="1196626"/>
                  </a:lnTo>
                  <a:cubicBezTo>
                    <a:pt x="2180844" y="1196626"/>
                    <a:pt x="2131124" y="1196530"/>
                    <a:pt x="2078832" y="1196435"/>
                  </a:cubicBezTo>
                  <a:cubicBezTo>
                    <a:pt x="2072879" y="1195292"/>
                    <a:pt x="2067192" y="1193006"/>
                    <a:pt x="2062068" y="1189768"/>
                  </a:cubicBezTo>
                  <a:cubicBezTo>
                    <a:pt x="2062734" y="1184529"/>
                    <a:pt x="2062734" y="1179291"/>
                    <a:pt x="2062734" y="1173956"/>
                  </a:cubicBezTo>
                  <a:cubicBezTo>
                    <a:pt x="2063782" y="1146238"/>
                    <a:pt x="2064735" y="1117474"/>
                    <a:pt x="2076641" y="1102423"/>
                  </a:cubicBezTo>
                  <a:cubicBezTo>
                    <a:pt x="2103549" y="1069943"/>
                    <a:pt x="2132810" y="1039463"/>
                    <a:pt x="2164175" y="1011270"/>
                  </a:cubicBezTo>
                  <a:cubicBezTo>
                    <a:pt x="2185607" y="990981"/>
                    <a:pt x="2207705" y="970121"/>
                    <a:pt x="2228088" y="947928"/>
                  </a:cubicBezTo>
                  <a:cubicBezTo>
                    <a:pt x="2254091" y="921162"/>
                    <a:pt x="2273923" y="888968"/>
                    <a:pt x="2286191" y="853726"/>
                  </a:cubicBezTo>
                  <a:cubicBezTo>
                    <a:pt x="2294763" y="825055"/>
                    <a:pt x="2291906" y="799052"/>
                    <a:pt x="2278190" y="780573"/>
                  </a:cubicBezTo>
                  <a:cubicBezTo>
                    <a:pt x="2264407" y="763238"/>
                    <a:pt x="2243157" y="753618"/>
                    <a:pt x="2221040" y="754570"/>
                  </a:cubicBezTo>
                  <a:cubicBezTo>
                    <a:pt x="2213687" y="754665"/>
                    <a:pt x="2206352" y="755333"/>
                    <a:pt x="2199133" y="756761"/>
                  </a:cubicBezTo>
                  <a:cubicBezTo>
                    <a:pt x="2168652" y="762667"/>
                    <a:pt x="2141601" y="779336"/>
                    <a:pt x="2115503" y="795528"/>
                  </a:cubicBezTo>
                  <a:lnTo>
                    <a:pt x="2105978" y="801720"/>
                  </a:lnTo>
                  <a:cubicBezTo>
                    <a:pt x="2100758" y="805244"/>
                    <a:pt x="2095081" y="807911"/>
                    <a:pt x="2089119" y="809911"/>
                  </a:cubicBezTo>
                  <a:cubicBezTo>
                    <a:pt x="2087052" y="804576"/>
                    <a:pt x="2085766" y="798862"/>
                    <a:pt x="2085309" y="793147"/>
                  </a:cubicBezTo>
                  <a:cubicBezTo>
                    <a:pt x="2075688" y="713041"/>
                    <a:pt x="2100834" y="680847"/>
                    <a:pt x="2181416" y="671322"/>
                  </a:cubicBezTo>
                  <a:cubicBezTo>
                    <a:pt x="2194951" y="669703"/>
                    <a:pt x="2208553" y="668750"/>
                    <a:pt x="2222183" y="668465"/>
                  </a:cubicBezTo>
                  <a:close/>
                  <a:moveTo>
                    <a:pt x="315087" y="0"/>
                  </a:moveTo>
                  <a:lnTo>
                    <a:pt x="316897" y="0"/>
                  </a:lnTo>
                  <a:cubicBezTo>
                    <a:pt x="363569" y="857"/>
                    <a:pt x="387763" y="25908"/>
                    <a:pt x="388906" y="74486"/>
                  </a:cubicBezTo>
                  <a:cubicBezTo>
                    <a:pt x="389382" y="87629"/>
                    <a:pt x="388906" y="101251"/>
                    <a:pt x="388906" y="114491"/>
                  </a:cubicBezTo>
                  <a:cubicBezTo>
                    <a:pt x="387944" y="139732"/>
                    <a:pt x="388648" y="164974"/>
                    <a:pt x="391001" y="190119"/>
                  </a:cubicBezTo>
                  <a:cubicBezTo>
                    <a:pt x="393668" y="212788"/>
                    <a:pt x="419576" y="231743"/>
                    <a:pt x="435197" y="238506"/>
                  </a:cubicBezTo>
                  <a:cubicBezTo>
                    <a:pt x="443246" y="241744"/>
                    <a:pt x="451875" y="243269"/>
                    <a:pt x="460533" y="242983"/>
                  </a:cubicBezTo>
                  <a:cubicBezTo>
                    <a:pt x="465772" y="242983"/>
                    <a:pt x="472249" y="242792"/>
                    <a:pt x="476631" y="242126"/>
                  </a:cubicBezTo>
                  <a:cubicBezTo>
                    <a:pt x="481012" y="241458"/>
                    <a:pt x="485394" y="241458"/>
                    <a:pt x="489680" y="241458"/>
                  </a:cubicBezTo>
                  <a:lnTo>
                    <a:pt x="1051655" y="241458"/>
                  </a:lnTo>
                  <a:lnTo>
                    <a:pt x="1944052" y="241458"/>
                  </a:lnTo>
                  <a:cubicBezTo>
                    <a:pt x="1961969" y="240983"/>
                    <a:pt x="1979905" y="241840"/>
                    <a:pt x="1997678" y="244221"/>
                  </a:cubicBezTo>
                  <a:cubicBezTo>
                    <a:pt x="2034826" y="250508"/>
                    <a:pt x="2058067" y="279940"/>
                    <a:pt x="2056828" y="319373"/>
                  </a:cubicBezTo>
                  <a:cubicBezTo>
                    <a:pt x="2057552" y="354902"/>
                    <a:pt x="2031092" y="385192"/>
                    <a:pt x="1995773" y="389191"/>
                  </a:cubicBezTo>
                  <a:cubicBezTo>
                    <a:pt x="1988068" y="390239"/>
                    <a:pt x="1980305" y="390620"/>
                    <a:pt x="1972532" y="390525"/>
                  </a:cubicBezTo>
                  <a:lnTo>
                    <a:pt x="389763" y="390525"/>
                  </a:lnTo>
                  <a:lnTo>
                    <a:pt x="389763" y="866775"/>
                  </a:lnTo>
                  <a:cubicBezTo>
                    <a:pt x="389763" y="1443419"/>
                    <a:pt x="389858" y="2039588"/>
                    <a:pt x="388810" y="2625948"/>
                  </a:cubicBezTo>
                  <a:cubicBezTo>
                    <a:pt x="388810" y="2652331"/>
                    <a:pt x="390620" y="2671763"/>
                    <a:pt x="406146" y="2687288"/>
                  </a:cubicBezTo>
                  <a:cubicBezTo>
                    <a:pt x="421672" y="2702814"/>
                    <a:pt x="445008" y="2704719"/>
                    <a:pt x="464058" y="2704719"/>
                  </a:cubicBezTo>
                  <a:cubicBezTo>
                    <a:pt x="1046702" y="2703100"/>
                    <a:pt x="1638585" y="2703100"/>
                    <a:pt x="2210943" y="2703100"/>
                  </a:cubicBezTo>
                  <a:lnTo>
                    <a:pt x="2705005" y="2703100"/>
                  </a:lnTo>
                  <a:lnTo>
                    <a:pt x="2705005" y="1118140"/>
                  </a:lnTo>
                  <a:cubicBezTo>
                    <a:pt x="2705005" y="1113663"/>
                    <a:pt x="2705005" y="1109281"/>
                    <a:pt x="2705005" y="1104805"/>
                  </a:cubicBezTo>
                  <a:cubicBezTo>
                    <a:pt x="2704433" y="1093375"/>
                    <a:pt x="2704338" y="1082612"/>
                    <a:pt x="2705005" y="1071848"/>
                  </a:cubicBezTo>
                  <a:cubicBezTo>
                    <a:pt x="2708053" y="1026223"/>
                    <a:pt x="2737675" y="994124"/>
                    <a:pt x="2778823" y="992220"/>
                  </a:cubicBezTo>
                  <a:lnTo>
                    <a:pt x="2781109" y="992220"/>
                  </a:lnTo>
                  <a:cubicBezTo>
                    <a:pt x="2816257" y="992220"/>
                    <a:pt x="2852356" y="1028509"/>
                    <a:pt x="2857309" y="1068420"/>
                  </a:cubicBezTo>
                  <a:cubicBezTo>
                    <a:pt x="2858185" y="1077945"/>
                    <a:pt x="2858405" y="1087470"/>
                    <a:pt x="2857976" y="1096995"/>
                  </a:cubicBezTo>
                  <a:cubicBezTo>
                    <a:pt x="2857976" y="1101090"/>
                    <a:pt x="2857976" y="1105186"/>
                    <a:pt x="2857976" y="1109281"/>
                  </a:cubicBezTo>
                  <a:lnTo>
                    <a:pt x="2857976" y="2703957"/>
                  </a:lnTo>
                  <a:lnTo>
                    <a:pt x="2957608" y="2703957"/>
                  </a:lnTo>
                  <a:cubicBezTo>
                    <a:pt x="2973228" y="2703957"/>
                    <a:pt x="2989231" y="2703957"/>
                    <a:pt x="3005233" y="2703957"/>
                  </a:cubicBezTo>
                  <a:cubicBezTo>
                    <a:pt x="3060287" y="2704529"/>
                    <a:pt x="3100959" y="2735104"/>
                    <a:pt x="3100959" y="2780348"/>
                  </a:cubicBezTo>
                  <a:cubicBezTo>
                    <a:pt x="3100959" y="2825592"/>
                    <a:pt x="3064669" y="2854451"/>
                    <a:pt x="3005709" y="2855882"/>
                  </a:cubicBezTo>
                  <a:lnTo>
                    <a:pt x="2997708" y="2855882"/>
                  </a:lnTo>
                  <a:lnTo>
                    <a:pt x="2986564" y="2855882"/>
                  </a:lnTo>
                  <a:lnTo>
                    <a:pt x="2982087" y="2855882"/>
                  </a:lnTo>
                  <a:cubicBezTo>
                    <a:pt x="2974181" y="2855882"/>
                    <a:pt x="2965609" y="2855309"/>
                    <a:pt x="2956655" y="2854642"/>
                  </a:cubicBezTo>
                  <a:cubicBezTo>
                    <a:pt x="2947701" y="2853977"/>
                    <a:pt x="2938176" y="2853310"/>
                    <a:pt x="2928651" y="2853310"/>
                  </a:cubicBezTo>
                  <a:cubicBezTo>
                    <a:pt x="2910926" y="2852070"/>
                    <a:pt x="2893295" y="2856928"/>
                    <a:pt x="2878741" y="2867120"/>
                  </a:cubicBezTo>
                  <a:cubicBezTo>
                    <a:pt x="2858928" y="2883312"/>
                    <a:pt x="2858928" y="2913792"/>
                    <a:pt x="2858928" y="2943320"/>
                  </a:cubicBezTo>
                  <a:cubicBezTo>
                    <a:pt x="2858834" y="2953513"/>
                    <a:pt x="2858834" y="2963419"/>
                    <a:pt x="2857976" y="2971895"/>
                  </a:cubicBezTo>
                  <a:cubicBezTo>
                    <a:pt x="2852833" y="3020948"/>
                    <a:pt x="2824639" y="3049523"/>
                    <a:pt x="2780538" y="3049523"/>
                  </a:cubicBezTo>
                  <a:lnTo>
                    <a:pt x="2779109" y="3049523"/>
                  </a:lnTo>
                  <a:cubicBezTo>
                    <a:pt x="2722245" y="3048763"/>
                    <a:pt x="2707577" y="3005042"/>
                    <a:pt x="2705291" y="2968465"/>
                  </a:cubicBezTo>
                  <a:cubicBezTo>
                    <a:pt x="2698718" y="2864262"/>
                    <a:pt x="2689765" y="2855882"/>
                    <a:pt x="2584418" y="2855882"/>
                  </a:cubicBezTo>
                  <a:lnTo>
                    <a:pt x="349948" y="2855882"/>
                  </a:lnTo>
                  <a:cubicBezTo>
                    <a:pt x="335061" y="2856168"/>
                    <a:pt x="320163" y="2855500"/>
                    <a:pt x="305371" y="2853786"/>
                  </a:cubicBezTo>
                  <a:cubicBezTo>
                    <a:pt x="269919" y="2850642"/>
                    <a:pt x="242373" y="2821495"/>
                    <a:pt x="241078" y="2785967"/>
                  </a:cubicBezTo>
                  <a:cubicBezTo>
                    <a:pt x="239839" y="2764727"/>
                    <a:pt x="239839" y="2742629"/>
                    <a:pt x="239839" y="2721198"/>
                  </a:cubicBezTo>
                  <a:cubicBezTo>
                    <a:pt x="239839" y="2715102"/>
                    <a:pt x="239839" y="2708624"/>
                    <a:pt x="239839" y="2702148"/>
                  </a:cubicBezTo>
                  <a:lnTo>
                    <a:pt x="239839" y="482823"/>
                  </a:lnTo>
                  <a:cubicBezTo>
                    <a:pt x="239839" y="399669"/>
                    <a:pt x="231553" y="391097"/>
                    <a:pt x="150399" y="391097"/>
                  </a:cubicBezTo>
                  <a:lnTo>
                    <a:pt x="128206" y="391097"/>
                  </a:lnTo>
                  <a:lnTo>
                    <a:pt x="107156" y="391097"/>
                  </a:lnTo>
                  <a:cubicBezTo>
                    <a:pt x="94488" y="391097"/>
                    <a:pt x="84963" y="390811"/>
                    <a:pt x="75438" y="390239"/>
                  </a:cubicBezTo>
                  <a:cubicBezTo>
                    <a:pt x="30194" y="387477"/>
                    <a:pt x="-95" y="356235"/>
                    <a:pt x="0" y="315277"/>
                  </a:cubicBezTo>
                  <a:cubicBezTo>
                    <a:pt x="95" y="274320"/>
                    <a:pt x="28003" y="246888"/>
                    <a:pt x="72866" y="243555"/>
                  </a:cubicBezTo>
                  <a:cubicBezTo>
                    <a:pt x="96012" y="241840"/>
                    <a:pt x="115729" y="241078"/>
                    <a:pt x="134112" y="241078"/>
                  </a:cubicBezTo>
                  <a:cubicBezTo>
                    <a:pt x="146494" y="241078"/>
                    <a:pt x="158591" y="241458"/>
                    <a:pt x="169831" y="242221"/>
                  </a:cubicBezTo>
                  <a:cubicBezTo>
                    <a:pt x="173355" y="242221"/>
                    <a:pt x="176784" y="242221"/>
                    <a:pt x="180022" y="242221"/>
                  </a:cubicBezTo>
                  <a:cubicBezTo>
                    <a:pt x="197205" y="243649"/>
                    <a:pt x="214160" y="237554"/>
                    <a:pt x="226599" y="225648"/>
                  </a:cubicBezTo>
                  <a:cubicBezTo>
                    <a:pt x="237458" y="213931"/>
                    <a:pt x="241935" y="196882"/>
                    <a:pt x="240315" y="173640"/>
                  </a:cubicBezTo>
                  <a:cubicBezTo>
                    <a:pt x="238506" y="142589"/>
                    <a:pt x="239458" y="110014"/>
                    <a:pt x="240315" y="78390"/>
                  </a:cubicBezTo>
                  <a:lnTo>
                    <a:pt x="240315" y="76200"/>
                  </a:lnTo>
                  <a:cubicBezTo>
                    <a:pt x="241649" y="29052"/>
                    <a:pt x="270319" y="0"/>
                    <a:pt x="315087" y="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9124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Для дизайнеров и архитекторов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2E838582-4C0B-4EB8-B02C-16EB4118D0DC}"/>
              </a:ext>
            </a:extLst>
          </p:cNvPr>
          <p:cNvSpPr txBox="1"/>
          <p:nvPr/>
        </p:nvSpPr>
        <p:spPr>
          <a:xfrm>
            <a:off x="872206" y="2787649"/>
            <a:ext cx="17363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Печатные </a:t>
            </a:r>
            <a:b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и электронные каталоги </a:t>
            </a:r>
            <a:b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и прайс-листы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8C9A9D80-0975-4924-9EA2-FC840F14858E}"/>
              </a:ext>
            </a:extLst>
          </p:cNvPr>
          <p:cNvSpPr txBox="1"/>
          <p:nvPr/>
        </p:nvSpPr>
        <p:spPr>
          <a:xfrm>
            <a:off x="1971039" y="1895096"/>
            <a:ext cx="570851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900" dirty="0">
                <a:solidFill>
                  <a:schemeClr val="bg1">
                    <a:alpha val="50000"/>
                  </a:schemeClr>
                </a:solidFill>
                <a:latin typeface="Montserrat Bold" panose="00000800000000000000" pitchFamily="2" charset="-52"/>
              </a:rPr>
              <a:t>01</a:t>
            </a:r>
            <a:endParaRPr lang="ru-RU" sz="1900" dirty="0">
              <a:solidFill>
                <a:schemeClr val="bg1">
                  <a:alpha val="50000"/>
                </a:schemeClr>
              </a:solidFill>
              <a:latin typeface="Montserrat Bold" panose="00000800000000000000" pitchFamily="2" charset="-52"/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72737C3B-589B-43F6-A373-0D3FF148D3C4}"/>
              </a:ext>
            </a:extLst>
          </p:cNvPr>
          <p:cNvSpPr txBox="1"/>
          <p:nvPr/>
        </p:nvSpPr>
        <p:spPr>
          <a:xfrm>
            <a:off x="872206" y="5053513"/>
            <a:ext cx="1736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Контроль </a:t>
            </a:r>
            <a:b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на всех этапах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98442F1C-318D-4D16-B28B-80F713EB1150}"/>
              </a:ext>
            </a:extLst>
          </p:cNvPr>
          <p:cNvSpPr txBox="1"/>
          <p:nvPr/>
        </p:nvSpPr>
        <p:spPr>
          <a:xfrm>
            <a:off x="1971039" y="4160960"/>
            <a:ext cx="570851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900" dirty="0">
                <a:solidFill>
                  <a:srgbClr val="9D2E88">
                    <a:alpha val="50000"/>
                  </a:srgbClr>
                </a:solidFill>
                <a:latin typeface="Montserrat Bold" panose="00000800000000000000" pitchFamily="2" charset="-52"/>
              </a:rPr>
              <a:t>06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CB8F10F7-235A-4E95-B725-EBA83CEC316F}"/>
              </a:ext>
            </a:extLst>
          </p:cNvPr>
          <p:cNvSpPr txBox="1"/>
          <p:nvPr/>
        </p:nvSpPr>
        <p:spPr>
          <a:xfrm>
            <a:off x="3066424" y="2787649"/>
            <a:ext cx="17363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Образцы продукции и материалов в шоу-руме и на объекте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D1A87659-D5AB-4760-888A-CF5EEBB023FA}"/>
              </a:ext>
            </a:extLst>
          </p:cNvPr>
          <p:cNvSpPr txBox="1"/>
          <p:nvPr/>
        </p:nvSpPr>
        <p:spPr>
          <a:xfrm>
            <a:off x="4165257" y="1895096"/>
            <a:ext cx="570851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900" dirty="0">
                <a:solidFill>
                  <a:srgbClr val="9D2E88">
                    <a:alpha val="50000"/>
                  </a:srgbClr>
                </a:solidFill>
                <a:latin typeface="Montserrat Bold" panose="00000800000000000000" pitchFamily="2" charset="-52"/>
              </a:rPr>
              <a:t>02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A6131191-0C34-418B-8BA7-66AAE4B2F920}"/>
              </a:ext>
            </a:extLst>
          </p:cNvPr>
          <p:cNvSpPr txBox="1"/>
          <p:nvPr/>
        </p:nvSpPr>
        <p:spPr>
          <a:xfrm>
            <a:off x="5260642" y="2787649"/>
            <a:ext cx="1736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Техническая документация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07FD35DB-CCA6-4B65-AF7D-26AD7D5699D4}"/>
              </a:ext>
            </a:extLst>
          </p:cNvPr>
          <p:cNvSpPr txBox="1"/>
          <p:nvPr/>
        </p:nvSpPr>
        <p:spPr>
          <a:xfrm>
            <a:off x="6359475" y="1895096"/>
            <a:ext cx="570851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900" dirty="0">
                <a:solidFill>
                  <a:srgbClr val="9D2E88">
                    <a:alpha val="50000"/>
                  </a:srgbClr>
                </a:solidFill>
                <a:latin typeface="Montserrat Bold" panose="00000800000000000000" pitchFamily="2" charset="-52"/>
              </a:rPr>
              <a:t>03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E7FFB377-B989-466D-B162-74280085D85E}"/>
              </a:ext>
            </a:extLst>
          </p:cNvPr>
          <p:cNvSpPr txBox="1"/>
          <p:nvPr/>
        </p:nvSpPr>
        <p:spPr>
          <a:xfrm>
            <a:off x="7454860" y="2787649"/>
            <a:ext cx="17363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2D/3D модели </a:t>
            </a:r>
            <a:b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для программ проектирования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3AF7C337-5098-4E05-9A0E-CC6CAB785D46}"/>
              </a:ext>
            </a:extLst>
          </p:cNvPr>
          <p:cNvSpPr txBox="1"/>
          <p:nvPr/>
        </p:nvSpPr>
        <p:spPr>
          <a:xfrm>
            <a:off x="8553693" y="1895096"/>
            <a:ext cx="570851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900" dirty="0">
                <a:solidFill>
                  <a:srgbClr val="9D2E88">
                    <a:alpha val="50000"/>
                  </a:srgbClr>
                </a:solidFill>
                <a:latin typeface="Montserrat Bold" panose="00000800000000000000" pitchFamily="2" charset="-52"/>
              </a:rPr>
              <a:t>04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44D0BF1B-8427-4716-AC02-7746EF078064}"/>
              </a:ext>
            </a:extLst>
          </p:cNvPr>
          <p:cNvSpPr txBox="1"/>
          <p:nvPr/>
        </p:nvSpPr>
        <p:spPr>
          <a:xfrm>
            <a:off x="9649076" y="2787649"/>
            <a:ext cx="17363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Индивидуальный подход к каждому проекту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8B10F5E0-143B-4D64-9824-9409D5C2383D}"/>
              </a:ext>
            </a:extLst>
          </p:cNvPr>
          <p:cNvSpPr txBox="1"/>
          <p:nvPr/>
        </p:nvSpPr>
        <p:spPr>
          <a:xfrm>
            <a:off x="10747909" y="1895096"/>
            <a:ext cx="570851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900" dirty="0">
                <a:solidFill>
                  <a:srgbClr val="9D2E88">
                    <a:alpha val="50000"/>
                  </a:srgbClr>
                </a:solidFill>
                <a:latin typeface="Montserrat Bold" panose="00000800000000000000" pitchFamily="2" charset="-52"/>
              </a:rPr>
              <a:t>05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CA14E362-7ED9-4019-AC0D-4919D9AABC3D}"/>
              </a:ext>
            </a:extLst>
          </p:cNvPr>
          <p:cNvSpPr txBox="1"/>
          <p:nvPr/>
        </p:nvSpPr>
        <p:spPr>
          <a:xfrm>
            <a:off x="3066423" y="5053513"/>
            <a:ext cx="18475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Гарантийное </a:t>
            </a:r>
            <a:b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и послегарантийное обслуживание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47C703E2-8304-4FEE-836E-048056A9653C}"/>
              </a:ext>
            </a:extLst>
          </p:cNvPr>
          <p:cNvSpPr txBox="1"/>
          <p:nvPr/>
        </p:nvSpPr>
        <p:spPr>
          <a:xfrm>
            <a:off x="4165257" y="4160960"/>
            <a:ext cx="570851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900" dirty="0">
                <a:solidFill>
                  <a:srgbClr val="9D2E88">
                    <a:alpha val="50000"/>
                  </a:srgbClr>
                </a:solidFill>
                <a:latin typeface="Montserrat Bold" panose="00000800000000000000" pitchFamily="2" charset="-52"/>
              </a:rPr>
              <a:t>07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7030AEE0-7955-4891-8021-F249D36E391E}"/>
              </a:ext>
            </a:extLst>
          </p:cNvPr>
          <p:cNvSpPr txBox="1"/>
          <p:nvPr/>
        </p:nvSpPr>
        <p:spPr>
          <a:xfrm>
            <a:off x="5260642" y="5053513"/>
            <a:ext cx="17363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Использование площадей </a:t>
            </a:r>
            <a:r>
              <a:rPr lang="ru-RU" sz="1200" dirty="0" err="1">
                <a:solidFill>
                  <a:schemeClr val="bg1"/>
                </a:solidFill>
                <a:latin typeface="Montserrat" panose="00000500000000000000" pitchFamily="2" charset="-52"/>
              </a:rPr>
              <a:t>щоу-рума</a:t>
            </a: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 для работы </a:t>
            </a:r>
            <a:b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с заказчиками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37963D9F-0158-4ADF-82F1-3BC4E642BC4E}"/>
              </a:ext>
            </a:extLst>
          </p:cNvPr>
          <p:cNvSpPr txBox="1"/>
          <p:nvPr/>
        </p:nvSpPr>
        <p:spPr>
          <a:xfrm>
            <a:off x="6359475" y="4160960"/>
            <a:ext cx="570851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900" dirty="0">
                <a:solidFill>
                  <a:srgbClr val="9D2E88">
                    <a:alpha val="50000"/>
                  </a:srgbClr>
                </a:solidFill>
                <a:latin typeface="Montserrat Bold" panose="00000800000000000000" pitchFamily="2" charset="-52"/>
              </a:rPr>
              <a:t>08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51D13631-0942-428C-8C1D-1FABBB1155F1}"/>
              </a:ext>
            </a:extLst>
          </p:cNvPr>
          <p:cNvSpPr txBox="1"/>
          <p:nvPr/>
        </p:nvSpPr>
        <p:spPr>
          <a:xfrm>
            <a:off x="7454860" y="5053513"/>
            <a:ext cx="1736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Обучения </a:t>
            </a:r>
            <a:b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по продуктам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F6C2C506-7A0E-4F28-83AC-5E62BDA16BBC}"/>
              </a:ext>
            </a:extLst>
          </p:cNvPr>
          <p:cNvSpPr txBox="1"/>
          <p:nvPr/>
        </p:nvSpPr>
        <p:spPr>
          <a:xfrm>
            <a:off x="8553693" y="4160960"/>
            <a:ext cx="570851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900" dirty="0">
                <a:solidFill>
                  <a:srgbClr val="9D2E88">
                    <a:alpha val="50000"/>
                  </a:srgbClr>
                </a:solidFill>
                <a:latin typeface="Montserrat Bold" panose="00000800000000000000" pitchFamily="2" charset="-52"/>
              </a:rPr>
              <a:t>09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427E34DB-24AE-4CEA-A486-C8753365DB9E}"/>
              </a:ext>
            </a:extLst>
          </p:cNvPr>
          <p:cNvSpPr txBox="1"/>
          <p:nvPr/>
        </p:nvSpPr>
        <p:spPr>
          <a:xfrm>
            <a:off x="9649076" y="5053513"/>
            <a:ext cx="1736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Поездки </a:t>
            </a:r>
            <a:b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на фабрики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B01408B2-5384-423E-8AD3-FB895BFC27BE}"/>
              </a:ext>
            </a:extLst>
          </p:cNvPr>
          <p:cNvSpPr txBox="1"/>
          <p:nvPr/>
        </p:nvSpPr>
        <p:spPr>
          <a:xfrm>
            <a:off x="10747909" y="4160960"/>
            <a:ext cx="570851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900" dirty="0">
                <a:solidFill>
                  <a:srgbClr val="9D2E88">
                    <a:alpha val="50000"/>
                  </a:srgbClr>
                </a:solidFill>
                <a:latin typeface="Montserrat Bold" panose="00000800000000000000" pitchFamily="2" charset="-52"/>
              </a:rPr>
              <a:t>10</a:t>
            </a:r>
          </a:p>
        </p:txBody>
      </p:sp>
      <p:grpSp>
        <p:nvGrpSpPr>
          <p:cNvPr id="275" name="Группа 274">
            <a:extLst>
              <a:ext uri="{FF2B5EF4-FFF2-40B4-BE49-F238E27FC236}">
                <a16:creationId xmlns:a16="http://schemas.microsoft.com/office/drawing/2014/main" id="{B4B9CCB5-E3F3-44F1-AAE1-9F134F86D1CE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276" name="Группа 275">
              <a:extLst>
                <a:ext uri="{FF2B5EF4-FFF2-40B4-BE49-F238E27FC236}">
                  <a16:creationId xmlns:a16="http://schemas.microsoft.com/office/drawing/2014/main" id="{F8E248D3-EB6E-471E-B29D-9DFA58D2DF10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278" name="Прямоугольник: скругленные углы 277">
                <a:extLst>
                  <a:ext uri="{FF2B5EF4-FFF2-40B4-BE49-F238E27FC236}">
                    <a16:creationId xmlns:a16="http://schemas.microsoft.com/office/drawing/2014/main" id="{F93E71F6-A420-4F0B-98F9-F0D83D99C8B3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9" name="Прямоугольник: скругленные углы 278">
                <a:extLst>
                  <a:ext uri="{FF2B5EF4-FFF2-40B4-BE49-F238E27FC236}">
                    <a16:creationId xmlns:a16="http://schemas.microsoft.com/office/drawing/2014/main" id="{8B530511-3D5A-486D-A222-DF8B9838E872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280" name="Прямоугольник: скругленные углы 279">
                <a:extLst>
                  <a:ext uri="{FF2B5EF4-FFF2-40B4-BE49-F238E27FC236}">
                    <a16:creationId xmlns:a16="http://schemas.microsoft.com/office/drawing/2014/main" id="{5FD35C11-1510-4096-B5CB-FE6F51CF7575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281" name="Прямоугольник: скругленные углы 280">
                <a:extLst>
                  <a:ext uri="{FF2B5EF4-FFF2-40B4-BE49-F238E27FC236}">
                    <a16:creationId xmlns:a16="http://schemas.microsoft.com/office/drawing/2014/main" id="{54A0A1C0-5BB7-4A43-B29F-DD49E5EACE62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B20580DC-CCFD-4111-84BA-FB520FA0CD92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05</a:t>
              </a:r>
              <a:endParaRPr lang="ru-RU" sz="2000" dirty="0">
                <a:solidFill>
                  <a:schemeClr val="bg1"/>
                </a:solidFill>
                <a:latin typeface="Philosopher Bold" panose="00000800000000000000" pitchFamily="2" charset="-52"/>
              </a:endParaRPr>
            </a:p>
          </p:txBody>
        </p:sp>
      </p:grpSp>
      <p:sp>
        <p:nvSpPr>
          <p:cNvPr id="75" name="Прямоугольник: скругленные углы 74">
            <a:extLst>
              <a:ext uri="{FF2B5EF4-FFF2-40B4-BE49-F238E27FC236}">
                <a16:creationId xmlns:a16="http://schemas.microsoft.com/office/drawing/2014/main" id="{7EC9D536-8BCA-4E96-BC09-4198E0293D29}"/>
              </a:ext>
            </a:extLst>
          </p:cNvPr>
          <p:cNvSpPr/>
          <p:nvPr/>
        </p:nvSpPr>
        <p:spPr>
          <a:xfrm>
            <a:off x="678514" y="-2467086"/>
            <a:ext cx="10818161" cy="1891216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34373B"/>
              </a:gs>
              <a:gs pos="50000">
                <a:srgbClr val="34373B"/>
              </a:gs>
              <a:gs pos="100000">
                <a:srgbClr val="34373B">
                  <a:alpha val="0"/>
                </a:srgbClr>
              </a:gs>
            </a:gsLst>
            <a:lin ang="0" scaled="0"/>
          </a:gra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13399C84-05C9-4DC6-856C-21215E4FF3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900000">
            <a:off x="4082198" y="7279796"/>
            <a:ext cx="1319213" cy="172071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DB8AE179-2DE4-45E9-9D1A-DCADEB0E36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900000">
            <a:off x="5923589" y="7179720"/>
            <a:ext cx="1391261" cy="372223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771AC59F-782C-4C26-B045-806E5C29B2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900000">
            <a:off x="7848800" y="7274987"/>
            <a:ext cx="1319213" cy="181688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2E4BA15F-BCBC-411D-875B-E8E5345B4D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900000">
            <a:off x="9710181" y="7269248"/>
            <a:ext cx="1341132" cy="193167"/>
          </a:xfrm>
          <a:prstGeom prst="rect">
            <a:avLst/>
          </a:prstGeom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D4FCD90F-106D-4976-95FF-40F089A6365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8808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22255D6B-25F6-4257-9370-EA0B183712D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Рисунок 155">
            <a:extLst>
              <a:ext uri="{FF2B5EF4-FFF2-40B4-BE49-F238E27FC236}">
                <a16:creationId xmlns:a16="http://schemas.microsoft.com/office/drawing/2014/main" id="{2372583B-31EF-41BB-B8A4-B1125559F372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7" name="Рисунок 155">
            <a:extLst>
              <a:ext uri="{FF2B5EF4-FFF2-40B4-BE49-F238E27FC236}">
                <a16:creationId xmlns:a16="http://schemas.microsoft.com/office/drawing/2014/main" id="{2FDE10AE-ECC1-4463-A870-D00D5C49E036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ru-RU" dirty="0"/>
              <a:t>%</a:t>
            </a:r>
          </a:p>
        </p:txBody>
      </p:sp>
      <p:sp>
        <p:nvSpPr>
          <p:cNvPr id="86" name="Прямоугольник: скругленные углы 85">
            <a:extLst>
              <a:ext uri="{FF2B5EF4-FFF2-40B4-BE49-F238E27FC236}">
                <a16:creationId xmlns:a16="http://schemas.microsoft.com/office/drawing/2014/main" id="{58FE9093-CD77-4A9A-BD13-310DC5F68492}"/>
              </a:ext>
            </a:extLst>
          </p:cNvPr>
          <p:cNvSpPr/>
          <p:nvPr/>
        </p:nvSpPr>
        <p:spPr>
          <a:xfrm>
            <a:off x="6096000" y="1662615"/>
            <a:ext cx="5400675" cy="1886400"/>
          </a:xfrm>
          <a:prstGeom prst="roundRect">
            <a:avLst>
              <a:gd name="adj" fmla="val 0"/>
            </a:avLst>
          </a:prstGeom>
          <a:blipFill dpi="0" rotWithShape="1">
            <a:blip r:embed="rId2"/>
            <a:srcRect/>
            <a:tile tx="311150" ty="0" sx="100000" sy="100000" flip="none" algn="r"/>
          </a:blip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рямоугольник: скругленные углы 99">
            <a:extLst>
              <a:ext uri="{FF2B5EF4-FFF2-40B4-BE49-F238E27FC236}">
                <a16:creationId xmlns:a16="http://schemas.microsoft.com/office/drawing/2014/main" id="{866E9EEE-CD8F-4013-9DBE-C46B30D4DDF9}"/>
              </a:ext>
            </a:extLst>
          </p:cNvPr>
          <p:cNvSpPr/>
          <p:nvPr/>
        </p:nvSpPr>
        <p:spPr>
          <a:xfrm>
            <a:off x="678514" y="1660207"/>
            <a:ext cx="10818161" cy="1891216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34373B"/>
              </a:gs>
              <a:gs pos="50000">
                <a:srgbClr val="34373B"/>
              </a:gs>
              <a:gs pos="100000">
                <a:srgbClr val="34373B">
                  <a:alpha val="0"/>
                </a:srgbClr>
              </a:gs>
            </a:gsLst>
            <a:lin ang="0" scaled="0"/>
          </a:gra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372973B9-C964-468E-B993-64A1685498CF}"/>
              </a:ext>
            </a:extLst>
          </p:cNvPr>
          <p:cNvSpPr/>
          <p:nvPr/>
        </p:nvSpPr>
        <p:spPr>
          <a:xfrm>
            <a:off x="7631225" y="3194993"/>
            <a:ext cx="1753200" cy="28404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9E14ACE9-A100-4DEC-AEB9-74CC6816553A}"/>
              </a:ext>
            </a:extLst>
          </p:cNvPr>
          <p:cNvSpPr/>
          <p:nvPr/>
        </p:nvSpPr>
        <p:spPr>
          <a:xfrm>
            <a:off x="9514525" y="3194993"/>
            <a:ext cx="1753200" cy="28404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id="{E9F79109-550F-4698-88C1-C2DE94F17B41}"/>
              </a:ext>
            </a:extLst>
          </p:cNvPr>
          <p:cNvSpPr/>
          <p:nvPr/>
        </p:nvSpPr>
        <p:spPr>
          <a:xfrm>
            <a:off x="5747924" y="3194993"/>
            <a:ext cx="1753200" cy="284040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9124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Бренды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68" name="Прямоугольник: скругленные углы 55!">
            <a:extLst>
              <a:ext uri="{FF2B5EF4-FFF2-40B4-BE49-F238E27FC236}">
                <a16:creationId xmlns:a16="http://schemas.microsoft.com/office/drawing/2014/main" id="{981D4127-0665-4243-BACC-7AB9AC55BB47}"/>
              </a:ext>
            </a:extLst>
          </p:cNvPr>
          <p:cNvSpPr/>
          <p:nvPr/>
        </p:nvSpPr>
        <p:spPr>
          <a:xfrm>
            <a:off x="3864623" y="3194993"/>
            <a:ext cx="1753200" cy="2840400"/>
          </a:xfrm>
          <a:prstGeom prst="rect">
            <a:avLst/>
          </a:prstGeom>
          <a:solidFill>
            <a:srgbClr val="9D2E88"/>
          </a:solidFill>
          <a:ln w="6350">
            <a:solidFill>
              <a:srgbClr val="9D2E88"/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9393114-C5BE-4747-A33F-886CCCE48F54}"/>
              </a:ext>
            </a:extLst>
          </p:cNvPr>
          <p:cNvSpPr txBox="1"/>
          <p:nvPr/>
        </p:nvSpPr>
        <p:spPr>
          <a:xfrm>
            <a:off x="924275" y="4351201"/>
            <a:ext cx="27125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Montserrat Bold" panose="00000800000000000000" pitchFamily="2" charset="-52"/>
              </a:rPr>
              <a:t>Мы стараемся закрывать одним брендом какую-то нишу, сосредоточившись на его развитии и продвижении. Вот наши “локомотивы”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B932673-636D-4DBF-A94C-379B8950426A}"/>
              </a:ext>
            </a:extLst>
          </p:cNvPr>
          <p:cNvSpPr txBox="1"/>
          <p:nvPr/>
        </p:nvSpPr>
        <p:spPr>
          <a:xfrm>
            <a:off x="924274" y="2190317"/>
            <a:ext cx="55882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 Bold" panose="00000800000000000000" pitchFamily="2" charset="-52"/>
              </a:rPr>
              <a:t>В нашем портфеле их не так много. </a:t>
            </a:r>
            <a:br>
              <a:rPr lang="en-US" sz="1600" dirty="0">
                <a:solidFill>
                  <a:schemeClr val="bg1"/>
                </a:solidFill>
                <a:latin typeface="Montserrat Bold" panose="00000800000000000000" pitchFamily="2" charset="-52"/>
              </a:rPr>
            </a:br>
            <a:r>
              <a:rPr lang="ru-RU" sz="1600" dirty="0">
                <a:solidFill>
                  <a:schemeClr val="bg1"/>
                </a:solidFill>
                <a:latin typeface="Montserrat Bold" panose="00000800000000000000" pitchFamily="2" charset="-52"/>
              </a:rPr>
              <a:t>Всё потому, что это является частью нашей корпоративной политики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B251C0D-746F-47D9-9AB6-49D5CDA51F3B}"/>
              </a:ext>
            </a:extLst>
          </p:cNvPr>
          <p:cNvSpPr txBox="1"/>
          <p:nvPr/>
        </p:nvSpPr>
        <p:spPr>
          <a:xfrm>
            <a:off x="3865786" y="4582034"/>
            <a:ext cx="17520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Montserrat" panose="00000500000000000000" pitchFamily="2" charset="-52"/>
              </a:rPr>
              <a:t>Сантехническая керамика от лучшего итальянского производителя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93B2A82-23A5-44B8-9F22-6DF5F6059A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82198" y="3806717"/>
            <a:ext cx="1319213" cy="172071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A7E04A32-503C-407B-A744-31A6308448A5}"/>
              </a:ext>
            </a:extLst>
          </p:cNvPr>
          <p:cNvSpPr txBox="1"/>
          <p:nvPr/>
        </p:nvSpPr>
        <p:spPr>
          <a:xfrm>
            <a:off x="5749087" y="4582034"/>
            <a:ext cx="175203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rgbClr val="333333"/>
                </a:solidFill>
                <a:latin typeface="Montserrat" panose="00000500000000000000" pitchFamily="2" charset="-52"/>
              </a:rPr>
              <a:t>Дизайнерские смесители, душевые системы и аксессуары для ванной комнаты родом из Тосканы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64B119A-9CF7-4049-AFA9-6FD870F6C29E}"/>
              </a:ext>
            </a:extLst>
          </p:cNvPr>
          <p:cNvSpPr txBox="1"/>
          <p:nvPr/>
        </p:nvSpPr>
        <p:spPr>
          <a:xfrm>
            <a:off x="7632388" y="4582034"/>
            <a:ext cx="175203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rgbClr val="333333"/>
                </a:solidFill>
                <a:latin typeface="Montserrat" panose="00000500000000000000" pitchFamily="2" charset="-52"/>
              </a:rPr>
              <a:t>Лучшие гигиенические души на рынке + душевые колонны для ванны </a:t>
            </a:r>
            <a:br>
              <a:rPr lang="en-US" sz="1000" dirty="0">
                <a:solidFill>
                  <a:srgbClr val="333333"/>
                </a:solidFill>
                <a:latin typeface="Montserrat" panose="00000500000000000000" pitchFamily="2" charset="-52"/>
              </a:rPr>
            </a:br>
            <a:r>
              <a:rPr lang="ru-RU" sz="1000" dirty="0">
                <a:solidFill>
                  <a:srgbClr val="333333"/>
                </a:solidFill>
                <a:latin typeface="Montserrat" panose="00000500000000000000" pitchFamily="2" charset="-52"/>
              </a:rPr>
              <a:t>и душа с термостатом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BA53030E-3F66-44C4-88C0-13EE97E1BB3D}"/>
              </a:ext>
            </a:extLst>
          </p:cNvPr>
          <p:cNvSpPr txBox="1"/>
          <p:nvPr/>
        </p:nvSpPr>
        <p:spPr>
          <a:xfrm>
            <a:off x="9515688" y="4582034"/>
            <a:ext cx="17520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rgbClr val="333333"/>
                </a:solidFill>
                <a:latin typeface="Montserrat" panose="00000500000000000000" pitchFamily="2" charset="-52"/>
              </a:rPr>
              <a:t>Самый большой ассортимент </a:t>
            </a:r>
            <a:r>
              <a:rPr lang="ru-RU" sz="1000" dirty="0" err="1">
                <a:solidFill>
                  <a:srgbClr val="333333"/>
                </a:solidFill>
                <a:latin typeface="Montserrat" panose="00000500000000000000" pitchFamily="2" charset="-52"/>
              </a:rPr>
              <a:t>отдельностоящих</a:t>
            </a:r>
            <a:r>
              <a:rPr lang="ru-RU" sz="1000" dirty="0">
                <a:solidFill>
                  <a:srgbClr val="333333"/>
                </a:solidFill>
                <a:latin typeface="Montserrat" panose="00000500000000000000" pitchFamily="2" charset="-52"/>
              </a:rPr>
              <a:t> ванн на рынке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0FCFDF4-A400-4660-ACF4-925743B29A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23589" y="3706641"/>
            <a:ext cx="1391261" cy="372223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1769D67-B7DD-4104-9F58-6F724C6A90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48800" y="3801908"/>
            <a:ext cx="1319213" cy="18168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34A8AA6-2C97-48AD-A2B0-B1EF69419B8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10181" y="3796169"/>
            <a:ext cx="1341132" cy="193167"/>
          </a:xfrm>
          <a:prstGeom prst="rect">
            <a:avLst/>
          </a:prstGeom>
        </p:spPr>
      </p:pic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1F5B3819-A9FF-4C0E-B407-0F2A91C81A1C}"/>
              </a:ext>
            </a:extLst>
          </p:cNvPr>
          <p:cNvCxnSpPr>
            <a:cxnSpLocks/>
          </p:cNvCxnSpPr>
          <p:nvPr/>
        </p:nvCxnSpPr>
        <p:spPr>
          <a:xfrm>
            <a:off x="6381265" y="4280411"/>
            <a:ext cx="487680" cy="0"/>
          </a:xfrm>
          <a:prstGeom prst="line">
            <a:avLst/>
          </a:prstGeom>
          <a:ln>
            <a:solidFill>
              <a:srgbClr val="9D2E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>
            <a:extLst>
              <a:ext uri="{FF2B5EF4-FFF2-40B4-BE49-F238E27FC236}">
                <a16:creationId xmlns:a16="http://schemas.microsoft.com/office/drawing/2014/main" id="{EE065021-F142-4748-BA83-BB88C894350C}"/>
              </a:ext>
            </a:extLst>
          </p:cNvPr>
          <p:cNvCxnSpPr>
            <a:cxnSpLocks/>
          </p:cNvCxnSpPr>
          <p:nvPr/>
        </p:nvCxnSpPr>
        <p:spPr>
          <a:xfrm>
            <a:off x="8264566" y="4280411"/>
            <a:ext cx="487680" cy="0"/>
          </a:xfrm>
          <a:prstGeom prst="line">
            <a:avLst/>
          </a:prstGeom>
          <a:ln>
            <a:solidFill>
              <a:srgbClr val="9D2E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единительная линия 109">
            <a:extLst>
              <a:ext uri="{FF2B5EF4-FFF2-40B4-BE49-F238E27FC236}">
                <a16:creationId xmlns:a16="http://schemas.microsoft.com/office/drawing/2014/main" id="{EF56F353-FC63-4AFE-8789-F82468DB0E20}"/>
              </a:ext>
            </a:extLst>
          </p:cNvPr>
          <p:cNvCxnSpPr>
            <a:cxnSpLocks/>
          </p:cNvCxnSpPr>
          <p:nvPr/>
        </p:nvCxnSpPr>
        <p:spPr>
          <a:xfrm>
            <a:off x="10147866" y="4280411"/>
            <a:ext cx="487680" cy="0"/>
          </a:xfrm>
          <a:prstGeom prst="line">
            <a:avLst/>
          </a:prstGeom>
          <a:ln>
            <a:solidFill>
              <a:srgbClr val="9D2E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единительная линия 110">
            <a:extLst>
              <a:ext uri="{FF2B5EF4-FFF2-40B4-BE49-F238E27FC236}">
                <a16:creationId xmlns:a16="http://schemas.microsoft.com/office/drawing/2014/main" id="{37815CC0-3D74-4F06-A243-816FD49DC4E8}"/>
              </a:ext>
            </a:extLst>
          </p:cNvPr>
          <p:cNvCxnSpPr>
            <a:cxnSpLocks/>
          </p:cNvCxnSpPr>
          <p:nvPr/>
        </p:nvCxnSpPr>
        <p:spPr>
          <a:xfrm>
            <a:off x="4497964" y="4280411"/>
            <a:ext cx="48768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3B3DBA69-AF16-4EBC-BF6D-5D4A58A2548D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61" name="Группа 60">
              <a:extLst>
                <a:ext uri="{FF2B5EF4-FFF2-40B4-BE49-F238E27FC236}">
                  <a16:creationId xmlns:a16="http://schemas.microsoft.com/office/drawing/2014/main" id="{FD6CEE2D-367E-4AAA-A1C0-5AB5DE7FA139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63" name="Прямоугольник: скругленные углы 62">
                <a:extLst>
                  <a:ext uri="{FF2B5EF4-FFF2-40B4-BE49-F238E27FC236}">
                    <a16:creationId xmlns:a16="http://schemas.microsoft.com/office/drawing/2014/main" id="{773E03A3-156B-4463-8898-814462EBAA6E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4" name="Прямоугольник: скругленные углы 63">
                <a:extLst>
                  <a:ext uri="{FF2B5EF4-FFF2-40B4-BE49-F238E27FC236}">
                    <a16:creationId xmlns:a16="http://schemas.microsoft.com/office/drawing/2014/main" id="{9E6A55C0-62C9-44EF-8EF7-060873573965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65" name="Прямоугольник: скругленные углы 64">
                <a:extLst>
                  <a:ext uri="{FF2B5EF4-FFF2-40B4-BE49-F238E27FC236}">
                    <a16:creationId xmlns:a16="http://schemas.microsoft.com/office/drawing/2014/main" id="{1A7ECD02-9A5B-4819-98F6-8FB116AC61CE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67" name="Прямоугольник: скругленные углы 66">
                <a:extLst>
                  <a:ext uri="{FF2B5EF4-FFF2-40B4-BE49-F238E27FC236}">
                    <a16:creationId xmlns:a16="http://schemas.microsoft.com/office/drawing/2014/main" id="{3FF583C3-F98D-41BB-9FEE-559C19570035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73E73B9-517D-4F5F-BD21-0F0F2A279C78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06</a:t>
              </a:r>
              <a:endParaRPr lang="ru-RU" sz="2000" dirty="0">
                <a:solidFill>
                  <a:schemeClr val="bg1"/>
                </a:solidFill>
                <a:latin typeface="Philosopher Bold" panose="00000800000000000000" pitchFamily="2" charset="-52"/>
              </a:endParaRPr>
            </a:p>
          </p:txBody>
        </p:sp>
      </p:grp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C46A1A-9164-4DB6-A855-AA5561793DF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2410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CE85F58A-9484-49B1-BEAE-3A082DA73FB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Рисунок 155">
            <a:extLst>
              <a:ext uri="{FF2B5EF4-FFF2-40B4-BE49-F238E27FC236}">
                <a16:creationId xmlns:a16="http://schemas.microsoft.com/office/drawing/2014/main" id="{582901F2-9EB4-48E8-906B-8BA5C079C672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6" name="Рисунок 155">
            <a:extLst>
              <a:ext uri="{FF2B5EF4-FFF2-40B4-BE49-F238E27FC236}">
                <a16:creationId xmlns:a16="http://schemas.microsoft.com/office/drawing/2014/main" id="{F5AF7E8C-11AA-4925-BB10-10B8B35F9A25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92" name="Прямоугольник 191">
            <a:extLst>
              <a:ext uri="{FF2B5EF4-FFF2-40B4-BE49-F238E27FC236}">
                <a16:creationId xmlns:a16="http://schemas.microsoft.com/office/drawing/2014/main" id="{83E741C4-5A5E-4C0E-BFF1-3532A911FFFA}"/>
              </a:ext>
            </a:extLst>
          </p:cNvPr>
          <p:cNvSpPr/>
          <p:nvPr/>
        </p:nvSpPr>
        <p:spPr>
          <a:xfrm>
            <a:off x="696000" y="1656768"/>
            <a:ext cx="10800000" cy="1795671"/>
          </a:xfrm>
          <a:prstGeom prst="rect">
            <a:avLst/>
          </a:prstGeom>
          <a:blipFill dpi="0" rotWithShape="1">
            <a:blip r:embed="rId2"/>
            <a:srcRect/>
            <a:tile tx="0" ty="-444500" sx="100000" sy="100000" flip="none" algn="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Фабрики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grpSp>
        <p:nvGrpSpPr>
          <p:cNvPr id="67" name="Группа 66">
            <a:extLst>
              <a:ext uri="{FF2B5EF4-FFF2-40B4-BE49-F238E27FC236}">
                <a16:creationId xmlns:a16="http://schemas.microsoft.com/office/drawing/2014/main" id="{3B09CC56-797C-4F90-AFF1-CB57C8BB78BC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68" name="Группа 67">
              <a:extLst>
                <a:ext uri="{FF2B5EF4-FFF2-40B4-BE49-F238E27FC236}">
                  <a16:creationId xmlns:a16="http://schemas.microsoft.com/office/drawing/2014/main" id="{593A5AA7-6FCC-45BA-984B-3AF990C0B2D8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70" name="Прямоугольник: скругленные углы 69">
                <a:extLst>
                  <a:ext uri="{FF2B5EF4-FFF2-40B4-BE49-F238E27FC236}">
                    <a16:creationId xmlns:a16="http://schemas.microsoft.com/office/drawing/2014/main" id="{2FD1E81D-89B6-4F1F-98B4-2E2B7C4A502A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1" name="Прямоугольник: скругленные углы 70">
                <a:extLst>
                  <a:ext uri="{FF2B5EF4-FFF2-40B4-BE49-F238E27FC236}">
                    <a16:creationId xmlns:a16="http://schemas.microsoft.com/office/drawing/2014/main" id="{2132F09C-992D-4E5D-BD40-2205812B58F3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Прямоугольник: скругленные углы 71">
                <a:extLst>
                  <a:ext uri="{FF2B5EF4-FFF2-40B4-BE49-F238E27FC236}">
                    <a16:creationId xmlns:a16="http://schemas.microsoft.com/office/drawing/2014/main" id="{2C402FA7-CC44-4A36-A2B6-D12246012EE1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C26A397D-B80D-48D6-8C72-8FFD2A2B426D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4F1ADB2-8400-4E15-A9C1-A68357E8C551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07</a:t>
              </a:r>
              <a:endParaRPr lang="ru-RU" sz="2000" dirty="0">
                <a:solidFill>
                  <a:schemeClr val="bg1"/>
                </a:solidFill>
                <a:latin typeface="Philosopher Bold" panose="00000800000000000000" pitchFamily="2" charset="-52"/>
              </a:endParaRPr>
            </a:p>
          </p:txBody>
        </p:sp>
      </p:grpSp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AE21A042-1094-4E36-8D96-0E1B4A4909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67933DAB-CCCA-4C4E-88A2-FEFCD446656B}"/>
              </a:ext>
            </a:extLst>
          </p:cNvPr>
          <p:cNvSpPr txBox="1"/>
          <p:nvPr/>
        </p:nvSpPr>
        <p:spPr>
          <a:xfrm>
            <a:off x="929328" y="4148477"/>
            <a:ext cx="3201586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Мы предоставляем вам возможность полностью укомплектовать ванные комнаты и санузлы в ваших проектах, сотрудничая с нашей компанией. Для этого мы выбрали проверенных и надежных европейских производителей сантехники </a:t>
            </a:r>
            <a:b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и керамической плитки</a:t>
            </a:r>
          </a:p>
        </p:txBody>
      </p:sp>
      <p:sp>
        <p:nvSpPr>
          <p:cNvPr id="196" name="Прямоугольник 195">
            <a:extLst>
              <a:ext uri="{FF2B5EF4-FFF2-40B4-BE49-F238E27FC236}">
                <a16:creationId xmlns:a16="http://schemas.microsoft.com/office/drawing/2014/main" id="{6A33CC89-F924-49B5-984E-759B0059FB4E}"/>
              </a:ext>
            </a:extLst>
          </p:cNvPr>
          <p:cNvSpPr/>
          <p:nvPr/>
        </p:nvSpPr>
        <p:spPr>
          <a:xfrm>
            <a:off x="696000" y="1656768"/>
            <a:ext cx="10800000" cy="1795671"/>
          </a:xfrm>
          <a:prstGeom prst="rect">
            <a:avLst/>
          </a:prstGeom>
          <a:gradFill>
            <a:gsLst>
              <a:gs pos="0">
                <a:srgbClr val="34373B"/>
              </a:gs>
              <a:gs pos="44000">
                <a:srgbClr val="34373B"/>
              </a:gs>
              <a:gs pos="100000">
                <a:srgbClr val="34373B">
                  <a:alpha val="57000"/>
                </a:srgbClr>
              </a:gs>
            </a:gsLst>
            <a:lin ang="0" scaled="0"/>
          </a:gra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A18B2B8E-26B5-4507-8BD8-48981C6B33DC}"/>
              </a:ext>
            </a:extLst>
          </p:cNvPr>
          <p:cNvGrpSpPr/>
          <p:nvPr/>
        </p:nvGrpSpPr>
        <p:grpSpPr>
          <a:xfrm>
            <a:off x="5303520" y="2684112"/>
            <a:ext cx="5959152" cy="1036682"/>
            <a:chOff x="5303520" y="2684112"/>
            <a:chExt cx="5959152" cy="1036682"/>
          </a:xfrm>
        </p:grpSpPr>
        <p:sp>
          <p:nvSpPr>
            <p:cNvPr id="59" name="Прямоугольник 58">
              <a:extLst>
                <a:ext uri="{FF2B5EF4-FFF2-40B4-BE49-F238E27FC236}">
                  <a16:creationId xmlns:a16="http://schemas.microsoft.com/office/drawing/2014/main" id="{CD288BD6-A7ED-4ACD-A4DC-F3A0B1E87357}"/>
                </a:ext>
              </a:extLst>
            </p:cNvPr>
            <p:cNvSpPr/>
            <p:nvPr/>
          </p:nvSpPr>
          <p:spPr>
            <a:xfrm>
              <a:off x="5303520" y="2684112"/>
              <a:ext cx="1073583" cy="103668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  <a:alpha val="20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17B007FC-EB50-45D5-B1B8-C652275028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9372" y="2976984"/>
              <a:ext cx="901878" cy="450939"/>
            </a:xfrm>
            <a:prstGeom prst="rect">
              <a:avLst/>
            </a:prstGeom>
          </p:spPr>
        </p:pic>
        <p:sp>
          <p:nvSpPr>
            <p:cNvPr id="60" name="Прямоугольник 59">
              <a:extLst>
                <a:ext uri="{FF2B5EF4-FFF2-40B4-BE49-F238E27FC236}">
                  <a16:creationId xmlns:a16="http://schemas.microsoft.com/office/drawing/2014/main" id="{CA453F98-4051-486A-802F-DB788644FB76}"/>
                </a:ext>
              </a:extLst>
            </p:cNvPr>
            <p:cNvSpPr/>
            <p:nvPr/>
          </p:nvSpPr>
          <p:spPr>
            <a:xfrm>
              <a:off x="6524912" y="2684112"/>
              <a:ext cx="1073583" cy="103668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  <a:alpha val="20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FE6C4E26-19C2-4211-B375-B643952D7B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590551" y="3067839"/>
              <a:ext cx="942304" cy="269230"/>
            </a:xfrm>
            <a:prstGeom prst="rect">
              <a:avLst/>
            </a:prstGeom>
          </p:spPr>
        </p:pic>
        <p:sp>
          <p:nvSpPr>
            <p:cNvPr id="61" name="Прямоугольник 60">
              <a:extLst>
                <a:ext uri="{FF2B5EF4-FFF2-40B4-BE49-F238E27FC236}">
                  <a16:creationId xmlns:a16="http://schemas.microsoft.com/office/drawing/2014/main" id="{112440AB-6840-4EF7-B63F-83CE56BA8A91}"/>
                </a:ext>
              </a:extLst>
            </p:cNvPr>
            <p:cNvSpPr/>
            <p:nvPr/>
          </p:nvSpPr>
          <p:spPr>
            <a:xfrm>
              <a:off x="7746304" y="2684112"/>
              <a:ext cx="1073583" cy="103668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  <a:alpha val="20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DE1FA04B-B448-4D36-9403-81DDDC296B2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19793" y="3100526"/>
              <a:ext cx="926605" cy="203853"/>
            </a:xfrm>
            <a:prstGeom prst="rect">
              <a:avLst/>
            </a:prstGeom>
          </p:spPr>
        </p:pic>
        <p:sp>
          <p:nvSpPr>
            <p:cNvPr id="62" name="Прямоугольник 61">
              <a:extLst>
                <a:ext uri="{FF2B5EF4-FFF2-40B4-BE49-F238E27FC236}">
                  <a16:creationId xmlns:a16="http://schemas.microsoft.com/office/drawing/2014/main" id="{21A76056-BC76-4368-831D-83CFCAE663C2}"/>
                </a:ext>
              </a:extLst>
            </p:cNvPr>
            <p:cNvSpPr/>
            <p:nvPr/>
          </p:nvSpPr>
          <p:spPr>
            <a:xfrm>
              <a:off x="8967696" y="2684112"/>
              <a:ext cx="1073583" cy="103668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  <a:alpha val="20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6FB30299-F2F6-4ABA-8189-0674001D3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41184" y="3065790"/>
              <a:ext cx="926606" cy="273325"/>
            </a:xfrm>
            <a:prstGeom prst="rect">
              <a:avLst/>
            </a:prstGeom>
          </p:spPr>
        </p:pic>
        <p:sp>
          <p:nvSpPr>
            <p:cNvPr id="76" name="Прямоугольник 75">
              <a:extLst>
                <a:ext uri="{FF2B5EF4-FFF2-40B4-BE49-F238E27FC236}">
                  <a16:creationId xmlns:a16="http://schemas.microsoft.com/office/drawing/2014/main" id="{6C7DAEC0-2841-4DC7-B1B7-CA3F7E307172}"/>
                </a:ext>
              </a:extLst>
            </p:cNvPr>
            <p:cNvSpPr/>
            <p:nvPr/>
          </p:nvSpPr>
          <p:spPr>
            <a:xfrm>
              <a:off x="10189089" y="2684112"/>
              <a:ext cx="1073583" cy="103668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  <a:alpha val="20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CAB81AF4-D298-4D17-BFC9-3016995AE8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0289972" y="2964685"/>
              <a:ext cx="871817" cy="475537"/>
            </a:xfrm>
            <a:prstGeom prst="rect">
              <a:avLst/>
            </a:prstGeom>
          </p:spPr>
        </p:pic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272043AE-A30C-43DA-B85D-7AE1B950FBBE}"/>
              </a:ext>
            </a:extLst>
          </p:cNvPr>
          <p:cNvGrpSpPr/>
          <p:nvPr/>
        </p:nvGrpSpPr>
        <p:grpSpPr>
          <a:xfrm>
            <a:off x="5303520" y="3846151"/>
            <a:ext cx="5959152" cy="1036682"/>
            <a:chOff x="5303520" y="3846151"/>
            <a:chExt cx="5959152" cy="1036682"/>
          </a:xfrm>
        </p:grpSpPr>
        <p:sp>
          <p:nvSpPr>
            <p:cNvPr id="63" name="Прямоугольник 62">
              <a:extLst>
                <a:ext uri="{FF2B5EF4-FFF2-40B4-BE49-F238E27FC236}">
                  <a16:creationId xmlns:a16="http://schemas.microsoft.com/office/drawing/2014/main" id="{D2E65778-22B8-4B71-9BF5-8CB53AC97265}"/>
                </a:ext>
              </a:extLst>
            </p:cNvPr>
            <p:cNvSpPr/>
            <p:nvPr/>
          </p:nvSpPr>
          <p:spPr>
            <a:xfrm>
              <a:off x="5303520" y="3846151"/>
              <a:ext cx="1073583" cy="103668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  <a:alpha val="20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Полилиния: фигура 101">
              <a:extLst>
                <a:ext uri="{FF2B5EF4-FFF2-40B4-BE49-F238E27FC236}">
                  <a16:creationId xmlns:a16="http://schemas.microsoft.com/office/drawing/2014/main" id="{1DDBBC62-EEC9-4B4F-B682-6C56528EBC76}"/>
                </a:ext>
              </a:extLst>
            </p:cNvPr>
            <p:cNvSpPr/>
            <p:nvPr/>
          </p:nvSpPr>
          <p:spPr>
            <a:xfrm>
              <a:off x="5499093" y="4215006"/>
              <a:ext cx="682436" cy="353405"/>
            </a:xfrm>
            <a:custGeom>
              <a:avLst/>
              <a:gdLst>
                <a:gd name="connsiteX0" fmla="*/ 257046 w 533400"/>
                <a:gd name="connsiteY0" fmla="*/ 836 h 276225"/>
                <a:gd name="connsiteX1" fmla="*/ 257046 w 533400"/>
                <a:gd name="connsiteY1" fmla="*/ 109800 h 276225"/>
                <a:gd name="connsiteX2" fmla="*/ 259775 w 533400"/>
                <a:gd name="connsiteY2" fmla="*/ 126494 h 276225"/>
                <a:gd name="connsiteX3" fmla="*/ 269001 w 533400"/>
                <a:gd name="connsiteY3" fmla="*/ 140666 h 276225"/>
                <a:gd name="connsiteX4" fmla="*/ 283154 w 533400"/>
                <a:gd name="connsiteY4" fmla="*/ 149904 h 276225"/>
                <a:gd name="connsiteX5" fmla="*/ 299827 w 533400"/>
                <a:gd name="connsiteY5" fmla="*/ 152637 h 276225"/>
                <a:gd name="connsiteX6" fmla="*/ 361441 w 533400"/>
                <a:gd name="connsiteY6" fmla="*/ 153080 h 276225"/>
                <a:gd name="connsiteX7" fmla="*/ 350346 w 533400"/>
                <a:gd name="connsiteY7" fmla="*/ 173191 h 276225"/>
                <a:gd name="connsiteX8" fmla="*/ 328839 w 533400"/>
                <a:gd name="connsiteY8" fmla="*/ 181194 h 276225"/>
                <a:gd name="connsiteX9" fmla="*/ 300318 w 533400"/>
                <a:gd name="connsiteY9" fmla="*/ 181194 h 276225"/>
                <a:gd name="connsiteX10" fmla="*/ 229017 w 533400"/>
                <a:gd name="connsiteY10" fmla="*/ 109800 h 276225"/>
                <a:gd name="connsiteX11" fmla="*/ 229017 w 533400"/>
                <a:gd name="connsiteY11" fmla="*/ 33481 h 276225"/>
                <a:gd name="connsiteX12" fmla="*/ 237005 w 533400"/>
                <a:gd name="connsiteY12" fmla="*/ 11970 h 276225"/>
                <a:gd name="connsiteX13" fmla="*/ 257046 w 533400"/>
                <a:gd name="connsiteY13" fmla="*/ 836 h 276225"/>
                <a:gd name="connsiteX14" fmla="*/ 400140 w 533400"/>
                <a:gd name="connsiteY14" fmla="*/ 344 h 276225"/>
                <a:gd name="connsiteX15" fmla="*/ 400140 w 533400"/>
                <a:gd name="connsiteY15" fmla="*/ 152834 h 276225"/>
                <a:gd name="connsiteX16" fmla="*/ 462098 w 533400"/>
                <a:gd name="connsiteY16" fmla="*/ 152834 h 276225"/>
                <a:gd name="connsiteX17" fmla="*/ 478771 w 533400"/>
                <a:gd name="connsiteY17" fmla="*/ 150101 h 276225"/>
                <a:gd name="connsiteX18" fmla="*/ 492924 w 533400"/>
                <a:gd name="connsiteY18" fmla="*/ 140863 h 276225"/>
                <a:gd name="connsiteX19" fmla="*/ 502150 w 533400"/>
                <a:gd name="connsiteY19" fmla="*/ 126692 h 276225"/>
                <a:gd name="connsiteX20" fmla="*/ 504879 w 533400"/>
                <a:gd name="connsiteY20" fmla="*/ 109997 h 276225"/>
                <a:gd name="connsiteX21" fmla="*/ 504879 w 533400"/>
                <a:gd name="connsiteY21" fmla="*/ 33678 h 276225"/>
                <a:gd name="connsiteX22" fmla="*/ 513011 w 533400"/>
                <a:gd name="connsiteY22" fmla="*/ 11821 h 276225"/>
                <a:gd name="connsiteX23" fmla="*/ 533400 w 533400"/>
                <a:gd name="connsiteY23" fmla="*/ 541 h 276225"/>
                <a:gd name="connsiteX24" fmla="*/ 533400 w 533400"/>
                <a:gd name="connsiteY24" fmla="*/ 108865 h 276225"/>
                <a:gd name="connsiteX25" fmla="*/ 462098 w 533400"/>
                <a:gd name="connsiteY25" fmla="*/ 180260 h 276225"/>
                <a:gd name="connsiteX26" fmla="*/ 405057 w 533400"/>
                <a:gd name="connsiteY26" fmla="*/ 180210 h 276225"/>
                <a:gd name="connsiteX27" fmla="*/ 381775 w 533400"/>
                <a:gd name="connsiteY27" fmla="*/ 170534 h 276225"/>
                <a:gd name="connsiteX28" fmla="*/ 372111 w 533400"/>
                <a:gd name="connsiteY28" fmla="*/ 147221 h 276225"/>
                <a:gd name="connsiteX29" fmla="*/ 372111 w 533400"/>
                <a:gd name="connsiteY29" fmla="*/ 32989 h 276225"/>
                <a:gd name="connsiteX30" fmla="*/ 380099 w 533400"/>
                <a:gd name="connsiteY30" fmla="*/ 11478 h 276225"/>
                <a:gd name="connsiteX31" fmla="*/ 400140 w 533400"/>
                <a:gd name="connsiteY31" fmla="*/ 344 h 276225"/>
                <a:gd name="connsiteX32" fmla="*/ 71301 w 533400"/>
                <a:gd name="connsiteY32" fmla="*/ 0 h 276225"/>
                <a:gd name="connsiteX33" fmla="*/ 166206 w 533400"/>
                <a:gd name="connsiteY33" fmla="*/ 0 h 276225"/>
                <a:gd name="connsiteX34" fmla="*/ 189835 w 533400"/>
                <a:gd name="connsiteY34" fmla="*/ 9821 h 276225"/>
                <a:gd name="connsiteX35" fmla="*/ 199643 w 533400"/>
                <a:gd name="connsiteY35" fmla="*/ 33482 h 276225"/>
                <a:gd name="connsiteX36" fmla="*/ 199643 w 533400"/>
                <a:gd name="connsiteY36" fmla="*/ 204830 h 276225"/>
                <a:gd name="connsiteX37" fmla="*/ 128343 w 533400"/>
                <a:gd name="connsiteY37" fmla="*/ 276225 h 276225"/>
                <a:gd name="connsiteX38" fmla="*/ 38847 w 533400"/>
                <a:gd name="connsiteY38" fmla="*/ 276225 h 276225"/>
                <a:gd name="connsiteX39" fmla="*/ 49956 w 533400"/>
                <a:gd name="connsiteY39" fmla="*/ 256145 h 276225"/>
                <a:gd name="connsiteX40" fmla="*/ 71449 w 533400"/>
                <a:gd name="connsiteY40" fmla="*/ 248160 h 276225"/>
                <a:gd name="connsiteX41" fmla="*/ 128834 w 533400"/>
                <a:gd name="connsiteY41" fmla="*/ 248160 h 276225"/>
                <a:gd name="connsiteX42" fmla="*/ 145430 w 533400"/>
                <a:gd name="connsiteY42" fmla="*/ 245290 h 276225"/>
                <a:gd name="connsiteX43" fmla="*/ 159511 w 533400"/>
                <a:gd name="connsiteY43" fmla="*/ 236040 h 276225"/>
                <a:gd name="connsiteX44" fmla="*/ 168750 w 533400"/>
                <a:gd name="connsiteY44" fmla="*/ 221940 h 276225"/>
                <a:gd name="connsiteX45" fmla="*/ 171615 w 533400"/>
                <a:gd name="connsiteY45" fmla="*/ 205323 h 276225"/>
                <a:gd name="connsiteX46" fmla="*/ 171615 w 533400"/>
                <a:gd name="connsiteY46" fmla="*/ 29050 h 276225"/>
                <a:gd name="connsiteX47" fmla="*/ 71301 w 533400"/>
                <a:gd name="connsiteY47" fmla="*/ 29050 h 276225"/>
                <a:gd name="connsiteX48" fmla="*/ 54697 w 533400"/>
                <a:gd name="connsiteY48" fmla="*/ 31905 h 276225"/>
                <a:gd name="connsiteX49" fmla="*/ 40607 w 533400"/>
                <a:gd name="connsiteY49" fmla="*/ 41153 h 276225"/>
                <a:gd name="connsiteX50" fmla="*/ 31371 w 533400"/>
                <a:gd name="connsiteY50" fmla="*/ 55261 h 276225"/>
                <a:gd name="connsiteX51" fmla="*/ 28521 w 533400"/>
                <a:gd name="connsiteY51" fmla="*/ 71887 h 276225"/>
                <a:gd name="connsiteX52" fmla="*/ 28521 w 533400"/>
                <a:gd name="connsiteY52" fmla="*/ 109800 h 276225"/>
                <a:gd name="connsiteX53" fmla="*/ 31234 w 533400"/>
                <a:gd name="connsiteY53" fmla="*/ 126504 h 276225"/>
                <a:gd name="connsiteX54" fmla="*/ 40459 w 533400"/>
                <a:gd name="connsiteY54" fmla="*/ 140684 h 276225"/>
                <a:gd name="connsiteX55" fmla="*/ 54620 w 533400"/>
                <a:gd name="connsiteY55" fmla="*/ 149921 h 276225"/>
                <a:gd name="connsiteX56" fmla="*/ 71301 w 533400"/>
                <a:gd name="connsiteY56" fmla="*/ 152638 h 276225"/>
                <a:gd name="connsiteX57" fmla="*/ 160895 w 533400"/>
                <a:gd name="connsiteY57" fmla="*/ 152638 h 276225"/>
                <a:gd name="connsiteX58" fmla="*/ 149804 w 533400"/>
                <a:gd name="connsiteY58" fmla="*/ 172702 h 276225"/>
                <a:gd name="connsiteX59" fmla="*/ 128343 w 533400"/>
                <a:gd name="connsiteY59" fmla="*/ 180704 h 276225"/>
                <a:gd name="connsiteX60" fmla="*/ 71301 w 533400"/>
                <a:gd name="connsiteY60" fmla="*/ 180704 h 276225"/>
                <a:gd name="connsiteX61" fmla="*/ 0 w 533400"/>
                <a:gd name="connsiteY61" fmla="*/ 109308 h 276225"/>
                <a:gd name="connsiteX62" fmla="*/ 0 w 533400"/>
                <a:gd name="connsiteY62" fmla="*/ 71395 h 276225"/>
                <a:gd name="connsiteX63" fmla="*/ 71301 w 533400"/>
                <a:gd name="connsiteY63" fmla="*/ 0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533400" h="276225">
                  <a:moveTo>
                    <a:pt x="257046" y="836"/>
                  </a:moveTo>
                  <a:lnTo>
                    <a:pt x="257046" y="109800"/>
                  </a:lnTo>
                  <a:cubicBezTo>
                    <a:pt x="256787" y="115494"/>
                    <a:pt x="257717" y="121179"/>
                    <a:pt x="259775" y="126494"/>
                  </a:cubicBezTo>
                  <a:cubicBezTo>
                    <a:pt x="261833" y="131809"/>
                    <a:pt x="264976" y="136636"/>
                    <a:pt x="269001" y="140666"/>
                  </a:cubicBezTo>
                  <a:cubicBezTo>
                    <a:pt x="273026" y="144697"/>
                    <a:pt x="277847" y="147843"/>
                    <a:pt x="283154" y="149904"/>
                  </a:cubicBezTo>
                  <a:cubicBezTo>
                    <a:pt x="288462" y="151965"/>
                    <a:pt x="294139" y="152896"/>
                    <a:pt x="299827" y="152637"/>
                  </a:cubicBezTo>
                  <a:lnTo>
                    <a:pt x="361441" y="153080"/>
                  </a:lnTo>
                  <a:cubicBezTo>
                    <a:pt x="360264" y="160897"/>
                    <a:pt x="356328" y="168032"/>
                    <a:pt x="350346" y="173191"/>
                  </a:cubicBezTo>
                  <a:cubicBezTo>
                    <a:pt x="344364" y="178348"/>
                    <a:pt x="336733" y="181189"/>
                    <a:pt x="328839" y="181194"/>
                  </a:cubicBezTo>
                  <a:lnTo>
                    <a:pt x="300318" y="181194"/>
                  </a:lnTo>
                  <a:cubicBezTo>
                    <a:pt x="258324" y="181194"/>
                    <a:pt x="229017" y="151652"/>
                    <a:pt x="229017" y="109800"/>
                  </a:cubicBezTo>
                  <a:lnTo>
                    <a:pt x="229017" y="33481"/>
                  </a:lnTo>
                  <a:cubicBezTo>
                    <a:pt x="229031" y="25586"/>
                    <a:pt x="231864" y="17956"/>
                    <a:pt x="237005" y="11970"/>
                  </a:cubicBezTo>
                  <a:cubicBezTo>
                    <a:pt x="242144" y="5983"/>
                    <a:pt x="249253" y="2034"/>
                    <a:pt x="257046" y="836"/>
                  </a:cubicBezTo>
                  <a:close/>
                  <a:moveTo>
                    <a:pt x="400140" y="344"/>
                  </a:moveTo>
                  <a:lnTo>
                    <a:pt x="400140" y="152834"/>
                  </a:lnTo>
                  <a:lnTo>
                    <a:pt x="462098" y="152834"/>
                  </a:lnTo>
                  <a:cubicBezTo>
                    <a:pt x="467785" y="153093"/>
                    <a:pt x="473464" y="152163"/>
                    <a:pt x="478771" y="150101"/>
                  </a:cubicBezTo>
                  <a:cubicBezTo>
                    <a:pt x="484078" y="148040"/>
                    <a:pt x="488899" y="144894"/>
                    <a:pt x="492924" y="140863"/>
                  </a:cubicBezTo>
                  <a:cubicBezTo>
                    <a:pt x="496949" y="136833"/>
                    <a:pt x="500092" y="132006"/>
                    <a:pt x="502150" y="126692"/>
                  </a:cubicBezTo>
                  <a:cubicBezTo>
                    <a:pt x="504208" y="121377"/>
                    <a:pt x="505138" y="115691"/>
                    <a:pt x="504879" y="109997"/>
                  </a:cubicBezTo>
                  <a:lnTo>
                    <a:pt x="504879" y="33678"/>
                  </a:lnTo>
                  <a:cubicBezTo>
                    <a:pt x="504895" y="25654"/>
                    <a:pt x="507779" y="17900"/>
                    <a:pt x="513011" y="11821"/>
                  </a:cubicBezTo>
                  <a:cubicBezTo>
                    <a:pt x="518244" y="5743"/>
                    <a:pt x="525476" y="1741"/>
                    <a:pt x="533400" y="541"/>
                  </a:cubicBezTo>
                  <a:lnTo>
                    <a:pt x="533400" y="108865"/>
                  </a:lnTo>
                  <a:cubicBezTo>
                    <a:pt x="533400" y="150914"/>
                    <a:pt x="503896" y="180260"/>
                    <a:pt x="462098" y="180260"/>
                  </a:cubicBezTo>
                  <a:lnTo>
                    <a:pt x="405057" y="180210"/>
                  </a:lnTo>
                  <a:cubicBezTo>
                    <a:pt x="396324" y="180198"/>
                    <a:pt x="387951" y="176717"/>
                    <a:pt x="381775" y="170534"/>
                  </a:cubicBezTo>
                  <a:cubicBezTo>
                    <a:pt x="375600" y="164350"/>
                    <a:pt x="372124" y="155966"/>
                    <a:pt x="372111" y="147221"/>
                  </a:cubicBezTo>
                  <a:lnTo>
                    <a:pt x="372111" y="32989"/>
                  </a:lnTo>
                  <a:cubicBezTo>
                    <a:pt x="372125" y="25094"/>
                    <a:pt x="374959" y="17464"/>
                    <a:pt x="380099" y="11478"/>
                  </a:cubicBezTo>
                  <a:cubicBezTo>
                    <a:pt x="385238" y="5491"/>
                    <a:pt x="392347" y="1542"/>
                    <a:pt x="400140" y="344"/>
                  </a:cubicBezTo>
                  <a:close/>
                  <a:moveTo>
                    <a:pt x="71301" y="0"/>
                  </a:moveTo>
                  <a:lnTo>
                    <a:pt x="166206" y="0"/>
                  </a:lnTo>
                  <a:cubicBezTo>
                    <a:pt x="175070" y="13"/>
                    <a:pt x="183568" y="3545"/>
                    <a:pt x="189835" y="9821"/>
                  </a:cubicBezTo>
                  <a:cubicBezTo>
                    <a:pt x="196104" y="16097"/>
                    <a:pt x="199631" y="24606"/>
                    <a:pt x="199643" y="33482"/>
                  </a:cubicBezTo>
                  <a:lnTo>
                    <a:pt x="199643" y="204830"/>
                  </a:lnTo>
                  <a:cubicBezTo>
                    <a:pt x="199643" y="246879"/>
                    <a:pt x="170139" y="276225"/>
                    <a:pt x="128343" y="276225"/>
                  </a:cubicBezTo>
                  <a:lnTo>
                    <a:pt x="38847" y="276225"/>
                  </a:lnTo>
                  <a:cubicBezTo>
                    <a:pt x="40034" y="268417"/>
                    <a:pt x="43975" y="261294"/>
                    <a:pt x="49956" y="256145"/>
                  </a:cubicBezTo>
                  <a:cubicBezTo>
                    <a:pt x="55937" y="250997"/>
                    <a:pt x="63562" y="248163"/>
                    <a:pt x="71449" y="248160"/>
                  </a:cubicBezTo>
                  <a:lnTo>
                    <a:pt x="128834" y="248160"/>
                  </a:lnTo>
                  <a:cubicBezTo>
                    <a:pt x="134503" y="248351"/>
                    <a:pt x="140153" y="247375"/>
                    <a:pt x="145430" y="245290"/>
                  </a:cubicBezTo>
                  <a:cubicBezTo>
                    <a:pt x="150707" y="243206"/>
                    <a:pt x="155500" y="240057"/>
                    <a:pt x="159511" y="236040"/>
                  </a:cubicBezTo>
                  <a:cubicBezTo>
                    <a:pt x="163523" y="232023"/>
                    <a:pt x="166668" y="227225"/>
                    <a:pt x="168750" y="221940"/>
                  </a:cubicBezTo>
                  <a:cubicBezTo>
                    <a:pt x="170831" y="216656"/>
                    <a:pt x="171806" y="211000"/>
                    <a:pt x="171615" y="205323"/>
                  </a:cubicBezTo>
                  <a:lnTo>
                    <a:pt x="171615" y="29050"/>
                  </a:lnTo>
                  <a:lnTo>
                    <a:pt x="71301" y="29050"/>
                  </a:lnTo>
                  <a:cubicBezTo>
                    <a:pt x="65630" y="28851"/>
                    <a:pt x="59978" y="29822"/>
                    <a:pt x="54697" y="31905"/>
                  </a:cubicBezTo>
                  <a:cubicBezTo>
                    <a:pt x="49417" y="33987"/>
                    <a:pt x="44620" y="37135"/>
                    <a:pt x="40607" y="41153"/>
                  </a:cubicBezTo>
                  <a:cubicBezTo>
                    <a:pt x="36595" y="45172"/>
                    <a:pt x="33451" y="49974"/>
                    <a:pt x="31371" y="55261"/>
                  </a:cubicBezTo>
                  <a:cubicBezTo>
                    <a:pt x="29292" y="60549"/>
                    <a:pt x="28321" y="66208"/>
                    <a:pt x="28521" y="71887"/>
                  </a:cubicBezTo>
                  <a:lnTo>
                    <a:pt x="28521" y="109800"/>
                  </a:lnTo>
                  <a:cubicBezTo>
                    <a:pt x="28254" y="115497"/>
                    <a:pt x="29178" y="121186"/>
                    <a:pt x="31234" y="126504"/>
                  </a:cubicBezTo>
                  <a:cubicBezTo>
                    <a:pt x="33290" y="131822"/>
                    <a:pt x="36432" y="136651"/>
                    <a:pt x="40459" y="140684"/>
                  </a:cubicBezTo>
                  <a:cubicBezTo>
                    <a:pt x="44486" y="144716"/>
                    <a:pt x="49309" y="147862"/>
                    <a:pt x="54620" y="149921"/>
                  </a:cubicBezTo>
                  <a:cubicBezTo>
                    <a:pt x="59931" y="151979"/>
                    <a:pt x="65612" y="152905"/>
                    <a:pt x="71301" y="152638"/>
                  </a:cubicBezTo>
                  <a:lnTo>
                    <a:pt x="160895" y="152638"/>
                  </a:lnTo>
                  <a:cubicBezTo>
                    <a:pt x="159709" y="160437"/>
                    <a:pt x="155775" y="167554"/>
                    <a:pt x="149804" y="172702"/>
                  </a:cubicBezTo>
                  <a:cubicBezTo>
                    <a:pt x="143834" y="177849"/>
                    <a:pt x="136221" y="180687"/>
                    <a:pt x="128343" y="180704"/>
                  </a:cubicBezTo>
                  <a:lnTo>
                    <a:pt x="71301" y="180704"/>
                  </a:lnTo>
                  <a:cubicBezTo>
                    <a:pt x="29307" y="180704"/>
                    <a:pt x="0" y="151161"/>
                    <a:pt x="0" y="109308"/>
                  </a:cubicBezTo>
                  <a:lnTo>
                    <a:pt x="0" y="71395"/>
                  </a:lnTo>
                  <a:cubicBezTo>
                    <a:pt x="0" y="29346"/>
                    <a:pt x="29504" y="0"/>
                    <a:pt x="71301" y="0"/>
                  </a:cubicBez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4" name="Прямоугольник 63">
              <a:extLst>
                <a:ext uri="{FF2B5EF4-FFF2-40B4-BE49-F238E27FC236}">
                  <a16:creationId xmlns:a16="http://schemas.microsoft.com/office/drawing/2014/main" id="{55CC6708-4C3E-46D5-B519-E02C95526EDB}"/>
                </a:ext>
              </a:extLst>
            </p:cNvPr>
            <p:cNvSpPr/>
            <p:nvPr/>
          </p:nvSpPr>
          <p:spPr>
            <a:xfrm>
              <a:off x="6524912" y="3846151"/>
              <a:ext cx="1073583" cy="103668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  <a:alpha val="20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6CCC76E4-0A83-4DD5-B321-DCFB79F9E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613854" y="4297468"/>
              <a:ext cx="895698" cy="134050"/>
            </a:xfrm>
            <a:prstGeom prst="rect">
              <a:avLst/>
            </a:prstGeom>
          </p:spPr>
        </p:pic>
        <p:sp>
          <p:nvSpPr>
            <p:cNvPr id="65" name="Прямоугольник 64">
              <a:extLst>
                <a:ext uri="{FF2B5EF4-FFF2-40B4-BE49-F238E27FC236}">
                  <a16:creationId xmlns:a16="http://schemas.microsoft.com/office/drawing/2014/main" id="{78DFC8C7-97E5-421E-92D0-B653C0A84CCE}"/>
                </a:ext>
              </a:extLst>
            </p:cNvPr>
            <p:cNvSpPr/>
            <p:nvPr/>
          </p:nvSpPr>
          <p:spPr>
            <a:xfrm>
              <a:off x="7746304" y="3846151"/>
              <a:ext cx="1073583" cy="103668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  <a:alpha val="20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Полилиния: фигура 113">
              <a:extLst>
                <a:ext uri="{FF2B5EF4-FFF2-40B4-BE49-F238E27FC236}">
                  <a16:creationId xmlns:a16="http://schemas.microsoft.com/office/drawing/2014/main" id="{6820D0AE-3D70-430B-9C45-B009D92944C0}"/>
                </a:ext>
              </a:extLst>
            </p:cNvPr>
            <p:cNvSpPr/>
            <p:nvPr/>
          </p:nvSpPr>
          <p:spPr>
            <a:xfrm>
              <a:off x="7824906" y="4243689"/>
              <a:ext cx="916378" cy="241607"/>
            </a:xfrm>
            <a:custGeom>
              <a:avLst/>
              <a:gdLst>
                <a:gd name="connsiteX0" fmla="*/ 2318288 w 2699997"/>
                <a:gd name="connsiteY0" fmla="*/ 84640 h 711868"/>
                <a:gd name="connsiteX1" fmla="*/ 2103739 w 2699997"/>
                <a:gd name="connsiteY1" fmla="*/ 221836 h 711868"/>
                <a:gd name="connsiteX2" fmla="*/ 2134581 w 2699997"/>
                <a:gd name="connsiteY2" fmla="*/ 541248 h 711868"/>
                <a:gd name="connsiteX3" fmla="*/ 2197217 w 2699997"/>
                <a:gd name="connsiteY3" fmla="*/ 591987 h 711868"/>
                <a:gd name="connsiteX4" fmla="*/ 2531221 w 2699997"/>
                <a:gd name="connsiteY4" fmla="*/ 541210 h 711868"/>
                <a:gd name="connsiteX5" fmla="*/ 2564654 w 2699997"/>
                <a:gd name="connsiteY5" fmla="*/ 495118 h 711868"/>
                <a:gd name="connsiteX6" fmla="*/ 2471080 w 2699997"/>
                <a:gd name="connsiteY6" fmla="*/ 117690 h 711868"/>
                <a:gd name="connsiteX7" fmla="*/ 2318288 w 2699997"/>
                <a:gd name="connsiteY7" fmla="*/ 84640 h 711868"/>
                <a:gd name="connsiteX8" fmla="*/ 1397260 w 2699997"/>
                <a:gd name="connsiteY8" fmla="*/ 19439 h 711868"/>
                <a:gd name="connsiteX9" fmla="*/ 1484451 w 2699997"/>
                <a:gd name="connsiteY9" fmla="*/ 19477 h 711868"/>
                <a:gd name="connsiteX10" fmla="*/ 1484451 w 2699997"/>
                <a:gd name="connsiteY10" fmla="*/ 498747 h 711868"/>
                <a:gd name="connsiteX11" fmla="*/ 1479908 w 2699997"/>
                <a:gd name="connsiteY11" fmla="*/ 542076 h 711868"/>
                <a:gd name="connsiteX12" fmla="*/ 1479908 w 2699997"/>
                <a:gd name="connsiteY12" fmla="*/ 541606 h 711868"/>
                <a:gd name="connsiteX13" fmla="*/ 1479917 w 2699997"/>
                <a:gd name="connsiteY13" fmla="*/ 541580 h 711868"/>
                <a:gd name="connsiteX14" fmla="*/ 1479908 w 2699997"/>
                <a:gd name="connsiteY14" fmla="*/ 541580 h 711868"/>
                <a:gd name="connsiteX15" fmla="*/ 1479908 w 2699997"/>
                <a:gd name="connsiteY15" fmla="*/ 541606 h 711868"/>
                <a:gd name="connsiteX16" fmla="*/ 1462010 w 2699997"/>
                <a:gd name="connsiteY16" fmla="*/ 592088 h 711868"/>
                <a:gd name="connsiteX17" fmla="*/ 1345815 w 2699997"/>
                <a:gd name="connsiteY17" fmla="*/ 693018 h 711868"/>
                <a:gd name="connsiteX18" fmla="*/ 1231363 w 2699997"/>
                <a:gd name="connsiteY18" fmla="*/ 711868 h 711868"/>
                <a:gd name="connsiteX19" fmla="*/ 1123673 w 2699997"/>
                <a:gd name="connsiteY19" fmla="*/ 694219 h 711868"/>
                <a:gd name="connsiteX20" fmla="*/ 986646 w 2699997"/>
                <a:gd name="connsiteY20" fmla="*/ 541666 h 711868"/>
                <a:gd name="connsiteX21" fmla="*/ 986646 w 2699997"/>
                <a:gd name="connsiteY21" fmla="*/ 541571 h 711868"/>
                <a:gd name="connsiteX22" fmla="*/ 982141 w 2699997"/>
                <a:gd name="connsiteY22" fmla="*/ 498489 h 711868"/>
                <a:gd name="connsiteX23" fmla="*/ 982141 w 2699997"/>
                <a:gd name="connsiteY23" fmla="*/ 19753 h 711868"/>
                <a:gd name="connsiteX24" fmla="*/ 1069333 w 2699997"/>
                <a:gd name="connsiteY24" fmla="*/ 19706 h 711868"/>
                <a:gd name="connsiteX25" fmla="*/ 1069333 w 2699997"/>
                <a:gd name="connsiteY25" fmla="*/ 489793 h 711868"/>
                <a:gd name="connsiteX26" fmla="*/ 1079610 w 2699997"/>
                <a:gd name="connsiteY26" fmla="*/ 541590 h 711868"/>
                <a:gd name="connsiteX27" fmla="*/ 1079620 w 2699997"/>
                <a:gd name="connsiteY27" fmla="*/ 541590 h 711868"/>
                <a:gd name="connsiteX28" fmla="*/ 1161735 w 2699997"/>
                <a:gd name="connsiteY28" fmla="*/ 617590 h 711868"/>
                <a:gd name="connsiteX29" fmla="*/ 1232039 w 2699997"/>
                <a:gd name="connsiteY29" fmla="*/ 629087 h 711868"/>
                <a:gd name="connsiteX30" fmla="*/ 1306743 w 2699997"/>
                <a:gd name="connsiteY30" fmla="*/ 616790 h 711868"/>
                <a:gd name="connsiteX31" fmla="*/ 1386877 w 2699997"/>
                <a:gd name="connsiteY31" fmla="*/ 541638 h 711868"/>
                <a:gd name="connsiteX32" fmla="*/ 1386877 w 2699997"/>
                <a:gd name="connsiteY32" fmla="*/ 542085 h 711868"/>
                <a:gd name="connsiteX33" fmla="*/ 1397260 w 2699997"/>
                <a:gd name="connsiteY33" fmla="*/ 490145 h 711868"/>
                <a:gd name="connsiteX34" fmla="*/ 0 w 2699997"/>
                <a:gd name="connsiteY34" fmla="*/ 19173 h 711868"/>
                <a:gd name="connsiteX35" fmla="*/ 78886 w 2699997"/>
                <a:gd name="connsiteY35" fmla="*/ 19173 h 711868"/>
                <a:gd name="connsiteX36" fmla="*/ 78886 w 2699997"/>
                <a:gd name="connsiteY36" fmla="*/ 314172 h 711868"/>
                <a:gd name="connsiteX37" fmla="*/ 333747 w 2699997"/>
                <a:gd name="connsiteY37" fmla="*/ 19173 h 711868"/>
                <a:gd name="connsiteX38" fmla="*/ 432254 w 2699997"/>
                <a:gd name="connsiteY38" fmla="*/ 19173 h 711868"/>
                <a:gd name="connsiteX39" fmla="*/ 177403 w 2699997"/>
                <a:gd name="connsiteY39" fmla="*/ 322182 h 711868"/>
                <a:gd name="connsiteX40" fmla="*/ 337595 w 2699997"/>
                <a:gd name="connsiteY40" fmla="*/ 541210 h 711868"/>
                <a:gd name="connsiteX41" fmla="*/ 454943 w 2699997"/>
                <a:gd name="connsiteY41" fmla="*/ 701677 h 711868"/>
                <a:gd name="connsiteX42" fmla="*/ 350225 w 2699997"/>
                <a:gd name="connsiteY42" fmla="*/ 701677 h 711868"/>
                <a:gd name="connsiteX43" fmla="*/ 227943 w 2699997"/>
                <a:gd name="connsiteY43" fmla="*/ 541210 h 711868"/>
                <a:gd name="connsiteX44" fmla="*/ 79648 w 2699997"/>
                <a:gd name="connsiteY44" fmla="*/ 346614 h 711868"/>
                <a:gd name="connsiteX45" fmla="*/ 79648 w 2699997"/>
                <a:gd name="connsiteY45" fmla="*/ 701677 h 711868"/>
                <a:gd name="connsiteX46" fmla="*/ 0 w 2699997"/>
                <a:gd name="connsiteY46" fmla="*/ 701677 h 711868"/>
                <a:gd name="connsiteX47" fmla="*/ 498586 w 2699997"/>
                <a:gd name="connsiteY47" fmla="*/ 18458 h 711868"/>
                <a:gd name="connsiteX48" fmla="*/ 931488 w 2699997"/>
                <a:gd name="connsiteY48" fmla="*/ 18458 h 711868"/>
                <a:gd name="connsiteX49" fmla="*/ 931488 w 2699997"/>
                <a:gd name="connsiteY49" fmla="*/ 98363 h 711868"/>
                <a:gd name="connsiteX50" fmla="*/ 582377 w 2699997"/>
                <a:gd name="connsiteY50" fmla="*/ 98363 h 711868"/>
                <a:gd name="connsiteX51" fmla="*/ 582377 w 2699997"/>
                <a:gd name="connsiteY51" fmla="*/ 290759 h 711868"/>
                <a:gd name="connsiteX52" fmla="*/ 931488 w 2699997"/>
                <a:gd name="connsiteY52" fmla="*/ 290759 h 711868"/>
                <a:gd name="connsiteX53" fmla="*/ 931488 w 2699997"/>
                <a:gd name="connsiteY53" fmla="*/ 365825 h 711868"/>
                <a:gd name="connsiteX54" fmla="*/ 580615 w 2699997"/>
                <a:gd name="connsiteY54" fmla="*/ 365825 h 711868"/>
                <a:gd name="connsiteX55" fmla="*/ 580615 w 2699997"/>
                <a:gd name="connsiteY55" fmla="*/ 622419 h 711868"/>
                <a:gd name="connsiteX56" fmla="*/ 927992 w 2699997"/>
                <a:gd name="connsiteY56" fmla="*/ 622419 h 711868"/>
                <a:gd name="connsiteX57" fmla="*/ 927992 w 2699997"/>
                <a:gd name="connsiteY57" fmla="*/ 700953 h 711868"/>
                <a:gd name="connsiteX58" fmla="*/ 498586 w 2699997"/>
                <a:gd name="connsiteY58" fmla="*/ 700953 h 711868"/>
                <a:gd name="connsiteX59" fmla="*/ 1886597 w 2699997"/>
                <a:gd name="connsiteY59" fmla="*/ 13039 h 711868"/>
                <a:gd name="connsiteX60" fmla="*/ 2064743 w 2699997"/>
                <a:gd name="connsiteY60" fmla="*/ 60150 h 711868"/>
                <a:gd name="connsiteX61" fmla="*/ 1999297 w 2699997"/>
                <a:gd name="connsiteY61" fmla="*/ 132578 h 711868"/>
                <a:gd name="connsiteX62" fmla="*/ 1879235 w 2699997"/>
                <a:gd name="connsiteY62" fmla="*/ 97021 h 711868"/>
                <a:gd name="connsiteX63" fmla="*/ 1729387 w 2699997"/>
                <a:gd name="connsiteY63" fmla="*/ 144027 h 711868"/>
                <a:gd name="connsiteX64" fmla="*/ 1625508 w 2699997"/>
                <a:gd name="connsiteY64" fmla="*/ 357873 h 711868"/>
                <a:gd name="connsiteX65" fmla="*/ 1675828 w 2699997"/>
                <a:gd name="connsiteY65" fmla="*/ 520026 h 711868"/>
                <a:gd name="connsiteX66" fmla="*/ 1694211 w 2699997"/>
                <a:gd name="connsiteY66" fmla="*/ 541210 h 711868"/>
                <a:gd name="connsiteX67" fmla="*/ 1879016 w 2699997"/>
                <a:gd name="connsiteY67" fmla="*/ 621286 h 711868"/>
                <a:gd name="connsiteX68" fmla="*/ 1998488 w 2699997"/>
                <a:gd name="connsiteY68" fmla="*/ 589311 h 711868"/>
                <a:gd name="connsiteX69" fmla="*/ 2062019 w 2699997"/>
                <a:gd name="connsiteY69" fmla="*/ 658320 h 711868"/>
                <a:gd name="connsiteX70" fmla="*/ 1886607 w 2699997"/>
                <a:gd name="connsiteY70" fmla="*/ 709126 h 711868"/>
                <a:gd name="connsiteX71" fmla="*/ 1610068 w 2699997"/>
                <a:gd name="connsiteY71" fmla="*/ 583167 h 711868"/>
                <a:gd name="connsiteX72" fmla="*/ 1580616 w 2699997"/>
                <a:gd name="connsiteY72" fmla="*/ 541276 h 711868"/>
                <a:gd name="connsiteX73" fmla="*/ 1580607 w 2699997"/>
                <a:gd name="connsiteY73" fmla="*/ 541210 h 711868"/>
                <a:gd name="connsiteX74" fmla="*/ 1532315 w 2699997"/>
                <a:gd name="connsiteY74" fmla="*/ 361083 h 711868"/>
                <a:gd name="connsiteX75" fmla="*/ 1666370 w 2699997"/>
                <a:gd name="connsiteY75" fmla="*/ 82048 h 711868"/>
                <a:gd name="connsiteX76" fmla="*/ 1886597 w 2699997"/>
                <a:gd name="connsiteY76" fmla="*/ 13039 h 711868"/>
                <a:gd name="connsiteX77" fmla="*/ 2363272 w 2699997"/>
                <a:gd name="connsiteY77" fmla="*/ 655 h 711868"/>
                <a:gd name="connsiteX78" fmla="*/ 2652665 w 2699997"/>
                <a:gd name="connsiteY78" fmla="*/ 174326 h 711868"/>
                <a:gd name="connsiteX79" fmla="*/ 2644311 w 2699997"/>
                <a:gd name="connsiteY79" fmla="*/ 541133 h 711868"/>
                <a:gd name="connsiteX80" fmla="*/ 2514752 w 2699997"/>
                <a:gd name="connsiteY80" fmla="*/ 663358 h 711868"/>
                <a:gd name="connsiteX81" fmla="*/ 2020348 w 2699997"/>
                <a:gd name="connsiteY81" fmla="*/ 541210 h 711868"/>
                <a:gd name="connsiteX82" fmla="*/ 2017147 w 2699997"/>
                <a:gd name="connsiteY82" fmla="*/ 535818 h 711868"/>
                <a:gd name="connsiteX83" fmla="*/ 2154983 w 2699997"/>
                <a:gd name="connsiteY83" fmla="*/ 48805 h 711868"/>
                <a:gd name="connsiteX84" fmla="*/ 2363272 w 2699997"/>
                <a:gd name="connsiteY84" fmla="*/ 655 h 711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2699997" h="711868">
                  <a:moveTo>
                    <a:pt x="2318288" y="84640"/>
                  </a:moveTo>
                  <a:cubicBezTo>
                    <a:pt x="2231754" y="91406"/>
                    <a:pt x="2149132" y="138957"/>
                    <a:pt x="2103739" y="221836"/>
                  </a:cubicBezTo>
                  <a:cubicBezTo>
                    <a:pt x="2044265" y="330421"/>
                    <a:pt x="2059943" y="458028"/>
                    <a:pt x="2134581" y="541248"/>
                  </a:cubicBezTo>
                  <a:cubicBezTo>
                    <a:pt x="2152231" y="560926"/>
                    <a:pt x="2173176" y="578109"/>
                    <a:pt x="2197217" y="591987"/>
                  </a:cubicBezTo>
                  <a:cubicBezTo>
                    <a:pt x="2306802" y="655271"/>
                    <a:pt x="2446515" y="635336"/>
                    <a:pt x="2531221" y="541210"/>
                  </a:cubicBezTo>
                  <a:cubicBezTo>
                    <a:pt x="2543632" y="527456"/>
                    <a:pt x="2554872" y="512054"/>
                    <a:pt x="2564654" y="495118"/>
                  </a:cubicBezTo>
                  <a:cubicBezTo>
                    <a:pt x="2641187" y="362568"/>
                    <a:pt x="2600820" y="189975"/>
                    <a:pt x="2471080" y="117690"/>
                  </a:cubicBezTo>
                  <a:cubicBezTo>
                    <a:pt x="2423539" y="91205"/>
                    <a:pt x="2370209" y="80581"/>
                    <a:pt x="2318288" y="84640"/>
                  </a:cubicBezTo>
                  <a:close/>
                  <a:moveTo>
                    <a:pt x="1397260" y="19439"/>
                  </a:moveTo>
                  <a:lnTo>
                    <a:pt x="1484451" y="19477"/>
                  </a:lnTo>
                  <a:lnTo>
                    <a:pt x="1484451" y="498747"/>
                  </a:lnTo>
                  <a:cubicBezTo>
                    <a:pt x="1484451" y="513606"/>
                    <a:pt x="1482889" y="528112"/>
                    <a:pt x="1479908" y="542076"/>
                  </a:cubicBezTo>
                  <a:lnTo>
                    <a:pt x="1479908" y="541606"/>
                  </a:lnTo>
                  <a:lnTo>
                    <a:pt x="1479917" y="541580"/>
                  </a:lnTo>
                  <a:lnTo>
                    <a:pt x="1479908" y="541580"/>
                  </a:lnTo>
                  <a:lnTo>
                    <a:pt x="1479908" y="541606"/>
                  </a:lnTo>
                  <a:lnTo>
                    <a:pt x="1462010" y="592088"/>
                  </a:lnTo>
                  <a:cubicBezTo>
                    <a:pt x="1437900" y="639341"/>
                    <a:pt x="1396178" y="675867"/>
                    <a:pt x="1345815" y="693018"/>
                  </a:cubicBezTo>
                  <a:cubicBezTo>
                    <a:pt x="1309877" y="705239"/>
                    <a:pt x="1271387" y="711868"/>
                    <a:pt x="1231363" y="711868"/>
                  </a:cubicBezTo>
                  <a:cubicBezTo>
                    <a:pt x="1193710" y="711868"/>
                    <a:pt x="1157506" y="705115"/>
                    <a:pt x="1123673" y="694219"/>
                  </a:cubicBezTo>
                  <a:cubicBezTo>
                    <a:pt x="1054855" y="672063"/>
                    <a:pt x="1001943" y="613923"/>
                    <a:pt x="986646" y="541666"/>
                  </a:cubicBezTo>
                  <a:lnTo>
                    <a:pt x="986646" y="541571"/>
                  </a:lnTo>
                  <a:cubicBezTo>
                    <a:pt x="983694" y="527741"/>
                    <a:pt x="982141" y="513291"/>
                    <a:pt x="982141" y="498489"/>
                  </a:cubicBezTo>
                  <a:lnTo>
                    <a:pt x="982141" y="19753"/>
                  </a:lnTo>
                  <a:lnTo>
                    <a:pt x="1069333" y="19706"/>
                  </a:lnTo>
                  <a:lnTo>
                    <a:pt x="1069333" y="489793"/>
                  </a:lnTo>
                  <a:cubicBezTo>
                    <a:pt x="1069333" y="508148"/>
                    <a:pt x="1073000" y="525683"/>
                    <a:pt x="1079610" y="541590"/>
                  </a:cubicBezTo>
                  <a:lnTo>
                    <a:pt x="1079620" y="541590"/>
                  </a:lnTo>
                  <a:cubicBezTo>
                    <a:pt x="1094565" y="577623"/>
                    <a:pt x="1124606" y="605646"/>
                    <a:pt x="1161735" y="617590"/>
                  </a:cubicBezTo>
                  <a:cubicBezTo>
                    <a:pt x="1183814" y="624667"/>
                    <a:pt x="1207455" y="629087"/>
                    <a:pt x="1232039" y="629087"/>
                  </a:cubicBezTo>
                  <a:cubicBezTo>
                    <a:pt x="1258156" y="629087"/>
                    <a:pt x="1283274" y="624762"/>
                    <a:pt x="1306743" y="616790"/>
                  </a:cubicBezTo>
                  <a:cubicBezTo>
                    <a:pt x="1342824" y="604512"/>
                    <a:pt x="1372142" y="576937"/>
                    <a:pt x="1386877" y="541638"/>
                  </a:cubicBezTo>
                  <a:lnTo>
                    <a:pt x="1386877" y="542085"/>
                  </a:lnTo>
                  <a:cubicBezTo>
                    <a:pt x="1393554" y="526159"/>
                    <a:pt x="1397260" y="508595"/>
                    <a:pt x="1397260" y="490145"/>
                  </a:cubicBezTo>
                  <a:close/>
                  <a:moveTo>
                    <a:pt x="0" y="19173"/>
                  </a:moveTo>
                  <a:lnTo>
                    <a:pt x="78886" y="19173"/>
                  </a:lnTo>
                  <a:lnTo>
                    <a:pt x="78886" y="314172"/>
                  </a:lnTo>
                  <a:lnTo>
                    <a:pt x="333747" y="19173"/>
                  </a:lnTo>
                  <a:lnTo>
                    <a:pt x="432254" y="19173"/>
                  </a:lnTo>
                  <a:lnTo>
                    <a:pt x="177403" y="322182"/>
                  </a:lnTo>
                  <a:lnTo>
                    <a:pt x="337595" y="541210"/>
                  </a:lnTo>
                  <a:lnTo>
                    <a:pt x="454943" y="701677"/>
                  </a:lnTo>
                  <a:lnTo>
                    <a:pt x="350225" y="701677"/>
                  </a:lnTo>
                  <a:lnTo>
                    <a:pt x="227943" y="541210"/>
                  </a:lnTo>
                  <a:lnTo>
                    <a:pt x="79648" y="346614"/>
                  </a:lnTo>
                  <a:lnTo>
                    <a:pt x="79648" y="701677"/>
                  </a:lnTo>
                  <a:lnTo>
                    <a:pt x="0" y="701677"/>
                  </a:lnTo>
                  <a:close/>
                  <a:moveTo>
                    <a:pt x="498586" y="18458"/>
                  </a:moveTo>
                  <a:lnTo>
                    <a:pt x="931488" y="18458"/>
                  </a:lnTo>
                  <a:lnTo>
                    <a:pt x="931488" y="98363"/>
                  </a:lnTo>
                  <a:lnTo>
                    <a:pt x="582377" y="98363"/>
                  </a:lnTo>
                  <a:lnTo>
                    <a:pt x="582377" y="290759"/>
                  </a:lnTo>
                  <a:lnTo>
                    <a:pt x="931488" y="290759"/>
                  </a:lnTo>
                  <a:lnTo>
                    <a:pt x="931488" y="365825"/>
                  </a:lnTo>
                  <a:lnTo>
                    <a:pt x="580615" y="365825"/>
                  </a:lnTo>
                  <a:lnTo>
                    <a:pt x="580615" y="622419"/>
                  </a:lnTo>
                  <a:lnTo>
                    <a:pt x="927992" y="622419"/>
                  </a:lnTo>
                  <a:lnTo>
                    <a:pt x="927992" y="700953"/>
                  </a:lnTo>
                  <a:lnTo>
                    <a:pt x="498586" y="700953"/>
                  </a:lnTo>
                  <a:close/>
                  <a:moveTo>
                    <a:pt x="1886597" y="13039"/>
                  </a:moveTo>
                  <a:cubicBezTo>
                    <a:pt x="1951520" y="13039"/>
                    <a:pt x="2012394" y="30194"/>
                    <a:pt x="2064743" y="60150"/>
                  </a:cubicBezTo>
                  <a:cubicBezTo>
                    <a:pt x="2039702" y="81962"/>
                    <a:pt x="2017842" y="106336"/>
                    <a:pt x="1999297" y="132578"/>
                  </a:cubicBezTo>
                  <a:cubicBezTo>
                    <a:pt x="1963655" y="110518"/>
                    <a:pt x="1924869" y="97021"/>
                    <a:pt x="1879235" y="97021"/>
                  </a:cubicBezTo>
                  <a:cubicBezTo>
                    <a:pt x="1824304" y="97021"/>
                    <a:pt x="1770907" y="113518"/>
                    <a:pt x="1729387" y="144027"/>
                  </a:cubicBezTo>
                  <a:cubicBezTo>
                    <a:pt x="1664970" y="191318"/>
                    <a:pt x="1625508" y="270262"/>
                    <a:pt x="1625508" y="357873"/>
                  </a:cubicBezTo>
                  <a:cubicBezTo>
                    <a:pt x="1625508" y="419233"/>
                    <a:pt x="1641338" y="475459"/>
                    <a:pt x="1675828" y="520026"/>
                  </a:cubicBezTo>
                  <a:cubicBezTo>
                    <a:pt x="1681524" y="527389"/>
                    <a:pt x="1687658" y="534438"/>
                    <a:pt x="1694211" y="541210"/>
                  </a:cubicBezTo>
                  <a:cubicBezTo>
                    <a:pt x="1741094" y="589559"/>
                    <a:pt x="1808454" y="621286"/>
                    <a:pt x="1879016" y="621286"/>
                  </a:cubicBezTo>
                  <a:cubicBezTo>
                    <a:pt x="1921678" y="621286"/>
                    <a:pt x="1962769" y="608237"/>
                    <a:pt x="1998488" y="589311"/>
                  </a:cubicBezTo>
                  <a:cubicBezTo>
                    <a:pt x="2017090" y="615190"/>
                    <a:pt x="2038483" y="638251"/>
                    <a:pt x="2062019" y="658320"/>
                  </a:cubicBezTo>
                  <a:cubicBezTo>
                    <a:pt x="2010603" y="689924"/>
                    <a:pt x="1950920" y="709126"/>
                    <a:pt x="1886607" y="709126"/>
                  </a:cubicBezTo>
                  <a:cubicBezTo>
                    <a:pt x="1775765" y="709126"/>
                    <a:pt x="1675028" y="661444"/>
                    <a:pt x="1610068" y="583167"/>
                  </a:cubicBezTo>
                  <a:cubicBezTo>
                    <a:pt x="1599181" y="570052"/>
                    <a:pt x="1589341" y="556031"/>
                    <a:pt x="1580616" y="541276"/>
                  </a:cubicBezTo>
                  <a:lnTo>
                    <a:pt x="1580607" y="541210"/>
                  </a:lnTo>
                  <a:cubicBezTo>
                    <a:pt x="1549431" y="488527"/>
                    <a:pt x="1532315" y="426205"/>
                    <a:pt x="1532315" y="361083"/>
                  </a:cubicBezTo>
                  <a:cubicBezTo>
                    <a:pt x="1532315" y="250735"/>
                    <a:pt x="1584817" y="145808"/>
                    <a:pt x="1666370" y="82048"/>
                  </a:cubicBezTo>
                  <a:cubicBezTo>
                    <a:pt x="1726882" y="34737"/>
                    <a:pt x="1803254" y="13039"/>
                    <a:pt x="1886597" y="13039"/>
                  </a:cubicBezTo>
                  <a:close/>
                  <a:moveTo>
                    <a:pt x="2363272" y="655"/>
                  </a:moveTo>
                  <a:cubicBezTo>
                    <a:pt x="2480265" y="7546"/>
                    <a:pt x="2590890" y="68604"/>
                    <a:pt x="2652665" y="174326"/>
                  </a:cubicBezTo>
                  <a:cubicBezTo>
                    <a:pt x="2720740" y="290835"/>
                    <a:pt x="2713129" y="432329"/>
                    <a:pt x="2644311" y="541133"/>
                  </a:cubicBezTo>
                  <a:cubicBezTo>
                    <a:pt x="2613184" y="590321"/>
                    <a:pt x="2569540" y="632821"/>
                    <a:pt x="2514752" y="663358"/>
                  </a:cubicBezTo>
                  <a:cubicBezTo>
                    <a:pt x="2344474" y="758180"/>
                    <a:pt x="2120827" y="706126"/>
                    <a:pt x="2020348" y="541210"/>
                  </a:cubicBezTo>
                  <a:cubicBezTo>
                    <a:pt x="2019252" y="539428"/>
                    <a:pt x="2018204" y="537628"/>
                    <a:pt x="2017147" y="535818"/>
                  </a:cubicBezTo>
                  <a:cubicBezTo>
                    <a:pt x="1918306" y="366673"/>
                    <a:pt x="1979419" y="147598"/>
                    <a:pt x="2154983" y="48805"/>
                  </a:cubicBezTo>
                  <a:cubicBezTo>
                    <a:pt x="2220588" y="11886"/>
                    <a:pt x="2293076" y="-3480"/>
                    <a:pt x="2363272" y="655"/>
                  </a:cubicBezTo>
                  <a:close/>
                </a:path>
              </a:pathLst>
            </a:custGeom>
            <a:solidFill>
              <a:srgbClr val="02020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6" name="Прямоугольник 65">
              <a:extLst>
                <a:ext uri="{FF2B5EF4-FFF2-40B4-BE49-F238E27FC236}">
                  <a16:creationId xmlns:a16="http://schemas.microsoft.com/office/drawing/2014/main" id="{7847737F-C2EF-4CB7-B3B1-1B271919D975}"/>
                </a:ext>
              </a:extLst>
            </p:cNvPr>
            <p:cNvSpPr/>
            <p:nvPr/>
          </p:nvSpPr>
          <p:spPr>
            <a:xfrm>
              <a:off x="8967696" y="3846151"/>
              <a:ext cx="1073583" cy="103668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  <a:alpha val="20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8" name="Рисунок 97">
              <a:extLst>
                <a:ext uri="{FF2B5EF4-FFF2-40B4-BE49-F238E27FC236}">
                  <a16:creationId xmlns:a16="http://schemas.microsoft.com/office/drawing/2014/main" id="{48C17C60-5C5C-48E3-9F74-AB93C4E53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34128" y="4230638"/>
              <a:ext cx="940718" cy="267710"/>
            </a:xfrm>
            <a:prstGeom prst="rect">
              <a:avLst/>
            </a:prstGeom>
          </p:spPr>
        </p:pic>
        <p:sp>
          <p:nvSpPr>
            <p:cNvPr id="80" name="Прямоугольник 79">
              <a:extLst>
                <a:ext uri="{FF2B5EF4-FFF2-40B4-BE49-F238E27FC236}">
                  <a16:creationId xmlns:a16="http://schemas.microsoft.com/office/drawing/2014/main" id="{7BD828CE-AD88-4A64-B951-1BF3F38E1231}"/>
                </a:ext>
              </a:extLst>
            </p:cNvPr>
            <p:cNvSpPr/>
            <p:nvPr/>
          </p:nvSpPr>
          <p:spPr>
            <a:xfrm>
              <a:off x="10189089" y="3846151"/>
              <a:ext cx="1073583" cy="103668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  <a:alpha val="20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1" name="Полилиния: фигура 140">
              <a:extLst>
                <a:ext uri="{FF2B5EF4-FFF2-40B4-BE49-F238E27FC236}">
                  <a16:creationId xmlns:a16="http://schemas.microsoft.com/office/drawing/2014/main" id="{9BCDF779-D533-4080-931F-F00CADA880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265293" y="4266937"/>
              <a:ext cx="921174" cy="195111"/>
            </a:xfrm>
            <a:custGeom>
              <a:avLst/>
              <a:gdLst>
                <a:gd name="connsiteX0" fmla="*/ 3129915 w 3696560"/>
                <a:gd name="connsiteY0" fmla="*/ 713879 h 782954"/>
                <a:gd name="connsiteX1" fmla="*/ 3113760 w 3696560"/>
                <a:gd name="connsiteY1" fmla="*/ 732319 h 782954"/>
                <a:gd name="connsiteX2" fmla="*/ 3132201 w 3696560"/>
                <a:gd name="connsiteY2" fmla="*/ 748474 h 782954"/>
                <a:gd name="connsiteX3" fmla="*/ 3133687 w 3696560"/>
                <a:gd name="connsiteY3" fmla="*/ 748420 h 782954"/>
                <a:gd name="connsiteX4" fmla="*/ 3148393 w 3696560"/>
                <a:gd name="connsiteY4" fmla="*/ 731044 h 782954"/>
                <a:gd name="connsiteX5" fmla="*/ 3148355 w 3696560"/>
                <a:gd name="connsiteY5" fmla="*/ 730034 h 782954"/>
                <a:gd name="connsiteX6" fmla="*/ 3129915 w 3696560"/>
                <a:gd name="connsiteY6" fmla="*/ 713879 h 782954"/>
                <a:gd name="connsiteX7" fmla="*/ 3160966 w 3696560"/>
                <a:gd name="connsiteY7" fmla="*/ 704850 h 782954"/>
                <a:gd name="connsiteX8" fmla="*/ 3172872 w 3696560"/>
                <a:gd name="connsiteY8" fmla="*/ 704850 h 782954"/>
                <a:gd name="connsiteX9" fmla="*/ 3188874 w 3696560"/>
                <a:gd name="connsiteY9" fmla="*/ 745046 h 782954"/>
                <a:gd name="connsiteX10" fmla="*/ 3203638 w 3696560"/>
                <a:gd name="connsiteY10" fmla="*/ 704850 h 782954"/>
                <a:gd name="connsiteX11" fmla="*/ 3215163 w 3696560"/>
                <a:gd name="connsiteY11" fmla="*/ 704850 h 782954"/>
                <a:gd name="connsiteX12" fmla="*/ 3190970 w 3696560"/>
                <a:gd name="connsiteY12" fmla="*/ 765429 h 782954"/>
                <a:gd name="connsiteX13" fmla="*/ 3188027 w 3696560"/>
                <a:gd name="connsiteY13" fmla="*/ 770571 h 782954"/>
                <a:gd name="connsiteX14" fmla="*/ 3161252 w 3696560"/>
                <a:gd name="connsiteY14" fmla="*/ 773525 h 782954"/>
                <a:gd name="connsiteX15" fmla="*/ 3166205 w 3696560"/>
                <a:gd name="connsiteY15" fmla="*/ 764572 h 782954"/>
                <a:gd name="connsiteX16" fmla="*/ 3173158 w 3696560"/>
                <a:gd name="connsiteY16" fmla="*/ 767239 h 782954"/>
                <a:gd name="connsiteX17" fmla="*/ 3181254 w 3696560"/>
                <a:gd name="connsiteY17" fmla="*/ 761333 h 782954"/>
                <a:gd name="connsiteX18" fmla="*/ 3183064 w 3696560"/>
                <a:gd name="connsiteY18" fmla="*/ 757333 h 782954"/>
                <a:gd name="connsiteX19" fmla="*/ 3544347 w 3696560"/>
                <a:gd name="connsiteY19" fmla="*/ 700468 h 782954"/>
                <a:gd name="connsiteX20" fmla="*/ 3531107 w 3696560"/>
                <a:gd name="connsiteY20" fmla="*/ 731615 h 782954"/>
                <a:gd name="connsiteX21" fmla="*/ 3557587 w 3696560"/>
                <a:gd name="connsiteY21" fmla="*/ 731615 h 782954"/>
                <a:gd name="connsiteX22" fmla="*/ 3465671 w 3696560"/>
                <a:gd name="connsiteY22" fmla="*/ 698468 h 782954"/>
                <a:gd name="connsiteX23" fmla="*/ 3465671 w 3696560"/>
                <a:gd name="connsiteY23" fmla="*/ 725900 h 782954"/>
                <a:gd name="connsiteX24" fmla="*/ 3481292 w 3696560"/>
                <a:gd name="connsiteY24" fmla="*/ 725900 h 782954"/>
                <a:gd name="connsiteX25" fmla="*/ 3481292 w 3696560"/>
                <a:gd name="connsiteY25" fmla="*/ 726186 h 782954"/>
                <a:gd name="connsiteX26" fmla="*/ 3498151 w 3696560"/>
                <a:gd name="connsiteY26" fmla="*/ 712089 h 782954"/>
                <a:gd name="connsiteX27" fmla="*/ 3481292 w 3696560"/>
                <a:gd name="connsiteY27" fmla="*/ 698468 h 782954"/>
                <a:gd name="connsiteX28" fmla="*/ 3350323 w 3696560"/>
                <a:gd name="connsiteY28" fmla="*/ 697517 h 782954"/>
                <a:gd name="connsiteX29" fmla="*/ 3325368 w 3696560"/>
                <a:gd name="connsiteY29" fmla="*/ 722852 h 782954"/>
                <a:gd name="connsiteX30" fmla="*/ 3350609 w 3696560"/>
                <a:gd name="connsiteY30" fmla="*/ 747808 h 782954"/>
                <a:gd name="connsiteX31" fmla="*/ 3350704 w 3696560"/>
                <a:gd name="connsiteY31" fmla="*/ 747807 h 782954"/>
                <a:gd name="connsiteX32" fmla="*/ 3375660 w 3696560"/>
                <a:gd name="connsiteY32" fmla="*/ 722471 h 782954"/>
                <a:gd name="connsiteX33" fmla="*/ 3350323 w 3696560"/>
                <a:gd name="connsiteY33" fmla="*/ 697517 h 782954"/>
                <a:gd name="connsiteX34" fmla="*/ 3538632 w 3696560"/>
                <a:gd name="connsiteY34" fmla="*/ 687800 h 782954"/>
                <a:gd name="connsiteX35" fmla="*/ 3550729 w 3696560"/>
                <a:gd name="connsiteY35" fmla="*/ 687800 h 782954"/>
                <a:gd name="connsiteX36" fmla="*/ 3581399 w 3696560"/>
                <a:gd name="connsiteY36" fmla="*/ 757904 h 782954"/>
                <a:gd name="connsiteX37" fmla="*/ 3569017 w 3696560"/>
                <a:gd name="connsiteY37" fmla="*/ 757904 h 782954"/>
                <a:gd name="connsiteX38" fmla="*/ 3562349 w 3696560"/>
                <a:gd name="connsiteY38" fmla="*/ 742093 h 782954"/>
                <a:gd name="connsiteX39" fmla="*/ 3526726 w 3696560"/>
                <a:gd name="connsiteY39" fmla="*/ 742093 h 782954"/>
                <a:gd name="connsiteX40" fmla="*/ 3520058 w 3696560"/>
                <a:gd name="connsiteY40" fmla="*/ 757904 h 782954"/>
                <a:gd name="connsiteX41" fmla="*/ 3507676 w 3696560"/>
                <a:gd name="connsiteY41" fmla="*/ 757904 h 782954"/>
                <a:gd name="connsiteX42" fmla="*/ 3453860 w 3696560"/>
                <a:gd name="connsiteY42" fmla="*/ 687800 h 782954"/>
                <a:gd name="connsiteX43" fmla="*/ 3481768 w 3696560"/>
                <a:gd name="connsiteY43" fmla="*/ 687800 h 782954"/>
                <a:gd name="connsiteX44" fmla="*/ 3509486 w 3696560"/>
                <a:gd name="connsiteY44" fmla="*/ 711803 h 782954"/>
                <a:gd name="connsiteX45" fmla="*/ 3481768 w 3696560"/>
                <a:gd name="connsiteY45" fmla="*/ 736758 h 782954"/>
                <a:gd name="connsiteX46" fmla="*/ 3465671 w 3696560"/>
                <a:gd name="connsiteY46" fmla="*/ 736758 h 782954"/>
                <a:gd name="connsiteX47" fmla="*/ 3465671 w 3696560"/>
                <a:gd name="connsiteY47" fmla="*/ 757904 h 782954"/>
                <a:gd name="connsiteX48" fmla="*/ 3453860 w 3696560"/>
                <a:gd name="connsiteY48" fmla="*/ 757904 h 782954"/>
                <a:gd name="connsiteX49" fmla="*/ 3400329 w 3696560"/>
                <a:gd name="connsiteY49" fmla="*/ 687800 h 782954"/>
                <a:gd name="connsiteX50" fmla="*/ 3412235 w 3696560"/>
                <a:gd name="connsiteY50" fmla="*/ 687800 h 782954"/>
                <a:gd name="connsiteX51" fmla="*/ 3412235 w 3696560"/>
                <a:gd name="connsiteY51" fmla="*/ 747236 h 782954"/>
                <a:gd name="connsiteX52" fmla="*/ 3442525 w 3696560"/>
                <a:gd name="connsiteY52" fmla="*/ 747236 h 782954"/>
                <a:gd name="connsiteX53" fmla="*/ 3442525 w 3696560"/>
                <a:gd name="connsiteY53" fmla="*/ 757904 h 782954"/>
                <a:gd name="connsiteX54" fmla="*/ 3400329 w 3696560"/>
                <a:gd name="connsiteY54" fmla="*/ 757904 h 782954"/>
                <a:gd name="connsiteX55" fmla="*/ 3249739 w 3696560"/>
                <a:gd name="connsiteY55" fmla="*/ 687800 h 782954"/>
                <a:gd name="connsiteX56" fmla="*/ 3261550 w 3696560"/>
                <a:gd name="connsiteY56" fmla="*/ 687800 h 782954"/>
                <a:gd name="connsiteX57" fmla="*/ 3261550 w 3696560"/>
                <a:gd name="connsiteY57" fmla="*/ 724090 h 782954"/>
                <a:gd name="connsiteX58" fmla="*/ 3294983 w 3696560"/>
                <a:gd name="connsiteY58" fmla="*/ 687800 h 782954"/>
                <a:gd name="connsiteX59" fmla="*/ 3308889 w 3696560"/>
                <a:gd name="connsiteY59" fmla="*/ 687800 h 782954"/>
                <a:gd name="connsiteX60" fmla="*/ 3281743 w 3696560"/>
                <a:gd name="connsiteY60" fmla="*/ 717804 h 782954"/>
                <a:gd name="connsiteX61" fmla="*/ 3310699 w 3696560"/>
                <a:gd name="connsiteY61" fmla="*/ 757904 h 782954"/>
                <a:gd name="connsiteX62" fmla="*/ 3296411 w 3696560"/>
                <a:gd name="connsiteY62" fmla="*/ 757904 h 782954"/>
                <a:gd name="connsiteX63" fmla="*/ 3273456 w 3696560"/>
                <a:gd name="connsiteY63" fmla="*/ 726948 h 782954"/>
                <a:gd name="connsiteX64" fmla="*/ 3261550 w 3696560"/>
                <a:gd name="connsiteY64" fmla="*/ 740092 h 782954"/>
                <a:gd name="connsiteX65" fmla="*/ 3261550 w 3696560"/>
                <a:gd name="connsiteY65" fmla="*/ 757904 h 782954"/>
                <a:gd name="connsiteX66" fmla="*/ 3249739 w 3696560"/>
                <a:gd name="connsiteY66" fmla="*/ 757904 h 782954"/>
                <a:gd name="connsiteX67" fmla="*/ 3351886 w 3696560"/>
                <a:gd name="connsiteY67" fmla="*/ 687483 h 782954"/>
                <a:gd name="connsiteX68" fmla="*/ 3387757 w 3696560"/>
                <a:gd name="connsiteY68" fmla="*/ 722852 h 782954"/>
                <a:gd name="connsiteX69" fmla="*/ 3354038 w 3696560"/>
                <a:gd name="connsiteY69" fmla="*/ 758297 h 782954"/>
                <a:gd name="connsiteX70" fmla="*/ 3316929 w 3696560"/>
                <a:gd name="connsiteY70" fmla="*/ 724620 h 782954"/>
                <a:gd name="connsiteX71" fmla="*/ 3350609 w 3696560"/>
                <a:gd name="connsiteY71" fmla="*/ 687514 h 782954"/>
                <a:gd name="connsiteX72" fmla="*/ 3351886 w 3696560"/>
                <a:gd name="connsiteY72" fmla="*/ 687483 h 782954"/>
                <a:gd name="connsiteX73" fmla="*/ 3104102 w 3696560"/>
                <a:gd name="connsiteY73" fmla="*/ 683609 h 782954"/>
                <a:gd name="connsiteX74" fmla="*/ 3115532 w 3696560"/>
                <a:gd name="connsiteY74" fmla="*/ 683609 h 782954"/>
                <a:gd name="connsiteX75" fmla="*/ 3115532 w 3696560"/>
                <a:gd name="connsiteY75" fmla="*/ 713803 h 782954"/>
                <a:gd name="connsiteX76" fmla="*/ 3134582 w 3696560"/>
                <a:gd name="connsiteY76" fmla="*/ 704278 h 782954"/>
                <a:gd name="connsiteX77" fmla="*/ 3136649 w 3696560"/>
                <a:gd name="connsiteY77" fmla="*/ 704342 h 782954"/>
                <a:gd name="connsiteX78" fmla="*/ 3159823 w 3696560"/>
                <a:gd name="connsiteY78" fmla="*/ 731139 h 782954"/>
                <a:gd name="connsiteX79" fmla="*/ 3159909 w 3696560"/>
                <a:gd name="connsiteY79" fmla="*/ 733905 h 782954"/>
                <a:gd name="connsiteX80" fmla="*/ 3134582 w 3696560"/>
                <a:gd name="connsiteY80" fmla="*/ 757904 h 782954"/>
                <a:gd name="connsiteX81" fmla="*/ 3115532 w 3696560"/>
                <a:gd name="connsiteY81" fmla="*/ 748379 h 782954"/>
                <a:gd name="connsiteX82" fmla="*/ 3115532 w 3696560"/>
                <a:gd name="connsiteY82" fmla="*/ 757904 h 782954"/>
                <a:gd name="connsiteX83" fmla="*/ 3104102 w 3696560"/>
                <a:gd name="connsiteY83" fmla="*/ 757904 h 782954"/>
                <a:gd name="connsiteX84" fmla="*/ 2138266 w 3696560"/>
                <a:gd name="connsiteY84" fmla="*/ 317944 h 782954"/>
                <a:gd name="connsiteX85" fmla="*/ 2212466 w 3696560"/>
                <a:gd name="connsiteY85" fmla="*/ 392239 h 782954"/>
                <a:gd name="connsiteX86" fmla="*/ 2212466 w 3696560"/>
                <a:gd name="connsiteY86" fmla="*/ 392334 h 782954"/>
                <a:gd name="connsiteX87" fmla="*/ 2138076 w 3696560"/>
                <a:gd name="connsiteY87" fmla="*/ 466534 h 782954"/>
                <a:gd name="connsiteX88" fmla="*/ 2063876 w 3696560"/>
                <a:gd name="connsiteY88" fmla="*/ 392144 h 782954"/>
                <a:gd name="connsiteX89" fmla="*/ 2138266 w 3696560"/>
                <a:gd name="connsiteY89" fmla="*/ 317944 h 782954"/>
                <a:gd name="connsiteX90" fmla="*/ 1275388 w 3696560"/>
                <a:gd name="connsiteY90" fmla="*/ 284044 h 782954"/>
                <a:gd name="connsiteX91" fmla="*/ 1163954 w 3696560"/>
                <a:gd name="connsiteY91" fmla="*/ 392620 h 782954"/>
                <a:gd name="connsiteX92" fmla="*/ 1163954 w 3696560"/>
                <a:gd name="connsiteY92" fmla="*/ 395382 h 782954"/>
                <a:gd name="connsiteX93" fmla="*/ 1273873 w 3696560"/>
                <a:gd name="connsiteY93" fmla="*/ 504062 h 782954"/>
                <a:gd name="connsiteX94" fmla="*/ 1383963 w 3696560"/>
                <a:gd name="connsiteY94" fmla="*/ 395477 h 782954"/>
                <a:gd name="connsiteX95" fmla="*/ 1275388 w 3696560"/>
                <a:gd name="connsiteY95" fmla="*/ 284044 h 782954"/>
                <a:gd name="connsiteX96" fmla="*/ 613505 w 3696560"/>
                <a:gd name="connsiteY96" fmla="*/ 284035 h 782954"/>
                <a:gd name="connsiteX97" fmla="*/ 503873 w 3696560"/>
                <a:gd name="connsiteY97" fmla="*/ 394430 h 782954"/>
                <a:gd name="connsiteX98" fmla="*/ 614267 w 3696560"/>
                <a:gd name="connsiteY98" fmla="*/ 504062 h 782954"/>
                <a:gd name="connsiteX99" fmla="*/ 723900 w 3696560"/>
                <a:gd name="connsiteY99" fmla="*/ 394048 h 782954"/>
                <a:gd name="connsiteX100" fmla="*/ 723899 w 3696560"/>
                <a:gd name="connsiteY100" fmla="*/ 393668 h 782954"/>
                <a:gd name="connsiteX101" fmla="*/ 613505 w 3696560"/>
                <a:gd name="connsiteY101" fmla="*/ 284035 h 782954"/>
                <a:gd name="connsiteX102" fmla="*/ 1757162 w 3696560"/>
                <a:gd name="connsiteY102" fmla="*/ 284024 h 782954"/>
                <a:gd name="connsiteX103" fmla="*/ 1644376 w 3696560"/>
                <a:gd name="connsiteY103" fmla="*/ 391192 h 782954"/>
                <a:gd name="connsiteX104" fmla="*/ 1751542 w 3696560"/>
                <a:gd name="connsiteY104" fmla="*/ 503979 h 782954"/>
                <a:gd name="connsiteX105" fmla="*/ 1864328 w 3696560"/>
                <a:gd name="connsiteY105" fmla="*/ 396811 h 782954"/>
                <a:gd name="connsiteX106" fmla="*/ 1864328 w 3696560"/>
                <a:gd name="connsiteY106" fmla="*/ 391192 h 782954"/>
                <a:gd name="connsiteX107" fmla="*/ 1757162 w 3696560"/>
                <a:gd name="connsiteY107" fmla="*/ 284024 h 782954"/>
                <a:gd name="connsiteX108" fmla="*/ 2872730 w 3696560"/>
                <a:gd name="connsiteY108" fmla="*/ 283548 h 782954"/>
                <a:gd name="connsiteX109" fmla="*/ 2759850 w 3696560"/>
                <a:gd name="connsiteY109" fmla="*/ 390811 h 782954"/>
                <a:gd name="connsiteX110" fmla="*/ 2867111 w 3696560"/>
                <a:gd name="connsiteY110" fmla="*/ 503693 h 782954"/>
                <a:gd name="connsiteX111" fmla="*/ 2979991 w 3696560"/>
                <a:gd name="connsiteY111" fmla="*/ 396430 h 782954"/>
                <a:gd name="connsiteX112" fmla="*/ 2979991 w 3696560"/>
                <a:gd name="connsiteY112" fmla="*/ 390811 h 782954"/>
                <a:gd name="connsiteX113" fmla="*/ 2872730 w 3696560"/>
                <a:gd name="connsiteY113" fmla="*/ 283548 h 782954"/>
                <a:gd name="connsiteX114" fmla="*/ 1288827 w 3696560"/>
                <a:gd name="connsiteY114" fmla="*/ 172687 h 782954"/>
                <a:gd name="connsiteX115" fmla="*/ 1495425 w 3696560"/>
                <a:gd name="connsiteY115" fmla="*/ 379761 h 782954"/>
                <a:gd name="connsiteX116" fmla="*/ 1466630 w 3696560"/>
                <a:gd name="connsiteY116" fmla="*/ 504269 h 782954"/>
                <a:gd name="connsiteX117" fmla="*/ 1164050 w 3696560"/>
                <a:gd name="connsiteY117" fmla="*/ 586644 h 782954"/>
                <a:gd name="connsiteX118" fmla="*/ 1164050 w 3696560"/>
                <a:gd name="connsiteY118" fmla="*/ 749236 h 782954"/>
                <a:gd name="connsiteX119" fmla="*/ 1130236 w 3696560"/>
                <a:gd name="connsiteY119" fmla="*/ 782954 h 782954"/>
                <a:gd name="connsiteX120" fmla="*/ 1052131 w 3696560"/>
                <a:gd name="connsiteY120" fmla="*/ 782954 h 782954"/>
                <a:gd name="connsiteX121" fmla="*/ 1052131 w 3696560"/>
                <a:gd name="connsiteY121" fmla="*/ 390524 h 782954"/>
                <a:gd name="connsiteX122" fmla="*/ 1052607 w 3696560"/>
                <a:gd name="connsiteY122" fmla="*/ 378943 h 782954"/>
                <a:gd name="connsiteX123" fmla="*/ 1288827 w 3696560"/>
                <a:gd name="connsiteY123" fmla="*/ 172687 h 782954"/>
                <a:gd name="connsiteX124" fmla="*/ 614267 w 3696560"/>
                <a:gd name="connsiteY124" fmla="*/ 172211 h 782954"/>
                <a:gd name="connsiteX125" fmla="*/ 836104 w 3696560"/>
                <a:gd name="connsiteY125" fmla="*/ 394048 h 782954"/>
                <a:gd name="connsiteX126" fmla="*/ 614267 w 3696560"/>
                <a:gd name="connsiteY126" fmla="*/ 615886 h 782954"/>
                <a:gd name="connsiteX127" fmla="*/ 392430 w 3696560"/>
                <a:gd name="connsiteY127" fmla="*/ 394048 h 782954"/>
                <a:gd name="connsiteX128" fmla="*/ 614267 w 3696560"/>
                <a:gd name="connsiteY128" fmla="*/ 172211 h 782954"/>
                <a:gd name="connsiteX129" fmla="*/ 1754743 w 3696560"/>
                <a:gd name="connsiteY129" fmla="*/ 172162 h 782954"/>
                <a:gd name="connsiteX130" fmla="*/ 1975770 w 3696560"/>
                <a:gd name="connsiteY130" fmla="*/ 394049 h 782954"/>
                <a:gd name="connsiteX131" fmla="*/ 1975770 w 3696560"/>
                <a:gd name="connsiteY131" fmla="*/ 580168 h 782954"/>
                <a:gd name="connsiteX132" fmla="*/ 1942052 w 3696560"/>
                <a:gd name="connsiteY132" fmla="*/ 613886 h 782954"/>
                <a:gd name="connsiteX133" fmla="*/ 1864328 w 3696560"/>
                <a:gd name="connsiteY133" fmla="*/ 613886 h 782954"/>
                <a:gd name="connsiteX134" fmla="*/ 1864328 w 3696560"/>
                <a:gd name="connsiteY134" fmla="*/ 586740 h 782954"/>
                <a:gd name="connsiteX135" fmla="*/ 1768535 w 3696560"/>
                <a:gd name="connsiteY135" fmla="*/ 615381 h 782954"/>
                <a:gd name="connsiteX136" fmla="*/ 1533124 w 3696560"/>
                <a:gd name="connsiteY136" fmla="*/ 408002 h 782954"/>
                <a:gd name="connsiteX137" fmla="*/ 1740503 w 3696560"/>
                <a:gd name="connsiteY137" fmla="*/ 172593 h 782954"/>
                <a:gd name="connsiteX138" fmla="*/ 1754743 w 3696560"/>
                <a:gd name="connsiteY138" fmla="*/ 172162 h 782954"/>
                <a:gd name="connsiteX139" fmla="*/ 2870406 w 3696560"/>
                <a:gd name="connsiteY139" fmla="*/ 171781 h 782954"/>
                <a:gd name="connsiteX140" fmla="*/ 3091339 w 3696560"/>
                <a:gd name="connsiteY140" fmla="*/ 393573 h 782954"/>
                <a:gd name="connsiteX141" fmla="*/ 3091339 w 3696560"/>
                <a:gd name="connsiteY141" fmla="*/ 579691 h 782954"/>
                <a:gd name="connsiteX142" fmla="*/ 3091339 w 3696560"/>
                <a:gd name="connsiteY142" fmla="*/ 579787 h 782954"/>
                <a:gd name="connsiteX143" fmla="*/ 3057525 w 3696560"/>
                <a:gd name="connsiteY143" fmla="*/ 613410 h 782954"/>
                <a:gd name="connsiteX144" fmla="*/ 2980182 w 3696560"/>
                <a:gd name="connsiteY144" fmla="*/ 613410 h 782954"/>
                <a:gd name="connsiteX145" fmla="*/ 2980182 w 3696560"/>
                <a:gd name="connsiteY145" fmla="*/ 586264 h 782954"/>
                <a:gd name="connsiteX146" fmla="*/ 2870263 w 3696560"/>
                <a:gd name="connsiteY146" fmla="*/ 615410 h 782954"/>
                <a:gd name="connsiteX147" fmla="*/ 2649331 w 3696560"/>
                <a:gd name="connsiteY147" fmla="*/ 408096 h 782954"/>
                <a:gd name="connsiteX148" fmla="*/ 2856166 w 3696560"/>
                <a:gd name="connsiteY148" fmla="*/ 172212 h 782954"/>
                <a:gd name="connsiteX149" fmla="*/ 2870406 w 3696560"/>
                <a:gd name="connsiteY149" fmla="*/ 171781 h 782954"/>
                <a:gd name="connsiteX150" fmla="*/ 268033 w 3696560"/>
                <a:gd name="connsiteY150" fmla="*/ 168211 h 782954"/>
                <a:gd name="connsiteX151" fmla="*/ 377761 w 3696560"/>
                <a:gd name="connsiteY151" fmla="*/ 168211 h 782954"/>
                <a:gd name="connsiteX152" fmla="*/ 381571 w 3696560"/>
                <a:gd name="connsiteY152" fmla="*/ 169259 h 782954"/>
                <a:gd name="connsiteX153" fmla="*/ 382143 w 3696560"/>
                <a:gd name="connsiteY153" fmla="*/ 169259 h 782954"/>
                <a:gd name="connsiteX154" fmla="*/ 389798 w 3696560"/>
                <a:gd name="connsiteY154" fmla="*/ 171675 h 782954"/>
                <a:gd name="connsiteX155" fmla="*/ 393192 w 3696560"/>
                <a:gd name="connsiteY155" fmla="*/ 190500 h 782954"/>
                <a:gd name="connsiteX156" fmla="*/ 362997 w 3696560"/>
                <a:gd name="connsiteY156" fmla="*/ 234029 h 782954"/>
                <a:gd name="connsiteX157" fmla="*/ 256317 w 3696560"/>
                <a:gd name="connsiteY157" fmla="*/ 392239 h 782954"/>
                <a:gd name="connsiteX158" fmla="*/ 368141 w 3696560"/>
                <a:gd name="connsiteY158" fmla="*/ 557974 h 782954"/>
                <a:gd name="connsiteX159" fmla="*/ 393192 w 3696560"/>
                <a:gd name="connsiteY159" fmla="*/ 592740 h 782954"/>
                <a:gd name="connsiteX160" fmla="*/ 395608 w 3696560"/>
                <a:gd name="connsiteY160" fmla="*/ 600396 h 782954"/>
                <a:gd name="connsiteX161" fmla="*/ 382143 w 3696560"/>
                <a:gd name="connsiteY161" fmla="*/ 613981 h 782954"/>
                <a:gd name="connsiteX162" fmla="*/ 381095 w 3696560"/>
                <a:gd name="connsiteY162" fmla="*/ 613981 h 782954"/>
                <a:gd name="connsiteX163" fmla="*/ 377761 w 3696560"/>
                <a:gd name="connsiteY163" fmla="*/ 614838 h 782954"/>
                <a:gd name="connsiteX164" fmla="*/ 268319 w 3696560"/>
                <a:gd name="connsiteY164" fmla="*/ 614838 h 782954"/>
                <a:gd name="connsiteX165" fmla="*/ 242982 w 3696560"/>
                <a:gd name="connsiteY165" fmla="*/ 575691 h 782954"/>
                <a:gd name="connsiteX166" fmla="*/ 114395 w 3696560"/>
                <a:gd name="connsiteY166" fmla="*/ 391953 h 782954"/>
                <a:gd name="connsiteX167" fmla="*/ 113728 w 3696560"/>
                <a:gd name="connsiteY167" fmla="*/ 391953 h 782954"/>
                <a:gd name="connsiteX168" fmla="*/ 240411 w 3696560"/>
                <a:gd name="connsiteY168" fmla="*/ 210978 h 782954"/>
                <a:gd name="connsiteX169" fmla="*/ 3350419 w 3696560"/>
                <a:gd name="connsiteY169" fmla="*/ 165734 h 782954"/>
                <a:gd name="connsiteX170" fmla="*/ 3558159 w 3696560"/>
                <a:gd name="connsiteY170" fmla="*/ 372141 h 782954"/>
                <a:gd name="connsiteX171" fmla="*/ 3558159 w 3696560"/>
                <a:gd name="connsiteY171" fmla="*/ 611028 h 782954"/>
                <a:gd name="connsiteX172" fmla="*/ 3480054 w 3696560"/>
                <a:gd name="connsiteY172" fmla="*/ 611028 h 782954"/>
                <a:gd name="connsiteX173" fmla="*/ 3446335 w 3696560"/>
                <a:gd name="connsiteY173" fmla="*/ 577309 h 782954"/>
                <a:gd name="connsiteX174" fmla="*/ 3446335 w 3696560"/>
                <a:gd name="connsiteY174" fmla="*/ 372141 h 782954"/>
                <a:gd name="connsiteX175" fmla="*/ 3350752 w 3696560"/>
                <a:gd name="connsiteY175" fmla="*/ 276557 h 782954"/>
                <a:gd name="connsiteX176" fmla="*/ 3255169 w 3696560"/>
                <a:gd name="connsiteY176" fmla="*/ 372141 h 782954"/>
                <a:gd name="connsiteX177" fmla="*/ 3255169 w 3696560"/>
                <a:gd name="connsiteY177" fmla="*/ 577309 h 782954"/>
                <a:gd name="connsiteX178" fmla="*/ 3221450 w 3696560"/>
                <a:gd name="connsiteY178" fmla="*/ 611028 h 782954"/>
                <a:gd name="connsiteX179" fmla="*/ 3142488 w 3696560"/>
                <a:gd name="connsiteY179" fmla="*/ 611028 h 782954"/>
                <a:gd name="connsiteX180" fmla="*/ 3142488 w 3696560"/>
                <a:gd name="connsiteY180" fmla="*/ 372141 h 782954"/>
                <a:gd name="connsiteX181" fmla="*/ 3350419 w 3696560"/>
                <a:gd name="connsiteY181" fmla="*/ 165734 h 782954"/>
                <a:gd name="connsiteX182" fmla="*/ 2464498 w 3696560"/>
                <a:gd name="connsiteY182" fmla="*/ 165734 h 782954"/>
                <a:gd name="connsiteX183" fmla="*/ 2617470 w 3696560"/>
                <a:gd name="connsiteY183" fmla="*/ 221169 h 782954"/>
                <a:gd name="connsiteX184" fmla="*/ 2623947 w 3696560"/>
                <a:gd name="connsiteY184" fmla="*/ 226027 h 782954"/>
                <a:gd name="connsiteX185" fmla="*/ 2584418 w 3696560"/>
                <a:gd name="connsiteY185" fmla="*/ 280225 h 782954"/>
                <a:gd name="connsiteX186" fmla="*/ 2584123 w 3696560"/>
                <a:gd name="connsiteY186" fmla="*/ 280627 h 782954"/>
                <a:gd name="connsiteX187" fmla="*/ 2536793 w 3696560"/>
                <a:gd name="connsiteY187" fmla="*/ 287464 h 782954"/>
                <a:gd name="connsiteX188" fmla="*/ 2468022 w 3696560"/>
                <a:gd name="connsiteY188" fmla="*/ 263270 h 782954"/>
                <a:gd name="connsiteX189" fmla="*/ 2423541 w 3696560"/>
                <a:gd name="connsiteY189" fmla="*/ 295369 h 782954"/>
                <a:gd name="connsiteX190" fmla="*/ 2490216 w 3696560"/>
                <a:gd name="connsiteY190" fmla="*/ 341661 h 782954"/>
                <a:gd name="connsiteX191" fmla="*/ 2587561 w 3696560"/>
                <a:gd name="connsiteY191" fmla="*/ 392143 h 782954"/>
                <a:gd name="connsiteX192" fmla="*/ 2617470 w 3696560"/>
                <a:gd name="connsiteY192" fmla="*/ 471106 h 782954"/>
                <a:gd name="connsiteX193" fmla="*/ 2460498 w 3696560"/>
                <a:gd name="connsiteY193" fmla="*/ 611409 h 782954"/>
                <a:gd name="connsiteX194" fmla="*/ 2300002 w 3696560"/>
                <a:gd name="connsiteY194" fmla="*/ 545782 h 782954"/>
                <a:gd name="connsiteX195" fmla="*/ 2293715 w 3696560"/>
                <a:gd name="connsiteY195" fmla="*/ 540448 h 782954"/>
                <a:gd name="connsiteX196" fmla="*/ 2337530 w 3696560"/>
                <a:gd name="connsiteY196" fmla="*/ 489489 h 782954"/>
                <a:gd name="connsiteX197" fmla="*/ 2382012 w 3696560"/>
                <a:gd name="connsiteY197" fmla="*/ 483488 h 782954"/>
                <a:gd name="connsiteX198" fmla="*/ 2464975 w 3696560"/>
                <a:gd name="connsiteY198" fmla="*/ 515206 h 782954"/>
                <a:gd name="connsiteX199" fmla="*/ 2509170 w 3696560"/>
                <a:gd name="connsiteY199" fmla="*/ 483488 h 782954"/>
                <a:gd name="connsiteX200" fmla="*/ 2486025 w 3696560"/>
                <a:gd name="connsiteY200" fmla="*/ 457199 h 782954"/>
                <a:gd name="connsiteX201" fmla="*/ 2484977 w 3696560"/>
                <a:gd name="connsiteY201" fmla="*/ 456342 h 782954"/>
                <a:gd name="connsiteX202" fmla="*/ 2454211 w 3696560"/>
                <a:gd name="connsiteY202" fmla="*/ 446055 h 782954"/>
                <a:gd name="connsiteX203" fmla="*/ 2310003 w 3696560"/>
                <a:gd name="connsiteY203" fmla="*/ 306037 h 782954"/>
                <a:gd name="connsiteX204" fmla="*/ 2464498 w 3696560"/>
                <a:gd name="connsiteY204" fmla="*/ 165734 h 782954"/>
                <a:gd name="connsiteX205" fmla="*/ 3616357 w 3696560"/>
                <a:gd name="connsiteY205" fmla="*/ 100774 h 782954"/>
                <a:gd name="connsiteX206" fmla="*/ 3616357 w 3696560"/>
                <a:gd name="connsiteY206" fmla="*/ 120872 h 782954"/>
                <a:gd name="connsiteX207" fmla="*/ 3633216 w 3696560"/>
                <a:gd name="connsiteY207" fmla="*/ 120872 h 782954"/>
                <a:gd name="connsiteX208" fmla="*/ 3644837 w 3696560"/>
                <a:gd name="connsiteY208" fmla="*/ 111252 h 782954"/>
                <a:gd name="connsiteX209" fmla="*/ 3633216 w 3696560"/>
                <a:gd name="connsiteY209" fmla="*/ 100774 h 782954"/>
                <a:gd name="connsiteX210" fmla="*/ 3600450 w 3696560"/>
                <a:gd name="connsiteY210" fmla="*/ 87249 h 782954"/>
                <a:gd name="connsiteX211" fmla="*/ 3634073 w 3696560"/>
                <a:gd name="connsiteY211" fmla="*/ 87249 h 782954"/>
                <a:gd name="connsiteX212" fmla="*/ 3653123 w 3696560"/>
                <a:gd name="connsiteY212" fmla="*/ 93345 h 782954"/>
                <a:gd name="connsiteX213" fmla="*/ 3660553 w 3696560"/>
                <a:gd name="connsiteY213" fmla="*/ 110871 h 782954"/>
                <a:gd name="connsiteX214" fmla="*/ 3656552 w 3696560"/>
                <a:gd name="connsiteY214" fmla="*/ 124396 h 782954"/>
                <a:gd name="connsiteX215" fmla="*/ 3645027 w 3696560"/>
                <a:gd name="connsiteY215" fmla="*/ 132778 h 782954"/>
                <a:gd name="connsiteX216" fmla="*/ 3661886 w 3696560"/>
                <a:gd name="connsiteY216" fmla="*/ 163449 h 782954"/>
                <a:gd name="connsiteX217" fmla="*/ 3644932 w 3696560"/>
                <a:gd name="connsiteY217" fmla="*/ 163449 h 782954"/>
                <a:gd name="connsiteX218" fmla="*/ 3629025 w 3696560"/>
                <a:gd name="connsiteY218" fmla="*/ 134874 h 782954"/>
                <a:gd name="connsiteX219" fmla="*/ 3616166 w 3696560"/>
                <a:gd name="connsiteY219" fmla="*/ 134874 h 782954"/>
                <a:gd name="connsiteX220" fmla="*/ 3616166 w 3696560"/>
                <a:gd name="connsiteY220" fmla="*/ 163449 h 782954"/>
                <a:gd name="connsiteX221" fmla="*/ 3600450 w 3696560"/>
                <a:gd name="connsiteY221" fmla="*/ 163449 h 782954"/>
                <a:gd name="connsiteX222" fmla="*/ 3629977 w 3696560"/>
                <a:gd name="connsiteY222" fmla="*/ 70286 h 782954"/>
                <a:gd name="connsiteX223" fmla="*/ 3602450 w 3696560"/>
                <a:gd name="connsiteY223" fmla="*/ 77533 h 782954"/>
                <a:gd name="connsiteX224" fmla="*/ 3581400 w 3696560"/>
                <a:gd name="connsiteY224" fmla="*/ 98297 h 782954"/>
                <a:gd name="connsiteX225" fmla="*/ 3581400 w 3696560"/>
                <a:gd name="connsiteY225" fmla="*/ 154209 h 782954"/>
                <a:gd name="connsiteX226" fmla="*/ 3601784 w 3696560"/>
                <a:gd name="connsiteY226" fmla="*/ 175069 h 782954"/>
                <a:gd name="connsiteX227" fmla="*/ 3657600 w 3696560"/>
                <a:gd name="connsiteY227" fmla="*/ 175069 h 782954"/>
                <a:gd name="connsiteX228" fmla="*/ 3678555 w 3696560"/>
                <a:gd name="connsiteY228" fmla="*/ 154209 h 782954"/>
                <a:gd name="connsiteX229" fmla="*/ 3686080 w 3696560"/>
                <a:gd name="connsiteY229" fmla="*/ 126396 h 782954"/>
                <a:gd name="connsiteX230" fmla="*/ 3678555 w 3696560"/>
                <a:gd name="connsiteY230" fmla="*/ 98297 h 782954"/>
                <a:gd name="connsiteX231" fmla="*/ 3657505 w 3696560"/>
                <a:gd name="connsiteY231" fmla="*/ 77533 h 782954"/>
                <a:gd name="connsiteX232" fmla="*/ 3629977 w 3696560"/>
                <a:gd name="connsiteY232" fmla="*/ 70286 h 782954"/>
                <a:gd name="connsiteX233" fmla="*/ 3629882 w 3696560"/>
                <a:gd name="connsiteY233" fmla="*/ 59148 h 782954"/>
                <a:gd name="connsiteX234" fmla="*/ 3662934 w 3696560"/>
                <a:gd name="connsiteY234" fmla="*/ 67817 h 782954"/>
                <a:gd name="connsiteX235" fmla="*/ 3688080 w 3696560"/>
                <a:gd name="connsiteY235" fmla="*/ 92677 h 782954"/>
                <a:gd name="connsiteX236" fmla="*/ 3696557 w 3696560"/>
                <a:gd name="connsiteY236" fmla="*/ 126396 h 782954"/>
                <a:gd name="connsiteX237" fmla="*/ 3687604 w 3696560"/>
                <a:gd name="connsiteY237" fmla="*/ 159829 h 782954"/>
                <a:gd name="connsiteX238" fmla="*/ 3662839 w 3696560"/>
                <a:gd name="connsiteY238" fmla="*/ 184784 h 782954"/>
                <a:gd name="connsiteX239" fmla="*/ 3596164 w 3696560"/>
                <a:gd name="connsiteY239" fmla="*/ 184784 h 782954"/>
                <a:gd name="connsiteX240" fmla="*/ 3571208 w 3696560"/>
                <a:gd name="connsiteY240" fmla="*/ 159829 h 782954"/>
                <a:gd name="connsiteX241" fmla="*/ 3562350 w 3696560"/>
                <a:gd name="connsiteY241" fmla="*/ 126396 h 782954"/>
                <a:gd name="connsiteX242" fmla="*/ 3571875 w 3696560"/>
                <a:gd name="connsiteY242" fmla="*/ 92677 h 782954"/>
                <a:gd name="connsiteX243" fmla="*/ 3596830 w 3696560"/>
                <a:gd name="connsiteY243" fmla="*/ 67817 h 782954"/>
                <a:gd name="connsiteX244" fmla="*/ 3629882 w 3696560"/>
                <a:gd name="connsiteY244" fmla="*/ 59148 h 782954"/>
                <a:gd name="connsiteX245" fmla="*/ 879443 w 3696560"/>
                <a:gd name="connsiteY245" fmla="*/ 0 h 782954"/>
                <a:gd name="connsiteX246" fmla="*/ 972693 w 3696560"/>
                <a:gd name="connsiteY246" fmla="*/ 0 h 782954"/>
                <a:gd name="connsiteX247" fmla="*/ 972788 w 3696560"/>
                <a:gd name="connsiteY247" fmla="*/ 0 h 782954"/>
                <a:gd name="connsiteX248" fmla="*/ 992886 w 3696560"/>
                <a:gd name="connsiteY248" fmla="*/ 20288 h 782954"/>
                <a:gd name="connsiteX249" fmla="*/ 992886 w 3696560"/>
                <a:gd name="connsiteY249" fmla="*/ 594741 h 782954"/>
                <a:gd name="connsiteX250" fmla="*/ 972693 w 3696560"/>
                <a:gd name="connsiteY250" fmla="*/ 614934 h 782954"/>
                <a:gd name="connsiteX251" fmla="*/ 879443 w 3696560"/>
                <a:gd name="connsiteY251" fmla="*/ 614934 h 782954"/>
                <a:gd name="connsiteX252" fmla="*/ 0 w 3696560"/>
                <a:gd name="connsiteY252" fmla="*/ 0 h 782954"/>
                <a:gd name="connsiteX253" fmla="*/ 93155 w 3696560"/>
                <a:gd name="connsiteY253" fmla="*/ 0 h 782954"/>
                <a:gd name="connsiteX254" fmla="*/ 113443 w 3696560"/>
                <a:gd name="connsiteY254" fmla="*/ 20288 h 782954"/>
                <a:gd name="connsiteX255" fmla="*/ 113443 w 3696560"/>
                <a:gd name="connsiteY255" fmla="*/ 594741 h 782954"/>
                <a:gd name="connsiteX256" fmla="*/ 113443 w 3696560"/>
                <a:gd name="connsiteY256" fmla="*/ 594836 h 782954"/>
                <a:gd name="connsiteX257" fmla="*/ 93155 w 3696560"/>
                <a:gd name="connsiteY257" fmla="*/ 614934 h 782954"/>
                <a:gd name="connsiteX258" fmla="*/ 0 w 3696560"/>
                <a:gd name="connsiteY258" fmla="*/ 614934 h 782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</a:cxnLst>
              <a:rect l="l" t="t" r="r" b="b"/>
              <a:pathLst>
                <a:path w="3696560" h="782954">
                  <a:moveTo>
                    <a:pt x="3129915" y="713879"/>
                  </a:moveTo>
                  <a:cubicBezTo>
                    <a:pt x="3120361" y="714510"/>
                    <a:pt x="3113132" y="722765"/>
                    <a:pt x="3113760" y="732319"/>
                  </a:cubicBezTo>
                  <a:cubicBezTo>
                    <a:pt x="3114389" y="741873"/>
                    <a:pt x="3122647" y="749105"/>
                    <a:pt x="3132201" y="748474"/>
                  </a:cubicBezTo>
                  <a:cubicBezTo>
                    <a:pt x="3132696" y="748479"/>
                    <a:pt x="3133191" y="748461"/>
                    <a:pt x="3133687" y="748420"/>
                  </a:cubicBezTo>
                  <a:cubicBezTo>
                    <a:pt x="3142545" y="747683"/>
                    <a:pt x="3149127" y="739904"/>
                    <a:pt x="3148393" y="731044"/>
                  </a:cubicBezTo>
                  <a:cubicBezTo>
                    <a:pt x="3148393" y="730706"/>
                    <a:pt x="3148374" y="730370"/>
                    <a:pt x="3148355" y="730034"/>
                  </a:cubicBezTo>
                  <a:cubicBezTo>
                    <a:pt x="3147726" y="720480"/>
                    <a:pt x="3139468" y="713248"/>
                    <a:pt x="3129915" y="713879"/>
                  </a:cubicBezTo>
                  <a:close/>
                  <a:moveTo>
                    <a:pt x="3160966" y="704850"/>
                  </a:moveTo>
                  <a:lnTo>
                    <a:pt x="3172872" y="704850"/>
                  </a:lnTo>
                  <a:lnTo>
                    <a:pt x="3188874" y="745046"/>
                  </a:lnTo>
                  <a:lnTo>
                    <a:pt x="3203638" y="704850"/>
                  </a:lnTo>
                  <a:lnTo>
                    <a:pt x="3215163" y="704850"/>
                  </a:lnTo>
                  <a:lnTo>
                    <a:pt x="3190970" y="765429"/>
                  </a:lnTo>
                  <a:cubicBezTo>
                    <a:pt x="3190265" y="767285"/>
                    <a:pt x="3189274" y="769020"/>
                    <a:pt x="3188027" y="770571"/>
                  </a:cubicBezTo>
                  <a:cubicBezTo>
                    <a:pt x="3181454" y="778781"/>
                    <a:pt x="3169463" y="780104"/>
                    <a:pt x="3161252" y="773525"/>
                  </a:cubicBezTo>
                  <a:lnTo>
                    <a:pt x="3166205" y="764572"/>
                  </a:lnTo>
                  <a:cubicBezTo>
                    <a:pt x="3168148" y="766225"/>
                    <a:pt x="3170606" y="767165"/>
                    <a:pt x="3173158" y="767239"/>
                  </a:cubicBezTo>
                  <a:cubicBezTo>
                    <a:pt x="3176825" y="767160"/>
                    <a:pt x="3180054" y="764803"/>
                    <a:pt x="3181254" y="761333"/>
                  </a:cubicBezTo>
                  <a:lnTo>
                    <a:pt x="3183064" y="757333"/>
                  </a:lnTo>
                  <a:close/>
                  <a:moveTo>
                    <a:pt x="3544347" y="700468"/>
                  </a:moveTo>
                  <a:lnTo>
                    <a:pt x="3531107" y="731615"/>
                  </a:lnTo>
                  <a:lnTo>
                    <a:pt x="3557587" y="731615"/>
                  </a:lnTo>
                  <a:close/>
                  <a:moveTo>
                    <a:pt x="3465671" y="698468"/>
                  </a:moveTo>
                  <a:lnTo>
                    <a:pt x="3465671" y="725900"/>
                  </a:lnTo>
                  <a:lnTo>
                    <a:pt x="3481292" y="725900"/>
                  </a:lnTo>
                  <a:lnTo>
                    <a:pt x="3481292" y="726186"/>
                  </a:lnTo>
                  <a:cubicBezTo>
                    <a:pt x="3492055" y="726186"/>
                    <a:pt x="3498151" y="721328"/>
                    <a:pt x="3498151" y="712089"/>
                  </a:cubicBezTo>
                  <a:cubicBezTo>
                    <a:pt x="3498151" y="702850"/>
                    <a:pt x="3492055" y="698468"/>
                    <a:pt x="3481292" y="698468"/>
                  </a:cubicBezTo>
                  <a:close/>
                  <a:moveTo>
                    <a:pt x="3350323" y="697517"/>
                  </a:moveTo>
                  <a:cubicBezTo>
                    <a:pt x="3336436" y="697621"/>
                    <a:pt x="3325263" y="708965"/>
                    <a:pt x="3325368" y="722852"/>
                  </a:cubicBezTo>
                  <a:cubicBezTo>
                    <a:pt x="3325473" y="736702"/>
                    <a:pt x="3336760" y="747860"/>
                    <a:pt x="3350609" y="747808"/>
                  </a:cubicBezTo>
                  <a:cubicBezTo>
                    <a:pt x="3350638" y="747808"/>
                    <a:pt x="3350676" y="747808"/>
                    <a:pt x="3350704" y="747807"/>
                  </a:cubicBezTo>
                  <a:cubicBezTo>
                    <a:pt x="3364592" y="747702"/>
                    <a:pt x="3375765" y="736359"/>
                    <a:pt x="3375660" y="722471"/>
                  </a:cubicBezTo>
                  <a:cubicBezTo>
                    <a:pt x="3375555" y="708585"/>
                    <a:pt x="3364211" y="697412"/>
                    <a:pt x="3350323" y="697517"/>
                  </a:cubicBezTo>
                  <a:close/>
                  <a:moveTo>
                    <a:pt x="3538632" y="687800"/>
                  </a:moveTo>
                  <a:lnTo>
                    <a:pt x="3550729" y="687800"/>
                  </a:lnTo>
                  <a:lnTo>
                    <a:pt x="3581399" y="757904"/>
                  </a:lnTo>
                  <a:lnTo>
                    <a:pt x="3569017" y="757904"/>
                  </a:lnTo>
                  <a:lnTo>
                    <a:pt x="3562349" y="742093"/>
                  </a:lnTo>
                  <a:lnTo>
                    <a:pt x="3526726" y="742093"/>
                  </a:lnTo>
                  <a:lnTo>
                    <a:pt x="3520058" y="757904"/>
                  </a:lnTo>
                  <a:lnTo>
                    <a:pt x="3507676" y="757904"/>
                  </a:lnTo>
                  <a:close/>
                  <a:moveTo>
                    <a:pt x="3453860" y="687800"/>
                  </a:moveTo>
                  <a:lnTo>
                    <a:pt x="3481768" y="687800"/>
                  </a:lnTo>
                  <a:cubicBezTo>
                    <a:pt x="3499390" y="687800"/>
                    <a:pt x="3509486" y="696373"/>
                    <a:pt x="3509486" y="711803"/>
                  </a:cubicBezTo>
                  <a:cubicBezTo>
                    <a:pt x="3509486" y="727233"/>
                    <a:pt x="3499390" y="736758"/>
                    <a:pt x="3481768" y="736758"/>
                  </a:cubicBezTo>
                  <a:lnTo>
                    <a:pt x="3465671" y="736758"/>
                  </a:lnTo>
                  <a:lnTo>
                    <a:pt x="3465671" y="757904"/>
                  </a:lnTo>
                  <a:lnTo>
                    <a:pt x="3453860" y="757904"/>
                  </a:lnTo>
                  <a:close/>
                  <a:moveTo>
                    <a:pt x="3400329" y="687800"/>
                  </a:moveTo>
                  <a:lnTo>
                    <a:pt x="3412235" y="687800"/>
                  </a:lnTo>
                  <a:lnTo>
                    <a:pt x="3412235" y="747236"/>
                  </a:lnTo>
                  <a:lnTo>
                    <a:pt x="3442525" y="747236"/>
                  </a:lnTo>
                  <a:lnTo>
                    <a:pt x="3442525" y="757904"/>
                  </a:lnTo>
                  <a:lnTo>
                    <a:pt x="3400329" y="757904"/>
                  </a:lnTo>
                  <a:close/>
                  <a:moveTo>
                    <a:pt x="3249739" y="687800"/>
                  </a:moveTo>
                  <a:lnTo>
                    <a:pt x="3261550" y="687800"/>
                  </a:lnTo>
                  <a:lnTo>
                    <a:pt x="3261550" y="724090"/>
                  </a:lnTo>
                  <a:lnTo>
                    <a:pt x="3294983" y="687800"/>
                  </a:lnTo>
                  <a:lnTo>
                    <a:pt x="3308889" y="687800"/>
                  </a:lnTo>
                  <a:lnTo>
                    <a:pt x="3281743" y="717804"/>
                  </a:lnTo>
                  <a:lnTo>
                    <a:pt x="3310699" y="757904"/>
                  </a:lnTo>
                  <a:lnTo>
                    <a:pt x="3296411" y="757904"/>
                  </a:lnTo>
                  <a:lnTo>
                    <a:pt x="3273456" y="726948"/>
                  </a:lnTo>
                  <a:lnTo>
                    <a:pt x="3261550" y="740092"/>
                  </a:lnTo>
                  <a:lnTo>
                    <a:pt x="3261550" y="757904"/>
                  </a:lnTo>
                  <a:lnTo>
                    <a:pt x="3249739" y="757904"/>
                  </a:lnTo>
                  <a:close/>
                  <a:moveTo>
                    <a:pt x="3351886" y="687483"/>
                  </a:moveTo>
                  <a:cubicBezTo>
                    <a:pt x="3371555" y="687343"/>
                    <a:pt x="3387614" y="703178"/>
                    <a:pt x="3387757" y="722852"/>
                  </a:cubicBezTo>
                  <a:cubicBezTo>
                    <a:pt x="3387785" y="741775"/>
                    <a:pt x="3372936" y="757382"/>
                    <a:pt x="3354038" y="758297"/>
                  </a:cubicBezTo>
                  <a:cubicBezTo>
                    <a:pt x="3334493" y="759244"/>
                    <a:pt x="3317881" y="744166"/>
                    <a:pt x="3316929" y="724620"/>
                  </a:cubicBezTo>
                  <a:cubicBezTo>
                    <a:pt x="3315986" y="705075"/>
                    <a:pt x="3331064" y="688461"/>
                    <a:pt x="3350609" y="687514"/>
                  </a:cubicBezTo>
                  <a:cubicBezTo>
                    <a:pt x="3351028" y="687496"/>
                    <a:pt x="3351457" y="687486"/>
                    <a:pt x="3351886" y="687483"/>
                  </a:cubicBezTo>
                  <a:close/>
                  <a:moveTo>
                    <a:pt x="3104102" y="683609"/>
                  </a:moveTo>
                  <a:lnTo>
                    <a:pt x="3115532" y="683609"/>
                  </a:lnTo>
                  <a:lnTo>
                    <a:pt x="3115532" y="713803"/>
                  </a:lnTo>
                  <a:cubicBezTo>
                    <a:pt x="3119675" y="707398"/>
                    <a:pt x="3126971" y="703749"/>
                    <a:pt x="3134582" y="704278"/>
                  </a:cubicBezTo>
                  <a:cubicBezTo>
                    <a:pt x="3135268" y="704272"/>
                    <a:pt x="3135963" y="704293"/>
                    <a:pt x="3136649" y="704342"/>
                  </a:cubicBezTo>
                  <a:cubicBezTo>
                    <a:pt x="3150451" y="705343"/>
                    <a:pt x="3160823" y="717340"/>
                    <a:pt x="3159823" y="731139"/>
                  </a:cubicBezTo>
                  <a:cubicBezTo>
                    <a:pt x="3159899" y="732059"/>
                    <a:pt x="3159928" y="732982"/>
                    <a:pt x="3159909" y="733905"/>
                  </a:cubicBezTo>
                  <a:cubicBezTo>
                    <a:pt x="3159537" y="747525"/>
                    <a:pt x="3148203" y="758270"/>
                    <a:pt x="3134582" y="757904"/>
                  </a:cubicBezTo>
                  <a:cubicBezTo>
                    <a:pt x="3126971" y="758434"/>
                    <a:pt x="3119675" y="754785"/>
                    <a:pt x="3115532" y="748379"/>
                  </a:cubicBezTo>
                  <a:lnTo>
                    <a:pt x="3115532" y="757904"/>
                  </a:lnTo>
                  <a:lnTo>
                    <a:pt x="3104102" y="757904"/>
                  </a:lnTo>
                  <a:close/>
                  <a:moveTo>
                    <a:pt x="2138266" y="317944"/>
                  </a:moveTo>
                  <a:cubicBezTo>
                    <a:pt x="2179262" y="317996"/>
                    <a:pt x="2212466" y="351244"/>
                    <a:pt x="2212466" y="392239"/>
                  </a:cubicBezTo>
                  <a:cubicBezTo>
                    <a:pt x="2212466" y="392270"/>
                    <a:pt x="2212466" y="392303"/>
                    <a:pt x="2212466" y="392334"/>
                  </a:cubicBezTo>
                  <a:cubicBezTo>
                    <a:pt x="2212409" y="433366"/>
                    <a:pt x="2179110" y="466586"/>
                    <a:pt x="2138076" y="466534"/>
                  </a:cubicBezTo>
                  <a:cubicBezTo>
                    <a:pt x="2097042" y="466482"/>
                    <a:pt x="2063819" y="433176"/>
                    <a:pt x="2063876" y="392144"/>
                  </a:cubicBezTo>
                  <a:cubicBezTo>
                    <a:pt x="2063933" y="351112"/>
                    <a:pt x="2097233" y="317892"/>
                    <a:pt x="2138266" y="317944"/>
                  </a:cubicBezTo>
                  <a:close/>
                  <a:moveTo>
                    <a:pt x="1275388" y="284044"/>
                  </a:moveTo>
                  <a:cubicBezTo>
                    <a:pt x="1214637" y="283254"/>
                    <a:pt x="1164745" y="331866"/>
                    <a:pt x="1163954" y="392620"/>
                  </a:cubicBezTo>
                  <a:lnTo>
                    <a:pt x="1163954" y="395382"/>
                  </a:lnTo>
                  <a:cubicBezTo>
                    <a:pt x="1164631" y="455604"/>
                    <a:pt x="1213646" y="504066"/>
                    <a:pt x="1273873" y="504062"/>
                  </a:cubicBezTo>
                  <a:cubicBezTo>
                    <a:pt x="1334109" y="504109"/>
                    <a:pt x="1383182" y="455707"/>
                    <a:pt x="1383963" y="395477"/>
                  </a:cubicBezTo>
                  <a:cubicBezTo>
                    <a:pt x="1384754" y="334724"/>
                    <a:pt x="1336138" y="284833"/>
                    <a:pt x="1275388" y="284044"/>
                  </a:cubicBezTo>
                  <a:close/>
                  <a:moveTo>
                    <a:pt x="613505" y="284035"/>
                  </a:moveTo>
                  <a:cubicBezTo>
                    <a:pt x="552746" y="284246"/>
                    <a:pt x="503663" y="333671"/>
                    <a:pt x="503873" y="394430"/>
                  </a:cubicBezTo>
                  <a:cubicBezTo>
                    <a:pt x="504084" y="455188"/>
                    <a:pt x="553508" y="504273"/>
                    <a:pt x="614267" y="504062"/>
                  </a:cubicBezTo>
                  <a:cubicBezTo>
                    <a:pt x="674878" y="503852"/>
                    <a:pt x="723900" y="454659"/>
                    <a:pt x="723900" y="394048"/>
                  </a:cubicBezTo>
                  <a:cubicBezTo>
                    <a:pt x="723900" y="393922"/>
                    <a:pt x="723900" y="393795"/>
                    <a:pt x="723899" y="393668"/>
                  </a:cubicBezTo>
                  <a:cubicBezTo>
                    <a:pt x="723689" y="332909"/>
                    <a:pt x="674263" y="283825"/>
                    <a:pt x="613505" y="284035"/>
                  </a:cubicBezTo>
                  <a:close/>
                  <a:moveTo>
                    <a:pt x="1757162" y="284024"/>
                  </a:moveTo>
                  <a:cubicBezTo>
                    <a:pt x="1696421" y="282471"/>
                    <a:pt x="1645919" y="330453"/>
                    <a:pt x="1644376" y="391192"/>
                  </a:cubicBezTo>
                  <a:cubicBezTo>
                    <a:pt x="1642824" y="451931"/>
                    <a:pt x="1690801" y="502428"/>
                    <a:pt x="1751542" y="503979"/>
                  </a:cubicBezTo>
                  <a:cubicBezTo>
                    <a:pt x="1812283" y="505532"/>
                    <a:pt x="1862775" y="457551"/>
                    <a:pt x="1864328" y="396811"/>
                  </a:cubicBezTo>
                  <a:lnTo>
                    <a:pt x="1864328" y="391192"/>
                  </a:lnTo>
                  <a:cubicBezTo>
                    <a:pt x="1862832" y="332636"/>
                    <a:pt x="1815712" y="285519"/>
                    <a:pt x="1757162" y="284024"/>
                  </a:cubicBezTo>
                  <a:close/>
                  <a:moveTo>
                    <a:pt x="2872730" y="283548"/>
                  </a:moveTo>
                  <a:cubicBezTo>
                    <a:pt x="2811932" y="281995"/>
                    <a:pt x="2761393" y="330019"/>
                    <a:pt x="2759850" y="390811"/>
                  </a:cubicBezTo>
                  <a:cubicBezTo>
                    <a:pt x="2758297" y="451602"/>
                    <a:pt x="2806313" y="502142"/>
                    <a:pt x="2867111" y="503693"/>
                  </a:cubicBezTo>
                  <a:cubicBezTo>
                    <a:pt x="2927899" y="505246"/>
                    <a:pt x="2978439" y="457222"/>
                    <a:pt x="2979991" y="396430"/>
                  </a:cubicBezTo>
                  <a:lnTo>
                    <a:pt x="2979991" y="390811"/>
                  </a:lnTo>
                  <a:cubicBezTo>
                    <a:pt x="2978496" y="332202"/>
                    <a:pt x="2931338" y="285043"/>
                    <a:pt x="2872730" y="283548"/>
                  </a:cubicBezTo>
                  <a:close/>
                  <a:moveTo>
                    <a:pt x="1288827" y="172687"/>
                  </a:moveTo>
                  <a:cubicBezTo>
                    <a:pt x="1399708" y="180508"/>
                    <a:pt x="1487862" y="268863"/>
                    <a:pt x="1495425" y="379761"/>
                  </a:cubicBezTo>
                  <a:cubicBezTo>
                    <a:pt x="1498253" y="423190"/>
                    <a:pt x="1488233" y="466492"/>
                    <a:pt x="1466630" y="504269"/>
                  </a:cubicBezTo>
                  <a:cubicBezTo>
                    <a:pt x="1405823" y="610571"/>
                    <a:pt x="1270349" y="647451"/>
                    <a:pt x="1164050" y="586644"/>
                  </a:cubicBezTo>
                  <a:lnTo>
                    <a:pt x="1164050" y="749236"/>
                  </a:lnTo>
                  <a:cubicBezTo>
                    <a:pt x="1163993" y="767873"/>
                    <a:pt x="1148876" y="782954"/>
                    <a:pt x="1130236" y="782954"/>
                  </a:cubicBezTo>
                  <a:lnTo>
                    <a:pt x="1052131" y="782954"/>
                  </a:lnTo>
                  <a:lnTo>
                    <a:pt x="1052131" y="390524"/>
                  </a:lnTo>
                  <a:cubicBezTo>
                    <a:pt x="1052188" y="386660"/>
                    <a:pt x="1052350" y="382798"/>
                    <a:pt x="1052607" y="378943"/>
                  </a:cubicBezTo>
                  <a:cubicBezTo>
                    <a:pt x="1060884" y="256758"/>
                    <a:pt x="1166641" y="164414"/>
                    <a:pt x="1288827" y="172687"/>
                  </a:cubicBezTo>
                  <a:close/>
                  <a:moveTo>
                    <a:pt x="614267" y="172211"/>
                  </a:moveTo>
                  <a:cubicBezTo>
                    <a:pt x="736784" y="172211"/>
                    <a:pt x="836104" y="271531"/>
                    <a:pt x="836104" y="394048"/>
                  </a:cubicBezTo>
                  <a:cubicBezTo>
                    <a:pt x="836104" y="516565"/>
                    <a:pt x="736784" y="615886"/>
                    <a:pt x="614267" y="615886"/>
                  </a:cubicBezTo>
                  <a:cubicBezTo>
                    <a:pt x="491750" y="615886"/>
                    <a:pt x="392430" y="516565"/>
                    <a:pt x="392430" y="394048"/>
                  </a:cubicBezTo>
                  <a:cubicBezTo>
                    <a:pt x="392430" y="271531"/>
                    <a:pt x="491750" y="172211"/>
                    <a:pt x="614267" y="172211"/>
                  </a:cubicBezTo>
                  <a:close/>
                  <a:moveTo>
                    <a:pt x="1754743" y="172162"/>
                  </a:moveTo>
                  <a:cubicBezTo>
                    <a:pt x="1877053" y="172401"/>
                    <a:pt x="1976008" y="271743"/>
                    <a:pt x="1975770" y="394049"/>
                  </a:cubicBezTo>
                  <a:lnTo>
                    <a:pt x="1975770" y="580168"/>
                  </a:lnTo>
                  <a:cubicBezTo>
                    <a:pt x="1975770" y="598790"/>
                    <a:pt x="1960673" y="613886"/>
                    <a:pt x="1942052" y="613886"/>
                  </a:cubicBezTo>
                  <a:lnTo>
                    <a:pt x="1864328" y="613886"/>
                  </a:lnTo>
                  <a:lnTo>
                    <a:pt x="1864328" y="586740"/>
                  </a:lnTo>
                  <a:cubicBezTo>
                    <a:pt x="1834991" y="603453"/>
                    <a:pt x="1802225" y="613248"/>
                    <a:pt x="1768535" y="615381"/>
                  </a:cubicBezTo>
                  <a:cubicBezTo>
                    <a:pt x="1646262" y="623122"/>
                    <a:pt x="1540868" y="530276"/>
                    <a:pt x="1533124" y="408002"/>
                  </a:cubicBezTo>
                  <a:cubicBezTo>
                    <a:pt x="1525381" y="285730"/>
                    <a:pt x="1618230" y="180334"/>
                    <a:pt x="1740503" y="172593"/>
                  </a:cubicBezTo>
                  <a:cubicBezTo>
                    <a:pt x="1745246" y="172297"/>
                    <a:pt x="1749999" y="172153"/>
                    <a:pt x="1754743" y="172162"/>
                  </a:cubicBezTo>
                  <a:close/>
                  <a:moveTo>
                    <a:pt x="2870406" y="171781"/>
                  </a:moveTo>
                  <a:cubicBezTo>
                    <a:pt x="2992660" y="172020"/>
                    <a:pt x="3091577" y="271319"/>
                    <a:pt x="3091339" y="393573"/>
                  </a:cubicBezTo>
                  <a:lnTo>
                    <a:pt x="3091339" y="579691"/>
                  </a:lnTo>
                  <a:cubicBezTo>
                    <a:pt x="3091339" y="579723"/>
                    <a:pt x="3091339" y="579755"/>
                    <a:pt x="3091339" y="579787"/>
                  </a:cubicBezTo>
                  <a:cubicBezTo>
                    <a:pt x="3091282" y="598409"/>
                    <a:pt x="3076146" y="613462"/>
                    <a:pt x="3057525" y="613410"/>
                  </a:cubicBezTo>
                  <a:lnTo>
                    <a:pt x="2980182" y="613410"/>
                  </a:lnTo>
                  <a:lnTo>
                    <a:pt x="2980182" y="586264"/>
                  </a:lnTo>
                  <a:cubicBezTo>
                    <a:pt x="2946730" y="605435"/>
                    <a:pt x="2908821" y="615485"/>
                    <a:pt x="2870263" y="615410"/>
                  </a:cubicBezTo>
                  <a:cubicBezTo>
                    <a:pt x="2753544" y="615186"/>
                    <a:pt x="2656970" y="524561"/>
                    <a:pt x="2649331" y="408096"/>
                  </a:cubicBezTo>
                  <a:cubicBezTo>
                    <a:pt x="2641311" y="285841"/>
                    <a:pt x="2733913" y="180232"/>
                    <a:pt x="2856166" y="172212"/>
                  </a:cubicBezTo>
                  <a:cubicBezTo>
                    <a:pt x="2860910" y="171916"/>
                    <a:pt x="2865663" y="171772"/>
                    <a:pt x="2870406" y="171781"/>
                  </a:cubicBezTo>
                  <a:close/>
                  <a:moveTo>
                    <a:pt x="268033" y="168211"/>
                  </a:moveTo>
                  <a:lnTo>
                    <a:pt x="377761" y="168211"/>
                  </a:lnTo>
                  <a:cubicBezTo>
                    <a:pt x="379067" y="168414"/>
                    <a:pt x="380345" y="168765"/>
                    <a:pt x="381571" y="169259"/>
                  </a:cubicBezTo>
                  <a:lnTo>
                    <a:pt x="382143" y="169259"/>
                  </a:lnTo>
                  <a:cubicBezTo>
                    <a:pt x="384880" y="169271"/>
                    <a:pt x="387549" y="170113"/>
                    <a:pt x="389798" y="171675"/>
                  </a:cubicBezTo>
                  <a:cubicBezTo>
                    <a:pt x="395933" y="175936"/>
                    <a:pt x="397453" y="184364"/>
                    <a:pt x="393192" y="190500"/>
                  </a:cubicBezTo>
                  <a:lnTo>
                    <a:pt x="362997" y="234029"/>
                  </a:lnTo>
                  <a:lnTo>
                    <a:pt x="256317" y="392239"/>
                  </a:lnTo>
                  <a:lnTo>
                    <a:pt x="368141" y="557974"/>
                  </a:lnTo>
                  <a:lnTo>
                    <a:pt x="393192" y="592740"/>
                  </a:lnTo>
                  <a:cubicBezTo>
                    <a:pt x="394753" y="594989"/>
                    <a:pt x="395596" y="597658"/>
                    <a:pt x="395608" y="600396"/>
                  </a:cubicBezTo>
                  <a:cubicBezTo>
                    <a:pt x="395641" y="607865"/>
                    <a:pt x="389612" y="613948"/>
                    <a:pt x="382143" y="613981"/>
                  </a:cubicBezTo>
                  <a:lnTo>
                    <a:pt x="381095" y="613981"/>
                  </a:lnTo>
                  <a:cubicBezTo>
                    <a:pt x="380012" y="614367"/>
                    <a:pt x="378895" y="614653"/>
                    <a:pt x="377761" y="614838"/>
                  </a:cubicBezTo>
                  <a:lnTo>
                    <a:pt x="268319" y="614838"/>
                  </a:lnTo>
                  <a:lnTo>
                    <a:pt x="242982" y="575691"/>
                  </a:lnTo>
                  <a:lnTo>
                    <a:pt x="114395" y="391953"/>
                  </a:lnTo>
                  <a:lnTo>
                    <a:pt x="113728" y="391953"/>
                  </a:lnTo>
                  <a:lnTo>
                    <a:pt x="240411" y="210978"/>
                  </a:lnTo>
                  <a:close/>
                  <a:moveTo>
                    <a:pt x="3350419" y="165734"/>
                  </a:moveTo>
                  <a:cubicBezTo>
                    <a:pt x="3464585" y="165836"/>
                    <a:pt x="3557321" y="257973"/>
                    <a:pt x="3558159" y="372141"/>
                  </a:cubicBezTo>
                  <a:lnTo>
                    <a:pt x="3558159" y="611028"/>
                  </a:lnTo>
                  <a:lnTo>
                    <a:pt x="3480054" y="611028"/>
                  </a:lnTo>
                  <a:cubicBezTo>
                    <a:pt x="3461433" y="611028"/>
                    <a:pt x="3446335" y="595932"/>
                    <a:pt x="3446335" y="577309"/>
                  </a:cubicBezTo>
                  <a:lnTo>
                    <a:pt x="3446335" y="372141"/>
                  </a:lnTo>
                  <a:cubicBezTo>
                    <a:pt x="3446335" y="319351"/>
                    <a:pt x="3403540" y="276557"/>
                    <a:pt x="3350752" y="276557"/>
                  </a:cubicBezTo>
                  <a:cubicBezTo>
                    <a:pt x="3297965" y="276557"/>
                    <a:pt x="3255169" y="319351"/>
                    <a:pt x="3255169" y="372141"/>
                  </a:cubicBezTo>
                  <a:lnTo>
                    <a:pt x="3255169" y="577309"/>
                  </a:lnTo>
                  <a:cubicBezTo>
                    <a:pt x="3255169" y="595932"/>
                    <a:pt x="3240072" y="611028"/>
                    <a:pt x="3221450" y="611028"/>
                  </a:cubicBezTo>
                  <a:lnTo>
                    <a:pt x="3142488" y="611028"/>
                  </a:lnTo>
                  <a:lnTo>
                    <a:pt x="3142488" y="372141"/>
                  </a:lnTo>
                  <a:cubicBezTo>
                    <a:pt x="3143374" y="257921"/>
                    <a:pt x="3236195" y="165783"/>
                    <a:pt x="3350419" y="165734"/>
                  </a:cubicBezTo>
                  <a:close/>
                  <a:moveTo>
                    <a:pt x="2464498" y="165734"/>
                  </a:moveTo>
                  <a:cubicBezTo>
                    <a:pt x="2516981" y="165734"/>
                    <a:pt x="2568416" y="184403"/>
                    <a:pt x="2617470" y="221169"/>
                  </a:cubicBezTo>
                  <a:lnTo>
                    <a:pt x="2623947" y="226027"/>
                  </a:lnTo>
                  <a:lnTo>
                    <a:pt x="2584418" y="280225"/>
                  </a:lnTo>
                  <a:cubicBezTo>
                    <a:pt x="2584323" y="280360"/>
                    <a:pt x="2584218" y="280494"/>
                    <a:pt x="2584123" y="280627"/>
                  </a:cubicBezTo>
                  <a:cubicBezTo>
                    <a:pt x="2572940" y="295585"/>
                    <a:pt x="2551747" y="298645"/>
                    <a:pt x="2536793" y="287464"/>
                  </a:cubicBezTo>
                  <a:cubicBezTo>
                    <a:pt x="2517267" y="271858"/>
                    <a:pt x="2493026" y="263329"/>
                    <a:pt x="2468022" y="263270"/>
                  </a:cubicBezTo>
                  <a:cubicBezTo>
                    <a:pt x="2440400" y="263270"/>
                    <a:pt x="2423541" y="275081"/>
                    <a:pt x="2423541" y="295369"/>
                  </a:cubicBezTo>
                  <a:cubicBezTo>
                    <a:pt x="2423541" y="315658"/>
                    <a:pt x="2439067" y="326516"/>
                    <a:pt x="2490216" y="341661"/>
                  </a:cubicBezTo>
                  <a:cubicBezTo>
                    <a:pt x="2539174" y="357091"/>
                    <a:pt x="2569178" y="372617"/>
                    <a:pt x="2587561" y="392143"/>
                  </a:cubicBezTo>
                  <a:cubicBezTo>
                    <a:pt x="2607792" y="413339"/>
                    <a:pt x="2618584" y="441824"/>
                    <a:pt x="2617470" y="471106"/>
                  </a:cubicBezTo>
                  <a:cubicBezTo>
                    <a:pt x="2617470" y="551116"/>
                    <a:pt x="2550033" y="611409"/>
                    <a:pt x="2460498" y="611409"/>
                  </a:cubicBezTo>
                  <a:cubicBezTo>
                    <a:pt x="2405729" y="611409"/>
                    <a:pt x="2350198" y="588739"/>
                    <a:pt x="2300002" y="545782"/>
                  </a:cubicBezTo>
                  <a:lnTo>
                    <a:pt x="2293715" y="540448"/>
                  </a:lnTo>
                  <a:lnTo>
                    <a:pt x="2337530" y="489489"/>
                  </a:lnTo>
                  <a:cubicBezTo>
                    <a:pt x="2348703" y="476518"/>
                    <a:pt x="2367800" y="473940"/>
                    <a:pt x="2382012" y="483488"/>
                  </a:cubicBezTo>
                  <a:cubicBezTo>
                    <a:pt x="2413254" y="504634"/>
                    <a:pt x="2441448" y="515206"/>
                    <a:pt x="2464975" y="515206"/>
                  </a:cubicBezTo>
                  <a:cubicBezTo>
                    <a:pt x="2488501" y="515206"/>
                    <a:pt x="2509170" y="500347"/>
                    <a:pt x="2509170" y="483488"/>
                  </a:cubicBezTo>
                  <a:cubicBezTo>
                    <a:pt x="2509170" y="473392"/>
                    <a:pt x="2500788" y="463771"/>
                    <a:pt x="2486025" y="457199"/>
                  </a:cubicBezTo>
                  <a:lnTo>
                    <a:pt x="2484977" y="456342"/>
                  </a:lnTo>
                  <a:cubicBezTo>
                    <a:pt x="2474995" y="452135"/>
                    <a:pt x="2464717" y="448696"/>
                    <a:pt x="2454211" y="446055"/>
                  </a:cubicBezTo>
                  <a:cubicBezTo>
                    <a:pt x="2354485" y="417861"/>
                    <a:pt x="2310003" y="374713"/>
                    <a:pt x="2310003" y="306037"/>
                  </a:cubicBezTo>
                  <a:cubicBezTo>
                    <a:pt x="2310003" y="227361"/>
                    <a:pt x="2377916" y="165734"/>
                    <a:pt x="2464498" y="165734"/>
                  </a:cubicBezTo>
                  <a:close/>
                  <a:moveTo>
                    <a:pt x="3616357" y="100774"/>
                  </a:moveTo>
                  <a:lnTo>
                    <a:pt x="3616357" y="120872"/>
                  </a:lnTo>
                  <a:lnTo>
                    <a:pt x="3633216" y="120872"/>
                  </a:lnTo>
                  <a:cubicBezTo>
                    <a:pt x="3640836" y="120872"/>
                    <a:pt x="3644932" y="118300"/>
                    <a:pt x="3644837" y="111252"/>
                  </a:cubicBezTo>
                  <a:cubicBezTo>
                    <a:pt x="3644741" y="104203"/>
                    <a:pt x="3640836" y="100774"/>
                    <a:pt x="3633216" y="100774"/>
                  </a:cubicBezTo>
                  <a:close/>
                  <a:moveTo>
                    <a:pt x="3600450" y="87249"/>
                  </a:moveTo>
                  <a:lnTo>
                    <a:pt x="3634073" y="87249"/>
                  </a:lnTo>
                  <a:cubicBezTo>
                    <a:pt x="3640950" y="86919"/>
                    <a:pt x="3647713" y="89084"/>
                    <a:pt x="3653123" y="93345"/>
                  </a:cubicBezTo>
                  <a:cubicBezTo>
                    <a:pt x="3658114" y="97766"/>
                    <a:pt x="3660848" y="104207"/>
                    <a:pt x="3660553" y="110871"/>
                  </a:cubicBezTo>
                  <a:cubicBezTo>
                    <a:pt x="3660705" y="115691"/>
                    <a:pt x="3659305" y="120434"/>
                    <a:pt x="3656552" y="124396"/>
                  </a:cubicBezTo>
                  <a:cubicBezTo>
                    <a:pt x="3653580" y="128224"/>
                    <a:pt x="3649580" y="131130"/>
                    <a:pt x="3645027" y="132778"/>
                  </a:cubicBezTo>
                  <a:lnTo>
                    <a:pt x="3661886" y="163449"/>
                  </a:lnTo>
                  <a:lnTo>
                    <a:pt x="3644932" y="163449"/>
                  </a:lnTo>
                  <a:lnTo>
                    <a:pt x="3629025" y="134874"/>
                  </a:lnTo>
                  <a:lnTo>
                    <a:pt x="3616166" y="134874"/>
                  </a:lnTo>
                  <a:lnTo>
                    <a:pt x="3616166" y="163449"/>
                  </a:lnTo>
                  <a:lnTo>
                    <a:pt x="3600450" y="163449"/>
                  </a:lnTo>
                  <a:close/>
                  <a:moveTo>
                    <a:pt x="3629977" y="70286"/>
                  </a:moveTo>
                  <a:cubicBezTo>
                    <a:pt x="3620483" y="70286"/>
                    <a:pt x="3610989" y="72702"/>
                    <a:pt x="3602450" y="77533"/>
                  </a:cubicBezTo>
                  <a:cubicBezTo>
                    <a:pt x="3593592" y="82298"/>
                    <a:pt x="3586286" y="89504"/>
                    <a:pt x="3581400" y="98297"/>
                  </a:cubicBezTo>
                  <a:cubicBezTo>
                    <a:pt x="3571427" y="115601"/>
                    <a:pt x="3571427" y="136905"/>
                    <a:pt x="3581400" y="154209"/>
                  </a:cubicBezTo>
                  <a:cubicBezTo>
                    <a:pt x="3586096" y="162942"/>
                    <a:pt x="3593163" y="170173"/>
                    <a:pt x="3601784" y="175069"/>
                  </a:cubicBezTo>
                  <a:cubicBezTo>
                    <a:pt x="3619071" y="184980"/>
                    <a:pt x="3640312" y="184980"/>
                    <a:pt x="3657600" y="175069"/>
                  </a:cubicBezTo>
                  <a:cubicBezTo>
                    <a:pt x="3666449" y="170285"/>
                    <a:pt x="3673735" y="163039"/>
                    <a:pt x="3678555" y="154209"/>
                  </a:cubicBezTo>
                  <a:cubicBezTo>
                    <a:pt x="3683441" y="145751"/>
                    <a:pt x="3686032" y="136164"/>
                    <a:pt x="3686080" y="126396"/>
                  </a:cubicBezTo>
                  <a:cubicBezTo>
                    <a:pt x="3686042" y="116537"/>
                    <a:pt x="3683441" y="106857"/>
                    <a:pt x="3678555" y="98297"/>
                  </a:cubicBezTo>
                  <a:cubicBezTo>
                    <a:pt x="3673669" y="89504"/>
                    <a:pt x="3666363" y="82298"/>
                    <a:pt x="3657505" y="77533"/>
                  </a:cubicBezTo>
                  <a:cubicBezTo>
                    <a:pt x="3648966" y="72702"/>
                    <a:pt x="3639472" y="70286"/>
                    <a:pt x="3629977" y="70286"/>
                  </a:cubicBezTo>
                  <a:close/>
                  <a:moveTo>
                    <a:pt x="3629882" y="59148"/>
                  </a:moveTo>
                  <a:cubicBezTo>
                    <a:pt x="3641279" y="59148"/>
                    <a:pt x="3652676" y="62037"/>
                    <a:pt x="3662934" y="67817"/>
                  </a:cubicBezTo>
                  <a:cubicBezTo>
                    <a:pt x="3673554" y="73483"/>
                    <a:pt x="3682289" y="82122"/>
                    <a:pt x="3688080" y="92677"/>
                  </a:cubicBezTo>
                  <a:cubicBezTo>
                    <a:pt x="3693766" y="102999"/>
                    <a:pt x="3696681" y="114613"/>
                    <a:pt x="3696557" y="126396"/>
                  </a:cubicBezTo>
                  <a:cubicBezTo>
                    <a:pt x="3696538" y="138131"/>
                    <a:pt x="3693452" y="149657"/>
                    <a:pt x="3687604" y="159829"/>
                  </a:cubicBezTo>
                  <a:cubicBezTo>
                    <a:pt x="3681860" y="170308"/>
                    <a:pt x="3673278" y="178957"/>
                    <a:pt x="3662839" y="184784"/>
                  </a:cubicBezTo>
                  <a:cubicBezTo>
                    <a:pt x="3642150" y="196483"/>
                    <a:pt x="3616852" y="196483"/>
                    <a:pt x="3596164" y="184784"/>
                  </a:cubicBezTo>
                  <a:cubicBezTo>
                    <a:pt x="3585677" y="178964"/>
                    <a:pt x="3577028" y="170318"/>
                    <a:pt x="3571208" y="159829"/>
                  </a:cubicBezTo>
                  <a:cubicBezTo>
                    <a:pt x="3565427" y="149632"/>
                    <a:pt x="3562378" y="138116"/>
                    <a:pt x="3562350" y="126396"/>
                  </a:cubicBezTo>
                  <a:cubicBezTo>
                    <a:pt x="3562493" y="114512"/>
                    <a:pt x="3565779" y="102879"/>
                    <a:pt x="3571875" y="92677"/>
                  </a:cubicBezTo>
                  <a:cubicBezTo>
                    <a:pt x="3577609" y="82149"/>
                    <a:pt x="3586277" y="73513"/>
                    <a:pt x="3596830" y="67817"/>
                  </a:cubicBezTo>
                  <a:cubicBezTo>
                    <a:pt x="3607089" y="62037"/>
                    <a:pt x="3618486" y="59148"/>
                    <a:pt x="3629882" y="59148"/>
                  </a:cubicBezTo>
                  <a:close/>
                  <a:moveTo>
                    <a:pt x="879443" y="0"/>
                  </a:moveTo>
                  <a:lnTo>
                    <a:pt x="972693" y="0"/>
                  </a:lnTo>
                  <a:cubicBezTo>
                    <a:pt x="972721" y="0"/>
                    <a:pt x="972759" y="0"/>
                    <a:pt x="972788" y="0"/>
                  </a:cubicBezTo>
                  <a:cubicBezTo>
                    <a:pt x="983942" y="53"/>
                    <a:pt x="992943" y="9136"/>
                    <a:pt x="992886" y="20288"/>
                  </a:cubicBezTo>
                  <a:lnTo>
                    <a:pt x="992886" y="594741"/>
                  </a:lnTo>
                  <a:cubicBezTo>
                    <a:pt x="992886" y="605893"/>
                    <a:pt x="983847" y="614934"/>
                    <a:pt x="972693" y="614934"/>
                  </a:cubicBezTo>
                  <a:lnTo>
                    <a:pt x="879443" y="614934"/>
                  </a:lnTo>
                  <a:close/>
                  <a:moveTo>
                    <a:pt x="0" y="0"/>
                  </a:moveTo>
                  <a:lnTo>
                    <a:pt x="93155" y="0"/>
                  </a:lnTo>
                  <a:cubicBezTo>
                    <a:pt x="104360" y="0"/>
                    <a:pt x="113443" y="9083"/>
                    <a:pt x="113443" y="20288"/>
                  </a:cubicBezTo>
                  <a:lnTo>
                    <a:pt x="113443" y="594741"/>
                  </a:lnTo>
                  <a:cubicBezTo>
                    <a:pt x="113443" y="594772"/>
                    <a:pt x="113443" y="594805"/>
                    <a:pt x="113443" y="594836"/>
                  </a:cubicBezTo>
                  <a:cubicBezTo>
                    <a:pt x="113390" y="605989"/>
                    <a:pt x="104306" y="614986"/>
                    <a:pt x="93155" y="614934"/>
                  </a:cubicBezTo>
                  <a:lnTo>
                    <a:pt x="0" y="614934"/>
                  </a:lnTo>
                  <a:close/>
                </a:path>
              </a:pathLst>
            </a:custGeom>
            <a:solidFill>
              <a:srgbClr val="3462A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118AD89E-E7EF-48A1-A13E-A0AE968FB26D}"/>
              </a:ext>
            </a:extLst>
          </p:cNvPr>
          <p:cNvGrpSpPr/>
          <p:nvPr/>
        </p:nvGrpSpPr>
        <p:grpSpPr>
          <a:xfrm>
            <a:off x="5303520" y="5021217"/>
            <a:ext cx="5959152" cy="1036682"/>
            <a:chOff x="5303520" y="5021217"/>
            <a:chExt cx="5959152" cy="1036682"/>
          </a:xfrm>
        </p:grpSpPr>
        <p:sp>
          <p:nvSpPr>
            <p:cNvPr id="84" name="Прямоугольник 83">
              <a:extLst>
                <a:ext uri="{FF2B5EF4-FFF2-40B4-BE49-F238E27FC236}">
                  <a16:creationId xmlns:a16="http://schemas.microsoft.com/office/drawing/2014/main" id="{D815C85E-856F-44F7-9B89-A37A3CE4FAF8}"/>
                </a:ext>
              </a:extLst>
            </p:cNvPr>
            <p:cNvSpPr/>
            <p:nvPr/>
          </p:nvSpPr>
          <p:spPr>
            <a:xfrm>
              <a:off x="5303520" y="5021217"/>
              <a:ext cx="1073583" cy="103668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  <a:alpha val="20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46" name="Рисунок 145">
              <a:extLst>
                <a:ext uri="{FF2B5EF4-FFF2-40B4-BE49-F238E27FC236}">
                  <a16:creationId xmlns:a16="http://schemas.microsoft.com/office/drawing/2014/main" id="{0828CDBA-5F57-43B7-94E7-11AE0D11FF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359035" y="5429702"/>
              <a:ext cx="962552" cy="219713"/>
            </a:xfrm>
            <a:prstGeom prst="rect">
              <a:avLst/>
            </a:prstGeom>
          </p:spPr>
        </p:pic>
        <p:sp>
          <p:nvSpPr>
            <p:cNvPr id="85" name="Прямоугольник 84">
              <a:extLst>
                <a:ext uri="{FF2B5EF4-FFF2-40B4-BE49-F238E27FC236}">
                  <a16:creationId xmlns:a16="http://schemas.microsoft.com/office/drawing/2014/main" id="{6E2E69C4-9A2D-4BD6-A664-C3CCC8075BE6}"/>
                </a:ext>
              </a:extLst>
            </p:cNvPr>
            <p:cNvSpPr/>
            <p:nvPr/>
          </p:nvSpPr>
          <p:spPr>
            <a:xfrm>
              <a:off x="6522581" y="5021217"/>
              <a:ext cx="1073583" cy="103668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  <a:alpha val="20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9" name="Полилиния: фигура 158">
              <a:extLst>
                <a:ext uri="{FF2B5EF4-FFF2-40B4-BE49-F238E27FC236}">
                  <a16:creationId xmlns:a16="http://schemas.microsoft.com/office/drawing/2014/main" id="{4D4DDE45-D531-4DAA-B788-C1C5D54496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98785" y="5315810"/>
              <a:ext cx="921174" cy="359754"/>
            </a:xfrm>
            <a:custGeom>
              <a:avLst/>
              <a:gdLst>
                <a:gd name="connsiteX0" fmla="*/ 333584 w 1093044"/>
                <a:gd name="connsiteY0" fmla="*/ 307872 h 426876"/>
                <a:gd name="connsiteX1" fmla="*/ 303834 w 1093044"/>
                <a:gd name="connsiteY1" fmla="*/ 337623 h 426876"/>
                <a:gd name="connsiteX2" fmla="*/ 333584 w 1093044"/>
                <a:gd name="connsiteY2" fmla="*/ 367375 h 426876"/>
                <a:gd name="connsiteX3" fmla="*/ 333584 w 1093044"/>
                <a:gd name="connsiteY3" fmla="*/ 367396 h 426876"/>
                <a:gd name="connsiteX4" fmla="*/ 399553 w 1093044"/>
                <a:gd name="connsiteY4" fmla="*/ 367396 h 426876"/>
                <a:gd name="connsiteX5" fmla="*/ 399553 w 1093044"/>
                <a:gd name="connsiteY5" fmla="*/ 367354 h 426876"/>
                <a:gd name="connsiteX6" fmla="*/ 399553 w 1093044"/>
                <a:gd name="connsiteY6" fmla="*/ 307872 h 426876"/>
                <a:gd name="connsiteX7" fmla="*/ 1024499 w 1093044"/>
                <a:gd name="connsiteY7" fmla="*/ 129281 h 426876"/>
                <a:gd name="connsiteX8" fmla="*/ 1084021 w 1093044"/>
                <a:gd name="connsiteY8" fmla="*/ 188805 h 426876"/>
                <a:gd name="connsiteX9" fmla="*/ 1084021 w 1093044"/>
                <a:gd name="connsiteY9" fmla="*/ 426876 h 426876"/>
                <a:gd name="connsiteX10" fmla="*/ 1024499 w 1093044"/>
                <a:gd name="connsiteY10" fmla="*/ 367354 h 426876"/>
                <a:gd name="connsiteX11" fmla="*/ 860827 w 1093044"/>
                <a:gd name="connsiteY11" fmla="*/ 129281 h 426876"/>
                <a:gd name="connsiteX12" fmla="*/ 964901 w 1093044"/>
                <a:gd name="connsiteY12" fmla="*/ 230755 h 426876"/>
                <a:gd name="connsiteX13" fmla="*/ 965006 w 1093044"/>
                <a:gd name="connsiteY13" fmla="*/ 426855 h 426876"/>
                <a:gd name="connsiteX14" fmla="*/ 905486 w 1093044"/>
                <a:gd name="connsiteY14" fmla="*/ 367332 h 426876"/>
                <a:gd name="connsiteX15" fmla="*/ 905486 w 1093044"/>
                <a:gd name="connsiteY15" fmla="*/ 233421 h 426876"/>
                <a:gd name="connsiteX16" fmla="*/ 860848 w 1093044"/>
                <a:gd name="connsiteY16" fmla="*/ 188784 h 426876"/>
                <a:gd name="connsiteX17" fmla="*/ 816211 w 1093044"/>
                <a:gd name="connsiteY17" fmla="*/ 233421 h 426876"/>
                <a:gd name="connsiteX18" fmla="*/ 816211 w 1093044"/>
                <a:gd name="connsiteY18" fmla="*/ 426855 h 426876"/>
                <a:gd name="connsiteX19" fmla="*/ 756688 w 1093044"/>
                <a:gd name="connsiteY19" fmla="*/ 367332 h 426876"/>
                <a:gd name="connsiteX20" fmla="*/ 756688 w 1093044"/>
                <a:gd name="connsiteY20" fmla="*/ 230755 h 426876"/>
                <a:gd name="connsiteX21" fmla="*/ 756751 w 1093044"/>
                <a:gd name="connsiteY21" fmla="*/ 230755 h 426876"/>
                <a:gd name="connsiteX22" fmla="*/ 860827 w 1093044"/>
                <a:gd name="connsiteY22" fmla="*/ 129281 h 426876"/>
                <a:gd name="connsiteX23" fmla="*/ 637644 w 1093044"/>
                <a:gd name="connsiteY23" fmla="*/ 129281 h 426876"/>
                <a:gd name="connsiteX24" fmla="*/ 697168 w 1093044"/>
                <a:gd name="connsiteY24" fmla="*/ 188805 h 426876"/>
                <a:gd name="connsiteX25" fmla="*/ 697168 w 1093044"/>
                <a:gd name="connsiteY25" fmla="*/ 426876 h 426876"/>
                <a:gd name="connsiteX26" fmla="*/ 637644 w 1093044"/>
                <a:gd name="connsiteY26" fmla="*/ 367354 h 426876"/>
                <a:gd name="connsiteX27" fmla="*/ 354916 w 1093044"/>
                <a:gd name="connsiteY27" fmla="*/ 129281 h 426876"/>
                <a:gd name="connsiteX28" fmla="*/ 458993 w 1093044"/>
                <a:gd name="connsiteY28" fmla="*/ 230755 h 426876"/>
                <a:gd name="connsiteX29" fmla="*/ 459056 w 1093044"/>
                <a:gd name="connsiteY29" fmla="*/ 230755 h 426876"/>
                <a:gd name="connsiteX30" fmla="*/ 459056 w 1093044"/>
                <a:gd name="connsiteY30" fmla="*/ 367332 h 426876"/>
                <a:gd name="connsiteX31" fmla="*/ 459056 w 1093044"/>
                <a:gd name="connsiteY31" fmla="*/ 426855 h 426876"/>
                <a:gd name="connsiteX32" fmla="*/ 404949 w 1093044"/>
                <a:gd name="connsiteY32" fmla="*/ 392128 h 426876"/>
                <a:gd name="connsiteX33" fmla="*/ 404152 w 1093044"/>
                <a:gd name="connsiteY33" fmla="*/ 393577 h 426876"/>
                <a:gd name="connsiteX34" fmla="*/ 352775 w 1093044"/>
                <a:gd name="connsiteY34" fmla="*/ 426834 h 426876"/>
                <a:gd name="connsiteX35" fmla="*/ 332178 w 1093044"/>
                <a:gd name="connsiteY35" fmla="*/ 426855 h 426876"/>
                <a:gd name="connsiteX36" fmla="*/ 244310 w 1093044"/>
                <a:gd name="connsiteY36" fmla="*/ 337623 h 426876"/>
                <a:gd name="connsiteX37" fmla="*/ 333458 w 1093044"/>
                <a:gd name="connsiteY37" fmla="*/ 248349 h 426876"/>
                <a:gd name="connsiteX38" fmla="*/ 399553 w 1093044"/>
                <a:gd name="connsiteY38" fmla="*/ 248349 h 426876"/>
                <a:gd name="connsiteX39" fmla="*/ 399553 w 1093044"/>
                <a:gd name="connsiteY39" fmla="*/ 233442 h 426876"/>
                <a:gd name="connsiteX40" fmla="*/ 355042 w 1093044"/>
                <a:gd name="connsiteY40" fmla="*/ 188805 h 426876"/>
                <a:gd name="connsiteX41" fmla="*/ 354874 w 1093044"/>
                <a:gd name="connsiteY41" fmla="*/ 188847 h 426876"/>
                <a:gd name="connsiteX42" fmla="*/ 314940 w 1093044"/>
                <a:gd name="connsiteY42" fmla="*/ 207848 h 426876"/>
                <a:gd name="connsiteX43" fmla="*/ 250945 w 1093044"/>
                <a:gd name="connsiteY43" fmla="*/ 227836 h 426876"/>
                <a:gd name="connsiteX44" fmla="*/ 354916 w 1093044"/>
                <a:gd name="connsiteY44" fmla="*/ 129281 h 426876"/>
                <a:gd name="connsiteX45" fmla="*/ 102754 w 1093044"/>
                <a:gd name="connsiteY45" fmla="*/ 128928 h 426876"/>
                <a:gd name="connsiteX46" fmla="*/ 206956 w 1093044"/>
                <a:gd name="connsiteY46" fmla="*/ 227294 h 426876"/>
                <a:gd name="connsiteX47" fmla="*/ 142562 w 1093044"/>
                <a:gd name="connsiteY47" fmla="*/ 206256 h 426876"/>
                <a:gd name="connsiteX48" fmla="*/ 102733 w 1093044"/>
                <a:gd name="connsiteY48" fmla="*/ 188515 h 426876"/>
                <a:gd name="connsiteX49" fmla="*/ 59145 w 1093044"/>
                <a:gd name="connsiteY49" fmla="*/ 219399 h 426876"/>
                <a:gd name="connsiteX50" fmla="*/ 89925 w 1093044"/>
                <a:gd name="connsiteY50" fmla="*/ 248269 h 426876"/>
                <a:gd name="connsiteX51" fmla="*/ 122490 w 1093044"/>
                <a:gd name="connsiteY51" fmla="*/ 248290 h 426876"/>
                <a:gd name="connsiteX52" fmla="*/ 206935 w 1093044"/>
                <a:gd name="connsiteY52" fmla="*/ 336367 h 426876"/>
                <a:gd name="connsiteX53" fmla="*/ 104203 w 1093044"/>
                <a:gd name="connsiteY53" fmla="*/ 426859 h 426876"/>
                <a:gd name="connsiteX54" fmla="*/ 0 w 1093044"/>
                <a:gd name="connsiteY54" fmla="*/ 328494 h 426876"/>
                <a:gd name="connsiteX55" fmla="*/ 64394 w 1093044"/>
                <a:gd name="connsiteY55" fmla="*/ 349532 h 426876"/>
                <a:gd name="connsiteX56" fmla="*/ 104224 w 1093044"/>
                <a:gd name="connsiteY56" fmla="*/ 367273 h 426876"/>
                <a:gd name="connsiteX57" fmla="*/ 147811 w 1093044"/>
                <a:gd name="connsiteY57" fmla="*/ 336388 h 426876"/>
                <a:gd name="connsiteX58" fmla="*/ 117031 w 1093044"/>
                <a:gd name="connsiteY58" fmla="*/ 307519 h 426876"/>
                <a:gd name="connsiteX59" fmla="*/ 84466 w 1093044"/>
                <a:gd name="connsiteY59" fmla="*/ 307498 h 426876"/>
                <a:gd name="connsiteX60" fmla="*/ 21 w 1093044"/>
                <a:gd name="connsiteY60" fmla="*/ 219420 h 426876"/>
                <a:gd name="connsiteX61" fmla="*/ 102754 w 1093044"/>
                <a:gd name="connsiteY61" fmla="*/ 128928 h 426876"/>
                <a:gd name="connsiteX62" fmla="*/ 518619 w 1093044"/>
                <a:gd name="connsiteY62" fmla="*/ 10256 h 426876"/>
                <a:gd name="connsiteX63" fmla="*/ 578143 w 1093044"/>
                <a:gd name="connsiteY63" fmla="*/ 69779 h 426876"/>
                <a:gd name="connsiteX64" fmla="*/ 578143 w 1093044"/>
                <a:gd name="connsiteY64" fmla="*/ 426876 h 426876"/>
                <a:gd name="connsiteX65" fmla="*/ 518619 w 1093044"/>
                <a:gd name="connsiteY65" fmla="*/ 367354 h 426876"/>
                <a:gd name="connsiteX66" fmla="*/ 1039533 w 1093044"/>
                <a:gd name="connsiteY66" fmla="*/ 2955 h 426876"/>
                <a:gd name="connsiteX67" fmla="*/ 1069152 w 1093044"/>
                <a:gd name="connsiteY67" fmla="*/ 2956 h 426876"/>
                <a:gd name="connsiteX68" fmla="*/ 1090088 w 1093044"/>
                <a:gd name="connsiteY68" fmla="*/ 53515 h 426876"/>
                <a:gd name="connsiteX69" fmla="*/ 1039529 w 1093044"/>
                <a:gd name="connsiteY69" fmla="*/ 74457 h 426876"/>
                <a:gd name="connsiteX70" fmla="*/ 1018593 w 1093044"/>
                <a:gd name="connsiteY70" fmla="*/ 23898 h 426876"/>
                <a:gd name="connsiteX71" fmla="*/ 1039533 w 1093044"/>
                <a:gd name="connsiteY71" fmla="*/ 2955 h 426876"/>
                <a:gd name="connsiteX72" fmla="*/ 661246 w 1093044"/>
                <a:gd name="connsiteY72" fmla="*/ 523 h 426876"/>
                <a:gd name="connsiteX73" fmla="*/ 705641 w 1093044"/>
                <a:gd name="connsiteY73" fmla="*/ 32520 h 426876"/>
                <a:gd name="connsiteX74" fmla="*/ 673644 w 1093044"/>
                <a:gd name="connsiteY74" fmla="*/ 76915 h 426876"/>
                <a:gd name="connsiteX75" fmla="*/ 629249 w 1093044"/>
                <a:gd name="connsiteY75" fmla="*/ 44918 h 426876"/>
                <a:gd name="connsiteX76" fmla="*/ 661246 w 1093044"/>
                <a:gd name="connsiteY76" fmla="*/ 523 h 42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1093044" h="426876">
                  <a:moveTo>
                    <a:pt x="333584" y="307872"/>
                  </a:moveTo>
                  <a:cubicBezTo>
                    <a:pt x="317166" y="307872"/>
                    <a:pt x="303834" y="321204"/>
                    <a:pt x="303834" y="337623"/>
                  </a:cubicBezTo>
                  <a:cubicBezTo>
                    <a:pt x="303834" y="354041"/>
                    <a:pt x="317145" y="367375"/>
                    <a:pt x="333584" y="367375"/>
                  </a:cubicBezTo>
                  <a:lnTo>
                    <a:pt x="333584" y="367396"/>
                  </a:lnTo>
                  <a:lnTo>
                    <a:pt x="399553" y="367396"/>
                  </a:lnTo>
                  <a:cubicBezTo>
                    <a:pt x="399553" y="367375"/>
                    <a:pt x="399553" y="367375"/>
                    <a:pt x="399553" y="367354"/>
                  </a:cubicBezTo>
                  <a:lnTo>
                    <a:pt x="399553" y="307872"/>
                  </a:lnTo>
                  <a:close/>
                  <a:moveTo>
                    <a:pt x="1024499" y="129281"/>
                  </a:moveTo>
                  <a:cubicBezTo>
                    <a:pt x="1057351" y="129281"/>
                    <a:pt x="1084002" y="155925"/>
                    <a:pt x="1084021" y="188805"/>
                  </a:cubicBezTo>
                  <a:lnTo>
                    <a:pt x="1084021" y="426876"/>
                  </a:lnTo>
                  <a:cubicBezTo>
                    <a:pt x="1051140" y="426876"/>
                    <a:pt x="1024499" y="400233"/>
                    <a:pt x="1024499" y="367354"/>
                  </a:cubicBezTo>
                  <a:close/>
                  <a:moveTo>
                    <a:pt x="860827" y="129281"/>
                  </a:moveTo>
                  <a:cubicBezTo>
                    <a:pt x="917453" y="129281"/>
                    <a:pt x="963472" y="174465"/>
                    <a:pt x="964901" y="230755"/>
                  </a:cubicBezTo>
                  <a:lnTo>
                    <a:pt x="965006" y="426855"/>
                  </a:lnTo>
                  <a:cubicBezTo>
                    <a:pt x="932129" y="426855"/>
                    <a:pt x="905486" y="400212"/>
                    <a:pt x="905486" y="367332"/>
                  </a:cubicBezTo>
                  <a:lnTo>
                    <a:pt x="905486" y="233421"/>
                  </a:lnTo>
                  <a:cubicBezTo>
                    <a:pt x="905486" y="208772"/>
                    <a:pt x="885497" y="188784"/>
                    <a:pt x="860848" y="188784"/>
                  </a:cubicBezTo>
                  <a:cubicBezTo>
                    <a:pt x="836199" y="188784"/>
                    <a:pt x="816211" y="208772"/>
                    <a:pt x="816211" y="233421"/>
                  </a:cubicBezTo>
                  <a:lnTo>
                    <a:pt x="816211" y="426855"/>
                  </a:lnTo>
                  <a:cubicBezTo>
                    <a:pt x="783331" y="426855"/>
                    <a:pt x="756688" y="400212"/>
                    <a:pt x="756688" y="367332"/>
                  </a:cubicBezTo>
                  <a:lnTo>
                    <a:pt x="756688" y="230755"/>
                  </a:lnTo>
                  <a:lnTo>
                    <a:pt x="756751" y="230755"/>
                  </a:lnTo>
                  <a:cubicBezTo>
                    <a:pt x="758158" y="174486"/>
                    <a:pt x="804202" y="129281"/>
                    <a:pt x="860827" y="129281"/>
                  </a:cubicBezTo>
                  <a:close/>
                  <a:moveTo>
                    <a:pt x="637644" y="129281"/>
                  </a:moveTo>
                  <a:cubicBezTo>
                    <a:pt x="670524" y="129281"/>
                    <a:pt x="697168" y="155925"/>
                    <a:pt x="697168" y="188805"/>
                  </a:cubicBezTo>
                  <a:lnTo>
                    <a:pt x="697168" y="426876"/>
                  </a:lnTo>
                  <a:cubicBezTo>
                    <a:pt x="664288" y="426876"/>
                    <a:pt x="637644" y="400233"/>
                    <a:pt x="637644" y="367354"/>
                  </a:cubicBezTo>
                  <a:close/>
                  <a:moveTo>
                    <a:pt x="354916" y="129281"/>
                  </a:moveTo>
                  <a:cubicBezTo>
                    <a:pt x="411542" y="129281"/>
                    <a:pt x="457565" y="174465"/>
                    <a:pt x="458993" y="230755"/>
                  </a:cubicBezTo>
                  <a:lnTo>
                    <a:pt x="459056" y="230755"/>
                  </a:lnTo>
                  <a:lnTo>
                    <a:pt x="459056" y="367332"/>
                  </a:lnTo>
                  <a:lnTo>
                    <a:pt x="459056" y="426855"/>
                  </a:lnTo>
                  <a:cubicBezTo>
                    <a:pt x="435037" y="426855"/>
                    <a:pt x="414355" y="412620"/>
                    <a:pt x="404949" y="392128"/>
                  </a:cubicBezTo>
                  <a:cubicBezTo>
                    <a:pt x="404698" y="392632"/>
                    <a:pt x="404424" y="393115"/>
                    <a:pt x="404152" y="393577"/>
                  </a:cubicBezTo>
                  <a:cubicBezTo>
                    <a:pt x="394745" y="412725"/>
                    <a:pt x="375366" y="426057"/>
                    <a:pt x="352775" y="426834"/>
                  </a:cubicBezTo>
                  <a:lnTo>
                    <a:pt x="332178" y="426855"/>
                  </a:lnTo>
                  <a:cubicBezTo>
                    <a:pt x="283530" y="426120"/>
                    <a:pt x="244310" y="386459"/>
                    <a:pt x="244310" y="337623"/>
                  </a:cubicBezTo>
                  <a:cubicBezTo>
                    <a:pt x="244310" y="288367"/>
                    <a:pt x="284203" y="248412"/>
                    <a:pt x="333458" y="248349"/>
                  </a:cubicBezTo>
                  <a:lnTo>
                    <a:pt x="399553" y="248349"/>
                  </a:lnTo>
                  <a:lnTo>
                    <a:pt x="399553" y="233442"/>
                  </a:lnTo>
                  <a:cubicBezTo>
                    <a:pt x="399553" y="208814"/>
                    <a:pt x="379628" y="188868"/>
                    <a:pt x="355042" y="188805"/>
                  </a:cubicBezTo>
                  <a:cubicBezTo>
                    <a:pt x="355126" y="188805"/>
                    <a:pt x="354874" y="188847"/>
                    <a:pt x="354874" y="188847"/>
                  </a:cubicBezTo>
                  <a:cubicBezTo>
                    <a:pt x="332534" y="189035"/>
                    <a:pt x="324934" y="197854"/>
                    <a:pt x="314940" y="207848"/>
                  </a:cubicBezTo>
                  <a:cubicBezTo>
                    <a:pt x="289724" y="233064"/>
                    <a:pt x="250945" y="227836"/>
                    <a:pt x="250945" y="227836"/>
                  </a:cubicBezTo>
                  <a:cubicBezTo>
                    <a:pt x="253801" y="172869"/>
                    <a:pt x="299235" y="129281"/>
                    <a:pt x="354916" y="129281"/>
                  </a:cubicBezTo>
                  <a:close/>
                  <a:moveTo>
                    <a:pt x="102754" y="128928"/>
                  </a:moveTo>
                  <a:cubicBezTo>
                    <a:pt x="158960" y="128928"/>
                    <a:pt x="206956" y="176442"/>
                    <a:pt x="206956" y="227294"/>
                  </a:cubicBezTo>
                  <a:cubicBezTo>
                    <a:pt x="206956" y="227294"/>
                    <a:pt x="167778" y="231472"/>
                    <a:pt x="142562" y="206256"/>
                  </a:cubicBezTo>
                  <a:cubicBezTo>
                    <a:pt x="132441" y="196156"/>
                    <a:pt x="122636" y="188515"/>
                    <a:pt x="102733" y="188515"/>
                  </a:cubicBezTo>
                  <a:cubicBezTo>
                    <a:pt x="63743" y="188515"/>
                    <a:pt x="59145" y="211484"/>
                    <a:pt x="59145" y="219399"/>
                  </a:cubicBezTo>
                  <a:cubicBezTo>
                    <a:pt x="59145" y="234705"/>
                    <a:pt x="68488" y="248227"/>
                    <a:pt x="89925" y="248269"/>
                  </a:cubicBezTo>
                  <a:lnTo>
                    <a:pt x="122490" y="248290"/>
                  </a:lnTo>
                  <a:cubicBezTo>
                    <a:pt x="165678" y="248290"/>
                    <a:pt x="206935" y="277977"/>
                    <a:pt x="206935" y="336367"/>
                  </a:cubicBezTo>
                  <a:cubicBezTo>
                    <a:pt x="206935" y="383166"/>
                    <a:pt x="167001" y="426859"/>
                    <a:pt x="104203" y="426859"/>
                  </a:cubicBezTo>
                  <a:cubicBezTo>
                    <a:pt x="47996" y="426859"/>
                    <a:pt x="0" y="379345"/>
                    <a:pt x="0" y="328494"/>
                  </a:cubicBezTo>
                  <a:cubicBezTo>
                    <a:pt x="0" y="328494"/>
                    <a:pt x="39178" y="324315"/>
                    <a:pt x="64394" y="349532"/>
                  </a:cubicBezTo>
                  <a:cubicBezTo>
                    <a:pt x="74514" y="359630"/>
                    <a:pt x="84319" y="367273"/>
                    <a:pt x="104224" y="367273"/>
                  </a:cubicBezTo>
                  <a:cubicBezTo>
                    <a:pt x="145585" y="367273"/>
                    <a:pt x="147811" y="344304"/>
                    <a:pt x="147811" y="336388"/>
                  </a:cubicBezTo>
                  <a:cubicBezTo>
                    <a:pt x="147811" y="321083"/>
                    <a:pt x="138468" y="307561"/>
                    <a:pt x="117031" y="307519"/>
                  </a:cubicBezTo>
                  <a:lnTo>
                    <a:pt x="84466" y="307498"/>
                  </a:lnTo>
                  <a:cubicBezTo>
                    <a:pt x="41278" y="307498"/>
                    <a:pt x="21" y="277809"/>
                    <a:pt x="21" y="219420"/>
                  </a:cubicBezTo>
                  <a:cubicBezTo>
                    <a:pt x="21" y="172620"/>
                    <a:pt x="39955" y="128928"/>
                    <a:pt x="102754" y="128928"/>
                  </a:cubicBezTo>
                  <a:close/>
                  <a:moveTo>
                    <a:pt x="518619" y="10256"/>
                  </a:moveTo>
                  <a:cubicBezTo>
                    <a:pt x="551478" y="10256"/>
                    <a:pt x="578122" y="36900"/>
                    <a:pt x="578143" y="69779"/>
                  </a:cubicBezTo>
                  <a:lnTo>
                    <a:pt x="578143" y="426876"/>
                  </a:lnTo>
                  <a:cubicBezTo>
                    <a:pt x="545263" y="426876"/>
                    <a:pt x="518619" y="400233"/>
                    <a:pt x="518619" y="367354"/>
                  </a:cubicBezTo>
                  <a:close/>
                  <a:moveTo>
                    <a:pt x="1039533" y="2955"/>
                  </a:moveTo>
                  <a:cubicBezTo>
                    <a:pt x="1048683" y="-834"/>
                    <a:pt x="1059280" y="-1134"/>
                    <a:pt x="1069152" y="2956"/>
                  </a:cubicBezTo>
                  <a:cubicBezTo>
                    <a:pt x="1088888" y="11134"/>
                    <a:pt x="1098270" y="33771"/>
                    <a:pt x="1090088" y="53515"/>
                  </a:cubicBezTo>
                  <a:cubicBezTo>
                    <a:pt x="1081915" y="73260"/>
                    <a:pt x="1059274" y="82636"/>
                    <a:pt x="1039529" y="74457"/>
                  </a:cubicBezTo>
                  <a:cubicBezTo>
                    <a:pt x="1019784" y="66278"/>
                    <a:pt x="1010411" y="43642"/>
                    <a:pt x="1018593" y="23898"/>
                  </a:cubicBezTo>
                  <a:cubicBezTo>
                    <a:pt x="1022680" y="14025"/>
                    <a:pt x="1030383" y="6745"/>
                    <a:pt x="1039533" y="2955"/>
                  </a:cubicBezTo>
                  <a:close/>
                  <a:moveTo>
                    <a:pt x="661246" y="523"/>
                  </a:moveTo>
                  <a:cubicBezTo>
                    <a:pt x="682341" y="-2901"/>
                    <a:pt x="702218" y="11424"/>
                    <a:pt x="705641" y="32520"/>
                  </a:cubicBezTo>
                  <a:cubicBezTo>
                    <a:pt x="709064" y="53615"/>
                    <a:pt x="694739" y="73491"/>
                    <a:pt x="673644" y="76915"/>
                  </a:cubicBezTo>
                  <a:cubicBezTo>
                    <a:pt x="652549" y="80338"/>
                    <a:pt x="632673" y="66013"/>
                    <a:pt x="629249" y="44918"/>
                  </a:cubicBezTo>
                  <a:cubicBezTo>
                    <a:pt x="625825" y="23822"/>
                    <a:pt x="640151" y="3946"/>
                    <a:pt x="661246" y="523"/>
                  </a:cubicBezTo>
                  <a:close/>
                </a:path>
              </a:pathLst>
            </a:custGeom>
            <a:solidFill>
              <a:srgbClr val="0234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6" name="Прямоугольник 85">
              <a:extLst>
                <a:ext uri="{FF2B5EF4-FFF2-40B4-BE49-F238E27FC236}">
                  <a16:creationId xmlns:a16="http://schemas.microsoft.com/office/drawing/2014/main" id="{A2B8C5C7-D181-4F01-8354-A5EA26A58A16}"/>
                </a:ext>
              </a:extLst>
            </p:cNvPr>
            <p:cNvSpPr/>
            <p:nvPr/>
          </p:nvSpPr>
          <p:spPr>
            <a:xfrm>
              <a:off x="7741642" y="5021217"/>
              <a:ext cx="1073583" cy="103668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  <a:alpha val="20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2" name="Рисунок 161">
              <a:extLst>
                <a:ext uri="{FF2B5EF4-FFF2-40B4-BE49-F238E27FC236}">
                  <a16:creationId xmlns:a16="http://schemas.microsoft.com/office/drawing/2014/main" id="{17D754C7-A771-4EEA-9726-C1228043D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7806227" y="5298484"/>
              <a:ext cx="944414" cy="482149"/>
            </a:xfrm>
            <a:prstGeom prst="rect">
              <a:avLst/>
            </a:prstGeom>
          </p:spPr>
        </p:pic>
        <p:sp>
          <p:nvSpPr>
            <p:cNvPr id="87" name="Прямоугольник 86">
              <a:extLst>
                <a:ext uri="{FF2B5EF4-FFF2-40B4-BE49-F238E27FC236}">
                  <a16:creationId xmlns:a16="http://schemas.microsoft.com/office/drawing/2014/main" id="{56A5F80A-4B27-445D-B41B-41258737D1A4}"/>
                </a:ext>
              </a:extLst>
            </p:cNvPr>
            <p:cNvSpPr/>
            <p:nvPr/>
          </p:nvSpPr>
          <p:spPr>
            <a:xfrm>
              <a:off x="8960703" y="5021217"/>
              <a:ext cx="1073583" cy="103668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  <a:alpha val="20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84" name="Рисунок 183">
              <a:extLst>
                <a:ext uri="{FF2B5EF4-FFF2-40B4-BE49-F238E27FC236}">
                  <a16:creationId xmlns:a16="http://schemas.microsoft.com/office/drawing/2014/main" id="{8F60307B-9635-4E16-B7C5-E673EA409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36907" y="5434879"/>
              <a:ext cx="921174" cy="209357"/>
            </a:xfrm>
            <a:prstGeom prst="rect">
              <a:avLst/>
            </a:prstGeom>
          </p:spPr>
        </p:pic>
        <p:sp>
          <p:nvSpPr>
            <p:cNvPr id="182" name="Прямоугольник 181">
              <a:extLst>
                <a:ext uri="{FF2B5EF4-FFF2-40B4-BE49-F238E27FC236}">
                  <a16:creationId xmlns:a16="http://schemas.microsoft.com/office/drawing/2014/main" id="{A74A7F96-FCAD-4A77-B5A5-BF734BF23ECA}"/>
                </a:ext>
              </a:extLst>
            </p:cNvPr>
            <p:cNvSpPr/>
            <p:nvPr/>
          </p:nvSpPr>
          <p:spPr>
            <a:xfrm>
              <a:off x="10189089" y="5021217"/>
              <a:ext cx="1073583" cy="103668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  <a:alpha val="20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87" name="Рисунок 186">
              <a:extLst>
                <a:ext uri="{FF2B5EF4-FFF2-40B4-BE49-F238E27FC236}">
                  <a16:creationId xmlns:a16="http://schemas.microsoft.com/office/drawing/2014/main" id="{DD0AD6FC-1FF3-46AD-BB16-B2E37A2133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65293" y="5497234"/>
              <a:ext cx="921174" cy="84648"/>
            </a:xfrm>
            <a:prstGeom prst="rect">
              <a:avLst/>
            </a:prstGeom>
          </p:spPr>
        </p:pic>
      </p:grpSp>
      <p:sp>
        <p:nvSpPr>
          <p:cNvPr id="193" name="TextBox 192">
            <a:extLst>
              <a:ext uri="{FF2B5EF4-FFF2-40B4-BE49-F238E27FC236}">
                <a16:creationId xmlns:a16="http://schemas.microsoft.com/office/drawing/2014/main" id="{3A31010F-854C-4B40-8E6E-F96889263BC1}"/>
              </a:ext>
            </a:extLst>
          </p:cNvPr>
          <p:cNvSpPr txBox="1"/>
          <p:nvPr/>
        </p:nvSpPr>
        <p:spPr>
          <a:xfrm>
            <a:off x="929328" y="2077550"/>
            <a:ext cx="4029144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 Bold" panose="00000800000000000000" pitchFamily="2" charset="-52"/>
              </a:rPr>
              <a:t>Наши возможности не ограничиваются поставками продукции исключительно четырех вышеперечисленных брендов</a:t>
            </a:r>
          </a:p>
        </p:txBody>
      </p:sp>
      <p:sp>
        <p:nvSpPr>
          <p:cNvPr id="201" name="Прямоугольник 200">
            <a:extLst>
              <a:ext uri="{FF2B5EF4-FFF2-40B4-BE49-F238E27FC236}">
                <a16:creationId xmlns:a16="http://schemas.microsoft.com/office/drawing/2014/main" id="{A5733155-0E33-437F-8091-463E8A890091}"/>
              </a:ext>
            </a:extLst>
          </p:cNvPr>
          <p:cNvSpPr/>
          <p:nvPr/>
        </p:nvSpPr>
        <p:spPr>
          <a:xfrm>
            <a:off x="10152380" y="2002681"/>
            <a:ext cx="1343620" cy="28289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0207CB4F-01F1-4E27-AE24-789FD7A0CB07}"/>
              </a:ext>
            </a:extLst>
          </p:cNvPr>
          <p:cNvSpPr txBox="1"/>
          <p:nvPr/>
        </p:nvSpPr>
        <p:spPr>
          <a:xfrm>
            <a:off x="10152380" y="1990238"/>
            <a:ext cx="1343619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/>
            <a:r>
              <a:rPr lang="ru-RU" sz="1400" dirty="0">
                <a:solidFill>
                  <a:schemeClr val="bg1"/>
                </a:solidFill>
                <a:latin typeface="Montserrat Bold" panose="00000800000000000000" pitchFamily="2" charset="-52"/>
              </a:rPr>
              <a:t>Сантехника </a:t>
            </a:r>
          </a:p>
        </p:txBody>
      </p:sp>
    </p:spTree>
    <p:extLst>
      <p:ext uri="{BB962C8B-B14F-4D97-AF65-F5344CB8AC3E}">
        <p14:creationId xmlns:p14="http://schemas.microsoft.com/office/powerpoint/2010/main" val="17051969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CE85F58A-9484-49B1-BEAE-3A082DA73FB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Рисунок 155">
            <a:extLst>
              <a:ext uri="{FF2B5EF4-FFF2-40B4-BE49-F238E27FC236}">
                <a16:creationId xmlns:a16="http://schemas.microsoft.com/office/drawing/2014/main" id="{582901F2-9EB4-48E8-906B-8BA5C079C672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6" name="Рисунок 155">
            <a:extLst>
              <a:ext uri="{FF2B5EF4-FFF2-40B4-BE49-F238E27FC236}">
                <a16:creationId xmlns:a16="http://schemas.microsoft.com/office/drawing/2014/main" id="{F5AF7E8C-11AA-4925-BB10-10B8B35F9A25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92" name="Прямоугольник 191">
            <a:extLst>
              <a:ext uri="{FF2B5EF4-FFF2-40B4-BE49-F238E27FC236}">
                <a16:creationId xmlns:a16="http://schemas.microsoft.com/office/drawing/2014/main" id="{83E741C4-5A5E-4C0E-BFF1-3532A911FFFA}"/>
              </a:ext>
            </a:extLst>
          </p:cNvPr>
          <p:cNvSpPr/>
          <p:nvPr/>
        </p:nvSpPr>
        <p:spPr>
          <a:xfrm>
            <a:off x="696000" y="1656768"/>
            <a:ext cx="10800000" cy="1795671"/>
          </a:xfrm>
          <a:prstGeom prst="rect">
            <a:avLst/>
          </a:prstGeom>
          <a:blipFill dpi="0" rotWithShape="1">
            <a:blip r:embed="rId2"/>
            <a:srcRect/>
            <a:tile tx="0" ty="-444500" sx="100000" sy="100000" flip="none" algn="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Фабрики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grpSp>
        <p:nvGrpSpPr>
          <p:cNvPr id="67" name="Группа 66">
            <a:extLst>
              <a:ext uri="{FF2B5EF4-FFF2-40B4-BE49-F238E27FC236}">
                <a16:creationId xmlns:a16="http://schemas.microsoft.com/office/drawing/2014/main" id="{3B09CC56-797C-4F90-AFF1-CB57C8BB78BC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68" name="Группа 67">
              <a:extLst>
                <a:ext uri="{FF2B5EF4-FFF2-40B4-BE49-F238E27FC236}">
                  <a16:creationId xmlns:a16="http://schemas.microsoft.com/office/drawing/2014/main" id="{593A5AA7-6FCC-45BA-984B-3AF990C0B2D8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70" name="Прямоугольник: скругленные углы 69">
                <a:extLst>
                  <a:ext uri="{FF2B5EF4-FFF2-40B4-BE49-F238E27FC236}">
                    <a16:creationId xmlns:a16="http://schemas.microsoft.com/office/drawing/2014/main" id="{2FD1E81D-89B6-4F1F-98B4-2E2B7C4A502A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1" name="Прямоугольник: скругленные углы 70">
                <a:extLst>
                  <a:ext uri="{FF2B5EF4-FFF2-40B4-BE49-F238E27FC236}">
                    <a16:creationId xmlns:a16="http://schemas.microsoft.com/office/drawing/2014/main" id="{2132F09C-992D-4E5D-BD40-2205812B58F3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Прямоугольник: скругленные углы 71">
                <a:extLst>
                  <a:ext uri="{FF2B5EF4-FFF2-40B4-BE49-F238E27FC236}">
                    <a16:creationId xmlns:a16="http://schemas.microsoft.com/office/drawing/2014/main" id="{2C402FA7-CC44-4A36-A2B6-D12246012EE1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C26A397D-B80D-48D6-8C72-8FFD2A2B426D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4F1ADB2-8400-4E15-A9C1-A68357E8C551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08</a:t>
              </a:r>
              <a:endParaRPr lang="ru-RU" sz="2000" dirty="0">
                <a:solidFill>
                  <a:schemeClr val="bg1"/>
                </a:solidFill>
                <a:latin typeface="Philosopher Bold" panose="00000800000000000000" pitchFamily="2" charset="-52"/>
              </a:endParaRPr>
            </a:p>
          </p:txBody>
        </p:sp>
      </p:grpSp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AE21A042-1094-4E36-8D96-0E1B4A4909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  <p:sp>
        <p:nvSpPr>
          <p:cNvPr id="196" name="Прямоугольник 195">
            <a:extLst>
              <a:ext uri="{FF2B5EF4-FFF2-40B4-BE49-F238E27FC236}">
                <a16:creationId xmlns:a16="http://schemas.microsoft.com/office/drawing/2014/main" id="{6A33CC89-F924-49B5-984E-759B0059FB4E}"/>
              </a:ext>
            </a:extLst>
          </p:cNvPr>
          <p:cNvSpPr/>
          <p:nvPr/>
        </p:nvSpPr>
        <p:spPr>
          <a:xfrm>
            <a:off x="696000" y="1656768"/>
            <a:ext cx="10800000" cy="1795671"/>
          </a:xfrm>
          <a:prstGeom prst="rect">
            <a:avLst/>
          </a:prstGeom>
          <a:gradFill>
            <a:gsLst>
              <a:gs pos="0">
                <a:srgbClr val="34373B"/>
              </a:gs>
              <a:gs pos="30000">
                <a:srgbClr val="34373B"/>
              </a:gs>
              <a:gs pos="100000">
                <a:srgbClr val="34373B">
                  <a:alpha val="40000"/>
                </a:srgbClr>
              </a:gs>
            </a:gsLst>
            <a:lin ang="0" scaled="0"/>
          </a:gra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AC3C6F5D-F4E1-41DF-81C0-B2515E76D6C7}"/>
              </a:ext>
            </a:extLst>
          </p:cNvPr>
          <p:cNvSpPr txBox="1"/>
          <p:nvPr/>
        </p:nvSpPr>
        <p:spPr>
          <a:xfrm>
            <a:off x="594819" y="5399818"/>
            <a:ext cx="2206141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9D2E88"/>
                </a:solidFill>
                <a:latin typeface="Montserrat Bold" panose="00000800000000000000" pitchFamily="2" charset="-52"/>
              </a:rPr>
              <a:t>А также</a:t>
            </a:r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EF03BE6B-2991-4D9D-925C-AE5764CBC1D2}"/>
              </a:ext>
            </a:extLst>
          </p:cNvPr>
          <p:cNvSpPr/>
          <p:nvPr/>
        </p:nvSpPr>
        <p:spPr>
          <a:xfrm>
            <a:off x="696000" y="2002681"/>
            <a:ext cx="1366480" cy="28289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867E694-5A66-47C9-822B-7262751843D0}"/>
              </a:ext>
            </a:extLst>
          </p:cNvPr>
          <p:cNvSpPr txBox="1"/>
          <p:nvPr/>
        </p:nvSpPr>
        <p:spPr>
          <a:xfrm>
            <a:off x="799628" y="1990238"/>
            <a:ext cx="4029144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 Bold" panose="00000800000000000000" pitchFamily="2" charset="-52"/>
              </a:rPr>
              <a:t>Плитка</a:t>
            </a:r>
          </a:p>
        </p:txBody>
      </p:sp>
      <p:grpSp>
        <p:nvGrpSpPr>
          <p:cNvPr id="97" name="Группа 96">
            <a:extLst>
              <a:ext uri="{FF2B5EF4-FFF2-40B4-BE49-F238E27FC236}">
                <a16:creationId xmlns:a16="http://schemas.microsoft.com/office/drawing/2014/main" id="{3C435FE2-DEC8-4259-8781-81B69BA562CB}"/>
              </a:ext>
            </a:extLst>
          </p:cNvPr>
          <p:cNvGrpSpPr/>
          <p:nvPr/>
        </p:nvGrpSpPr>
        <p:grpSpPr>
          <a:xfrm>
            <a:off x="3775857" y="3879460"/>
            <a:ext cx="840769" cy="811871"/>
            <a:chOff x="1847992" y="3507584"/>
            <a:chExt cx="840769" cy="811871"/>
          </a:xfrm>
        </p:grpSpPr>
        <p:sp>
          <p:nvSpPr>
            <p:cNvPr id="75" name="Прямоугольник 74">
              <a:extLst>
                <a:ext uri="{FF2B5EF4-FFF2-40B4-BE49-F238E27FC236}">
                  <a16:creationId xmlns:a16="http://schemas.microsoft.com/office/drawing/2014/main" id="{C71610B6-2AA3-4640-B8BA-7123B04BBA52}"/>
                </a:ext>
              </a:extLst>
            </p:cNvPr>
            <p:cNvSpPr/>
            <p:nvPr/>
          </p:nvSpPr>
          <p:spPr>
            <a:xfrm>
              <a:off x="1847992" y="3507584"/>
              <a:ext cx="840769" cy="811871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  <a:alpha val="20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6" name="Рисунок 95">
              <a:extLst>
                <a:ext uri="{FF2B5EF4-FFF2-40B4-BE49-F238E27FC236}">
                  <a16:creationId xmlns:a16="http://schemas.microsoft.com/office/drawing/2014/main" id="{221C4713-73C4-40ED-B0F5-7270765007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8376" y="3863961"/>
              <a:ext cx="720000" cy="99117"/>
            </a:xfrm>
            <a:prstGeom prst="rect">
              <a:avLst/>
            </a:prstGeom>
          </p:spPr>
        </p:pic>
      </p:grpSp>
      <p:grpSp>
        <p:nvGrpSpPr>
          <p:cNvPr id="111" name="Группа 110">
            <a:extLst>
              <a:ext uri="{FF2B5EF4-FFF2-40B4-BE49-F238E27FC236}">
                <a16:creationId xmlns:a16="http://schemas.microsoft.com/office/drawing/2014/main" id="{3BB6D864-FDB8-4F1A-A964-99F6A5D7F800}"/>
              </a:ext>
            </a:extLst>
          </p:cNvPr>
          <p:cNvGrpSpPr/>
          <p:nvPr/>
        </p:nvGrpSpPr>
        <p:grpSpPr>
          <a:xfrm>
            <a:off x="4730658" y="3879460"/>
            <a:ext cx="840769" cy="811871"/>
            <a:chOff x="3760434" y="3507584"/>
            <a:chExt cx="840769" cy="811871"/>
          </a:xfrm>
        </p:grpSpPr>
        <p:sp>
          <p:nvSpPr>
            <p:cNvPr id="78" name="Прямоугольник 77">
              <a:extLst>
                <a:ext uri="{FF2B5EF4-FFF2-40B4-BE49-F238E27FC236}">
                  <a16:creationId xmlns:a16="http://schemas.microsoft.com/office/drawing/2014/main" id="{AC79752A-14DD-4975-822C-CBFB133C2EE5}"/>
                </a:ext>
              </a:extLst>
            </p:cNvPr>
            <p:cNvSpPr/>
            <p:nvPr/>
          </p:nvSpPr>
          <p:spPr>
            <a:xfrm>
              <a:off x="3760434" y="3507584"/>
              <a:ext cx="840769" cy="811871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  <a:alpha val="20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7" name="Рисунок 106">
              <a:extLst>
                <a:ext uri="{FF2B5EF4-FFF2-40B4-BE49-F238E27FC236}">
                  <a16:creationId xmlns:a16="http://schemas.microsoft.com/office/drawing/2014/main" id="{C4506B8B-BC30-447F-9FE7-339C2924B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802818" y="3845564"/>
              <a:ext cx="756000" cy="135910"/>
            </a:xfrm>
            <a:prstGeom prst="rect">
              <a:avLst/>
            </a:prstGeom>
          </p:spPr>
        </p:pic>
      </p:grpSp>
      <p:grpSp>
        <p:nvGrpSpPr>
          <p:cNvPr id="155" name="Группа 154">
            <a:extLst>
              <a:ext uri="{FF2B5EF4-FFF2-40B4-BE49-F238E27FC236}">
                <a16:creationId xmlns:a16="http://schemas.microsoft.com/office/drawing/2014/main" id="{5441C486-486F-4396-99CE-F45609377C36}"/>
              </a:ext>
            </a:extLst>
          </p:cNvPr>
          <p:cNvGrpSpPr/>
          <p:nvPr/>
        </p:nvGrpSpPr>
        <p:grpSpPr>
          <a:xfrm>
            <a:off x="5685459" y="3879460"/>
            <a:ext cx="840769" cy="811871"/>
            <a:chOff x="5676528" y="2591990"/>
            <a:chExt cx="840769" cy="811871"/>
          </a:xfrm>
        </p:grpSpPr>
        <p:sp>
          <p:nvSpPr>
            <p:cNvPr id="139" name="Прямоугольник 138">
              <a:extLst>
                <a:ext uri="{FF2B5EF4-FFF2-40B4-BE49-F238E27FC236}">
                  <a16:creationId xmlns:a16="http://schemas.microsoft.com/office/drawing/2014/main" id="{4FE3EC69-E372-4D00-94B3-F8B3E9CD9BCE}"/>
                </a:ext>
              </a:extLst>
            </p:cNvPr>
            <p:cNvSpPr/>
            <p:nvPr/>
          </p:nvSpPr>
          <p:spPr>
            <a:xfrm>
              <a:off x="5676528" y="2591990"/>
              <a:ext cx="840769" cy="811871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  <a:alpha val="20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09DAD5AE-82BB-4F56-BAAB-1B90C0213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6912" y="2877925"/>
              <a:ext cx="720000" cy="240000"/>
            </a:xfrm>
            <a:prstGeom prst="rect">
              <a:avLst/>
            </a:prstGeom>
          </p:spPr>
        </p:pic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A5E13160-ACDD-4D86-8A35-74AD8256E0F5}"/>
              </a:ext>
            </a:extLst>
          </p:cNvPr>
          <p:cNvGrpSpPr/>
          <p:nvPr/>
        </p:nvGrpSpPr>
        <p:grpSpPr>
          <a:xfrm>
            <a:off x="6640260" y="3879460"/>
            <a:ext cx="840769" cy="811871"/>
            <a:chOff x="6632750" y="2591990"/>
            <a:chExt cx="840769" cy="811871"/>
          </a:xfrm>
        </p:grpSpPr>
        <p:sp>
          <p:nvSpPr>
            <p:cNvPr id="140" name="Прямоугольник 139">
              <a:extLst>
                <a:ext uri="{FF2B5EF4-FFF2-40B4-BE49-F238E27FC236}">
                  <a16:creationId xmlns:a16="http://schemas.microsoft.com/office/drawing/2014/main" id="{A5BACF36-FF35-4702-850C-0927F9EBA3B3}"/>
                </a:ext>
              </a:extLst>
            </p:cNvPr>
            <p:cNvSpPr/>
            <p:nvPr/>
          </p:nvSpPr>
          <p:spPr>
            <a:xfrm>
              <a:off x="6632750" y="2591990"/>
              <a:ext cx="840769" cy="811871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  <a:alpha val="20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95755D7-043D-4AF5-86F0-BC22CADCD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93134" y="2920672"/>
              <a:ext cx="720000" cy="154507"/>
            </a:xfrm>
            <a:prstGeom prst="rect">
              <a:avLst/>
            </a:prstGeom>
          </p:spPr>
        </p:pic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35D3E540-873D-452C-8CF3-9897F7740A04}"/>
              </a:ext>
            </a:extLst>
          </p:cNvPr>
          <p:cNvGrpSpPr/>
          <p:nvPr/>
        </p:nvGrpSpPr>
        <p:grpSpPr>
          <a:xfrm>
            <a:off x="7595061" y="3879460"/>
            <a:ext cx="840769" cy="811871"/>
            <a:chOff x="7588971" y="2591990"/>
            <a:chExt cx="840769" cy="811871"/>
          </a:xfrm>
        </p:grpSpPr>
        <p:sp>
          <p:nvSpPr>
            <p:cNvPr id="135" name="Прямоугольник 134">
              <a:extLst>
                <a:ext uri="{FF2B5EF4-FFF2-40B4-BE49-F238E27FC236}">
                  <a16:creationId xmlns:a16="http://schemas.microsoft.com/office/drawing/2014/main" id="{0047043B-874E-4A19-880B-669965FCBDDB}"/>
                </a:ext>
              </a:extLst>
            </p:cNvPr>
            <p:cNvSpPr/>
            <p:nvPr/>
          </p:nvSpPr>
          <p:spPr>
            <a:xfrm>
              <a:off x="7588971" y="2591990"/>
              <a:ext cx="840769" cy="811871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  <a:alpha val="20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1821BAC5-278A-491D-B4E4-79D3300304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649355" y="2915900"/>
              <a:ext cx="720000" cy="164051"/>
            </a:xfrm>
            <a:prstGeom prst="rect">
              <a:avLst/>
            </a:prstGeom>
          </p:spPr>
        </p:pic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C7A3CDD9-F900-4C83-950D-B00E049814DF}"/>
              </a:ext>
            </a:extLst>
          </p:cNvPr>
          <p:cNvGrpSpPr/>
          <p:nvPr/>
        </p:nvGrpSpPr>
        <p:grpSpPr>
          <a:xfrm>
            <a:off x="8549862" y="3879460"/>
            <a:ext cx="840769" cy="811871"/>
            <a:chOff x="8545192" y="2591990"/>
            <a:chExt cx="840769" cy="811871"/>
          </a:xfrm>
        </p:grpSpPr>
        <p:sp>
          <p:nvSpPr>
            <p:cNvPr id="136" name="Прямоугольник 135">
              <a:extLst>
                <a:ext uri="{FF2B5EF4-FFF2-40B4-BE49-F238E27FC236}">
                  <a16:creationId xmlns:a16="http://schemas.microsoft.com/office/drawing/2014/main" id="{D0ECBFE5-084D-41F5-BBAF-8FE31BF6BBD5}"/>
                </a:ext>
              </a:extLst>
            </p:cNvPr>
            <p:cNvSpPr/>
            <p:nvPr/>
          </p:nvSpPr>
          <p:spPr>
            <a:xfrm>
              <a:off x="8545192" y="2591990"/>
              <a:ext cx="840769" cy="811871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  <a:alpha val="20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B48C97F6-88AF-48D8-9A69-E73D4B615A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05576" y="2944972"/>
              <a:ext cx="720000" cy="105906"/>
            </a:xfrm>
            <a:prstGeom prst="rect">
              <a:avLst/>
            </a:prstGeom>
          </p:spPr>
        </p:pic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DCAB02F5-DE49-4465-8713-7C6A48B0DDAB}"/>
              </a:ext>
            </a:extLst>
          </p:cNvPr>
          <p:cNvGrpSpPr/>
          <p:nvPr/>
        </p:nvGrpSpPr>
        <p:grpSpPr>
          <a:xfrm>
            <a:off x="9504663" y="3879460"/>
            <a:ext cx="840769" cy="811871"/>
            <a:chOff x="9501413" y="2591990"/>
            <a:chExt cx="840769" cy="811871"/>
          </a:xfrm>
        </p:grpSpPr>
        <p:sp>
          <p:nvSpPr>
            <p:cNvPr id="137" name="Прямоугольник 136">
              <a:extLst>
                <a:ext uri="{FF2B5EF4-FFF2-40B4-BE49-F238E27FC236}">
                  <a16:creationId xmlns:a16="http://schemas.microsoft.com/office/drawing/2014/main" id="{B0D20D48-3C70-4017-A4A3-9FDD1494FD01}"/>
                </a:ext>
              </a:extLst>
            </p:cNvPr>
            <p:cNvSpPr/>
            <p:nvPr/>
          </p:nvSpPr>
          <p:spPr>
            <a:xfrm>
              <a:off x="9501413" y="2591990"/>
              <a:ext cx="840769" cy="811871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  <a:alpha val="20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4" name="Рисунок 33">
              <a:extLst>
                <a:ext uri="{FF2B5EF4-FFF2-40B4-BE49-F238E27FC236}">
                  <a16:creationId xmlns:a16="http://schemas.microsoft.com/office/drawing/2014/main" id="{309124F1-99FB-4DB4-8F57-EB17C7239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561797" y="2887525"/>
              <a:ext cx="720000" cy="220800"/>
            </a:xfrm>
            <a:prstGeom prst="rect">
              <a:avLst/>
            </a:prstGeom>
          </p:spPr>
        </p:pic>
      </p:grpSp>
      <p:grpSp>
        <p:nvGrpSpPr>
          <p:cNvPr id="152" name="Группа 151">
            <a:extLst>
              <a:ext uri="{FF2B5EF4-FFF2-40B4-BE49-F238E27FC236}">
                <a16:creationId xmlns:a16="http://schemas.microsoft.com/office/drawing/2014/main" id="{ECA1688A-E5B5-4630-814A-05492B31FFE1}"/>
              </a:ext>
            </a:extLst>
          </p:cNvPr>
          <p:cNvGrpSpPr/>
          <p:nvPr/>
        </p:nvGrpSpPr>
        <p:grpSpPr>
          <a:xfrm>
            <a:off x="10459461" y="3879460"/>
            <a:ext cx="840769" cy="811871"/>
            <a:chOff x="10459461" y="2591990"/>
            <a:chExt cx="840769" cy="811871"/>
          </a:xfrm>
        </p:grpSpPr>
        <p:sp>
          <p:nvSpPr>
            <p:cNvPr id="133" name="Прямоугольник 132">
              <a:extLst>
                <a:ext uri="{FF2B5EF4-FFF2-40B4-BE49-F238E27FC236}">
                  <a16:creationId xmlns:a16="http://schemas.microsoft.com/office/drawing/2014/main" id="{E9F274D3-3076-4CA0-B615-A5DE468DBD5D}"/>
                </a:ext>
              </a:extLst>
            </p:cNvPr>
            <p:cNvSpPr/>
            <p:nvPr/>
          </p:nvSpPr>
          <p:spPr>
            <a:xfrm>
              <a:off x="10459461" y="2591990"/>
              <a:ext cx="840769" cy="811871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  <a:alpha val="20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41" name="Рисунок 37">
              <a:extLst>
                <a:ext uri="{FF2B5EF4-FFF2-40B4-BE49-F238E27FC236}">
                  <a16:creationId xmlns:a16="http://schemas.microsoft.com/office/drawing/2014/main" id="{9CDE31EE-35D6-4B08-9449-6AC9E44A2136}"/>
                </a:ext>
              </a:extLst>
            </p:cNvPr>
            <p:cNvGrpSpPr/>
            <p:nvPr/>
          </p:nvGrpSpPr>
          <p:grpSpPr>
            <a:xfrm>
              <a:off x="10519845" y="2945526"/>
              <a:ext cx="719345" cy="104798"/>
              <a:chOff x="10519845" y="2898434"/>
              <a:chExt cx="719345" cy="104798"/>
            </a:xfrm>
            <a:solidFill>
              <a:schemeClr val="tx1"/>
            </a:solidFill>
          </p:grpSpPr>
          <p:sp>
            <p:nvSpPr>
              <p:cNvPr id="144" name="Полилиния: фигура 143">
                <a:extLst>
                  <a:ext uri="{FF2B5EF4-FFF2-40B4-BE49-F238E27FC236}">
                    <a16:creationId xmlns:a16="http://schemas.microsoft.com/office/drawing/2014/main" id="{A7CDD8F8-C62D-493B-8D92-532E77BBF767}"/>
                  </a:ext>
                </a:extLst>
              </p:cNvPr>
              <p:cNvSpPr/>
              <p:nvPr/>
            </p:nvSpPr>
            <p:spPr>
              <a:xfrm>
                <a:off x="10519845" y="2898434"/>
                <a:ext cx="77204" cy="104798"/>
              </a:xfrm>
              <a:custGeom>
                <a:avLst/>
                <a:gdLst>
                  <a:gd name="connsiteX0" fmla="*/ 0 w 77204"/>
                  <a:gd name="connsiteY0" fmla="*/ 0 h 104798"/>
                  <a:gd name="connsiteX1" fmla="*/ 77205 w 77204"/>
                  <a:gd name="connsiteY1" fmla="*/ 0 h 104798"/>
                  <a:gd name="connsiteX2" fmla="*/ 77205 w 77204"/>
                  <a:gd name="connsiteY2" fmla="*/ 21870 h 104798"/>
                  <a:gd name="connsiteX3" fmla="*/ 27300 w 77204"/>
                  <a:gd name="connsiteY3" fmla="*/ 21870 h 104798"/>
                  <a:gd name="connsiteX4" fmla="*/ 27300 w 77204"/>
                  <a:gd name="connsiteY4" fmla="*/ 43300 h 104798"/>
                  <a:gd name="connsiteX5" fmla="*/ 70450 w 77204"/>
                  <a:gd name="connsiteY5" fmla="*/ 43300 h 104798"/>
                  <a:gd name="connsiteX6" fmla="*/ 70450 w 77204"/>
                  <a:gd name="connsiteY6" fmla="*/ 64436 h 104798"/>
                  <a:gd name="connsiteX7" fmla="*/ 27300 w 77204"/>
                  <a:gd name="connsiteY7" fmla="*/ 64436 h 104798"/>
                  <a:gd name="connsiteX8" fmla="*/ 27300 w 77204"/>
                  <a:gd name="connsiteY8" fmla="*/ 104798 h 104798"/>
                  <a:gd name="connsiteX9" fmla="*/ 0 w 77204"/>
                  <a:gd name="connsiteY9" fmla="*/ 104798 h 104798"/>
                  <a:gd name="connsiteX10" fmla="*/ 0 w 77204"/>
                  <a:gd name="connsiteY10" fmla="*/ 0 h 104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7204" h="104798">
                    <a:moveTo>
                      <a:pt x="0" y="0"/>
                    </a:moveTo>
                    <a:lnTo>
                      <a:pt x="77205" y="0"/>
                    </a:lnTo>
                    <a:lnTo>
                      <a:pt x="77205" y="21870"/>
                    </a:lnTo>
                    <a:lnTo>
                      <a:pt x="27300" y="21870"/>
                    </a:lnTo>
                    <a:lnTo>
                      <a:pt x="27300" y="43300"/>
                    </a:lnTo>
                    <a:lnTo>
                      <a:pt x="70450" y="43300"/>
                    </a:lnTo>
                    <a:lnTo>
                      <a:pt x="70450" y="64436"/>
                    </a:lnTo>
                    <a:lnTo>
                      <a:pt x="27300" y="64436"/>
                    </a:lnTo>
                    <a:lnTo>
                      <a:pt x="27300" y="104798"/>
                    </a:lnTo>
                    <a:lnTo>
                      <a:pt x="0" y="1047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2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5" name="Полилиния: фигура 144">
                <a:extLst>
                  <a:ext uri="{FF2B5EF4-FFF2-40B4-BE49-F238E27FC236}">
                    <a16:creationId xmlns:a16="http://schemas.microsoft.com/office/drawing/2014/main" id="{7E643288-39FD-4FC4-B1BB-19C68743FC41}"/>
                  </a:ext>
                </a:extLst>
              </p:cNvPr>
              <p:cNvSpPr/>
              <p:nvPr/>
            </p:nvSpPr>
            <p:spPr>
              <a:xfrm>
                <a:off x="10609525" y="2898434"/>
                <a:ext cx="76176" cy="104798"/>
              </a:xfrm>
              <a:custGeom>
                <a:avLst/>
                <a:gdLst>
                  <a:gd name="connsiteX0" fmla="*/ 0 w 76176"/>
                  <a:gd name="connsiteY0" fmla="*/ 0 h 104798"/>
                  <a:gd name="connsiteX1" fmla="*/ 27300 w 76176"/>
                  <a:gd name="connsiteY1" fmla="*/ 0 h 104798"/>
                  <a:gd name="connsiteX2" fmla="*/ 27300 w 76176"/>
                  <a:gd name="connsiteY2" fmla="*/ 81313 h 104798"/>
                  <a:gd name="connsiteX3" fmla="*/ 76176 w 76176"/>
                  <a:gd name="connsiteY3" fmla="*/ 81313 h 104798"/>
                  <a:gd name="connsiteX4" fmla="*/ 76176 w 76176"/>
                  <a:gd name="connsiteY4" fmla="*/ 104798 h 104798"/>
                  <a:gd name="connsiteX5" fmla="*/ 0 w 76176"/>
                  <a:gd name="connsiteY5" fmla="*/ 104798 h 104798"/>
                  <a:gd name="connsiteX6" fmla="*/ 0 w 76176"/>
                  <a:gd name="connsiteY6" fmla="*/ 0 h 104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6176" h="104798">
                    <a:moveTo>
                      <a:pt x="0" y="0"/>
                    </a:moveTo>
                    <a:lnTo>
                      <a:pt x="27300" y="0"/>
                    </a:lnTo>
                    <a:lnTo>
                      <a:pt x="27300" y="81313"/>
                    </a:lnTo>
                    <a:lnTo>
                      <a:pt x="76176" y="81313"/>
                    </a:lnTo>
                    <a:lnTo>
                      <a:pt x="76176" y="104798"/>
                    </a:lnTo>
                    <a:lnTo>
                      <a:pt x="0" y="1047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2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6" name="Полилиния: фигура 145">
                <a:extLst>
                  <a:ext uri="{FF2B5EF4-FFF2-40B4-BE49-F238E27FC236}">
                    <a16:creationId xmlns:a16="http://schemas.microsoft.com/office/drawing/2014/main" id="{7582335E-1E67-4177-9EB2-9A44784D00B4}"/>
                  </a:ext>
                </a:extLst>
              </p:cNvPr>
              <p:cNvSpPr/>
              <p:nvPr/>
            </p:nvSpPr>
            <p:spPr>
              <a:xfrm>
                <a:off x="10688489" y="2898434"/>
                <a:ext cx="106114" cy="104798"/>
              </a:xfrm>
              <a:custGeom>
                <a:avLst/>
                <a:gdLst>
                  <a:gd name="connsiteX0" fmla="*/ 39186 w 106114"/>
                  <a:gd name="connsiteY0" fmla="*/ 0 h 104798"/>
                  <a:gd name="connsiteX1" fmla="*/ 66926 w 106114"/>
                  <a:gd name="connsiteY1" fmla="*/ 0 h 104798"/>
                  <a:gd name="connsiteX2" fmla="*/ 106115 w 106114"/>
                  <a:gd name="connsiteY2" fmla="*/ 104798 h 104798"/>
                  <a:gd name="connsiteX3" fmla="*/ 77642 w 106114"/>
                  <a:gd name="connsiteY3" fmla="*/ 104798 h 104798"/>
                  <a:gd name="connsiteX4" fmla="*/ 71186 w 106114"/>
                  <a:gd name="connsiteY4" fmla="*/ 86010 h 104798"/>
                  <a:gd name="connsiteX5" fmla="*/ 34639 w 106114"/>
                  <a:gd name="connsiteY5" fmla="*/ 86010 h 104798"/>
                  <a:gd name="connsiteX6" fmla="*/ 28035 w 106114"/>
                  <a:gd name="connsiteY6" fmla="*/ 104798 h 104798"/>
                  <a:gd name="connsiteX7" fmla="*/ 0 w 106114"/>
                  <a:gd name="connsiteY7" fmla="*/ 104798 h 104798"/>
                  <a:gd name="connsiteX8" fmla="*/ 39186 w 106114"/>
                  <a:gd name="connsiteY8" fmla="*/ 0 h 104798"/>
                  <a:gd name="connsiteX9" fmla="*/ 40951 w 106114"/>
                  <a:gd name="connsiteY9" fmla="*/ 65756 h 104798"/>
                  <a:gd name="connsiteX10" fmla="*/ 64727 w 106114"/>
                  <a:gd name="connsiteY10" fmla="*/ 65756 h 104798"/>
                  <a:gd name="connsiteX11" fmla="*/ 53131 w 106114"/>
                  <a:gd name="connsiteY11" fmla="*/ 29062 h 104798"/>
                  <a:gd name="connsiteX12" fmla="*/ 52838 w 106114"/>
                  <a:gd name="connsiteY12" fmla="*/ 29062 h 104798"/>
                  <a:gd name="connsiteX13" fmla="*/ 40951 w 106114"/>
                  <a:gd name="connsiteY13" fmla="*/ 65756 h 104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6114" h="104798">
                    <a:moveTo>
                      <a:pt x="39186" y="0"/>
                    </a:moveTo>
                    <a:lnTo>
                      <a:pt x="66926" y="0"/>
                    </a:lnTo>
                    <a:lnTo>
                      <a:pt x="106115" y="104798"/>
                    </a:lnTo>
                    <a:lnTo>
                      <a:pt x="77642" y="104798"/>
                    </a:lnTo>
                    <a:lnTo>
                      <a:pt x="71186" y="86010"/>
                    </a:lnTo>
                    <a:lnTo>
                      <a:pt x="34639" y="86010"/>
                    </a:lnTo>
                    <a:lnTo>
                      <a:pt x="28035" y="104798"/>
                    </a:lnTo>
                    <a:lnTo>
                      <a:pt x="0" y="104798"/>
                    </a:lnTo>
                    <a:lnTo>
                      <a:pt x="39186" y="0"/>
                    </a:lnTo>
                    <a:close/>
                    <a:moveTo>
                      <a:pt x="40951" y="65756"/>
                    </a:moveTo>
                    <a:lnTo>
                      <a:pt x="64727" y="65756"/>
                    </a:lnTo>
                    <a:lnTo>
                      <a:pt x="53131" y="29062"/>
                    </a:lnTo>
                    <a:lnTo>
                      <a:pt x="52838" y="29062"/>
                    </a:lnTo>
                    <a:lnTo>
                      <a:pt x="40951" y="65756"/>
                    </a:lnTo>
                    <a:close/>
                  </a:path>
                </a:pathLst>
              </a:custGeom>
              <a:solidFill>
                <a:schemeClr val="tx1"/>
              </a:solidFill>
              <a:ln w="2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7" name="Полилиния: фигура 146">
                <a:extLst>
                  <a:ext uri="{FF2B5EF4-FFF2-40B4-BE49-F238E27FC236}">
                    <a16:creationId xmlns:a16="http://schemas.microsoft.com/office/drawing/2014/main" id="{147E0812-03BF-4E51-9126-E8E214DC79D7}"/>
                  </a:ext>
                </a:extLst>
              </p:cNvPr>
              <p:cNvSpPr/>
              <p:nvPr/>
            </p:nvSpPr>
            <p:spPr>
              <a:xfrm>
                <a:off x="10784187" y="2898434"/>
                <a:ext cx="98341" cy="104798"/>
              </a:xfrm>
              <a:custGeom>
                <a:avLst/>
                <a:gdLst>
                  <a:gd name="connsiteX0" fmla="*/ 64436 w 98341"/>
                  <a:gd name="connsiteY0" fmla="*/ 104798 h 104798"/>
                  <a:gd name="connsiteX1" fmla="*/ 33026 w 98341"/>
                  <a:gd name="connsiteY1" fmla="*/ 104798 h 104798"/>
                  <a:gd name="connsiteX2" fmla="*/ 0 w 98341"/>
                  <a:gd name="connsiteY2" fmla="*/ 0 h 104798"/>
                  <a:gd name="connsiteX3" fmla="*/ 28475 w 98341"/>
                  <a:gd name="connsiteY3" fmla="*/ 0 h 104798"/>
                  <a:gd name="connsiteX4" fmla="*/ 49023 w 98341"/>
                  <a:gd name="connsiteY4" fmla="*/ 77938 h 104798"/>
                  <a:gd name="connsiteX5" fmla="*/ 49316 w 98341"/>
                  <a:gd name="connsiteY5" fmla="*/ 77938 h 104798"/>
                  <a:gd name="connsiteX6" fmla="*/ 69866 w 98341"/>
                  <a:gd name="connsiteY6" fmla="*/ 0 h 104798"/>
                  <a:gd name="connsiteX7" fmla="*/ 98342 w 98341"/>
                  <a:gd name="connsiteY7" fmla="*/ 0 h 104798"/>
                  <a:gd name="connsiteX8" fmla="*/ 64436 w 98341"/>
                  <a:gd name="connsiteY8" fmla="*/ 104798 h 104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8341" h="104798">
                    <a:moveTo>
                      <a:pt x="64436" y="104798"/>
                    </a:moveTo>
                    <a:lnTo>
                      <a:pt x="33026" y="104798"/>
                    </a:lnTo>
                    <a:lnTo>
                      <a:pt x="0" y="0"/>
                    </a:lnTo>
                    <a:lnTo>
                      <a:pt x="28475" y="0"/>
                    </a:lnTo>
                    <a:lnTo>
                      <a:pt x="49023" y="77938"/>
                    </a:lnTo>
                    <a:lnTo>
                      <a:pt x="49316" y="77938"/>
                    </a:lnTo>
                    <a:lnTo>
                      <a:pt x="69866" y="0"/>
                    </a:lnTo>
                    <a:lnTo>
                      <a:pt x="98342" y="0"/>
                    </a:lnTo>
                    <a:lnTo>
                      <a:pt x="64436" y="104798"/>
                    </a:lnTo>
                    <a:close/>
                  </a:path>
                </a:pathLst>
              </a:custGeom>
              <a:solidFill>
                <a:schemeClr val="tx1"/>
              </a:solidFill>
              <a:ln w="2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8" name="Полилиния: фигура 147">
                <a:extLst>
                  <a:ext uri="{FF2B5EF4-FFF2-40B4-BE49-F238E27FC236}">
                    <a16:creationId xmlns:a16="http://schemas.microsoft.com/office/drawing/2014/main" id="{9AA9D110-09E2-4829-B7BF-A31FEA2B8BCD}"/>
                  </a:ext>
                </a:extLst>
              </p:cNvPr>
              <p:cNvSpPr/>
              <p:nvPr/>
            </p:nvSpPr>
            <p:spPr>
              <a:xfrm>
                <a:off x="10890309" y="2898434"/>
                <a:ext cx="27302" cy="104798"/>
              </a:xfrm>
              <a:custGeom>
                <a:avLst/>
                <a:gdLst>
                  <a:gd name="connsiteX0" fmla="*/ 0 w 27302"/>
                  <a:gd name="connsiteY0" fmla="*/ 0 h 104798"/>
                  <a:gd name="connsiteX1" fmla="*/ 27302 w 27302"/>
                  <a:gd name="connsiteY1" fmla="*/ 0 h 104798"/>
                  <a:gd name="connsiteX2" fmla="*/ 27302 w 27302"/>
                  <a:gd name="connsiteY2" fmla="*/ 104798 h 104798"/>
                  <a:gd name="connsiteX3" fmla="*/ 0 w 27302"/>
                  <a:gd name="connsiteY3" fmla="*/ 104798 h 104798"/>
                  <a:gd name="connsiteX4" fmla="*/ 0 w 27302"/>
                  <a:gd name="connsiteY4" fmla="*/ 0 h 104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302" h="104798">
                    <a:moveTo>
                      <a:pt x="0" y="0"/>
                    </a:moveTo>
                    <a:lnTo>
                      <a:pt x="27302" y="0"/>
                    </a:lnTo>
                    <a:lnTo>
                      <a:pt x="27302" y="104798"/>
                    </a:lnTo>
                    <a:lnTo>
                      <a:pt x="0" y="1047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2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9" name="Полилиния: фигура 148">
                <a:extLst>
                  <a:ext uri="{FF2B5EF4-FFF2-40B4-BE49-F238E27FC236}">
                    <a16:creationId xmlns:a16="http://schemas.microsoft.com/office/drawing/2014/main" id="{A5257FC6-46A4-46F8-834D-634E2C7C71D3}"/>
                  </a:ext>
                </a:extLst>
              </p:cNvPr>
              <p:cNvSpPr/>
              <p:nvPr/>
            </p:nvSpPr>
            <p:spPr>
              <a:xfrm>
                <a:off x="10936536" y="2898434"/>
                <a:ext cx="100540" cy="104798"/>
              </a:xfrm>
              <a:custGeom>
                <a:avLst/>
                <a:gdLst>
                  <a:gd name="connsiteX0" fmla="*/ 5 w 100540"/>
                  <a:gd name="connsiteY0" fmla="*/ 0 h 104798"/>
                  <a:gd name="connsiteX1" fmla="*/ 27305 w 100540"/>
                  <a:gd name="connsiteY1" fmla="*/ 0 h 104798"/>
                  <a:gd name="connsiteX2" fmla="*/ 27305 w 100540"/>
                  <a:gd name="connsiteY2" fmla="*/ 40218 h 104798"/>
                  <a:gd name="connsiteX3" fmla="*/ 61797 w 100540"/>
                  <a:gd name="connsiteY3" fmla="*/ 0 h 104798"/>
                  <a:gd name="connsiteX4" fmla="*/ 95700 w 100540"/>
                  <a:gd name="connsiteY4" fmla="*/ 0 h 104798"/>
                  <a:gd name="connsiteX5" fmla="*/ 56948 w 100540"/>
                  <a:gd name="connsiteY5" fmla="*/ 41244 h 104798"/>
                  <a:gd name="connsiteX6" fmla="*/ 100541 w 100540"/>
                  <a:gd name="connsiteY6" fmla="*/ 104798 h 104798"/>
                  <a:gd name="connsiteX7" fmla="*/ 66638 w 100540"/>
                  <a:gd name="connsiteY7" fmla="*/ 104798 h 104798"/>
                  <a:gd name="connsiteX8" fmla="*/ 38456 w 100540"/>
                  <a:gd name="connsiteY8" fmla="*/ 60765 h 104798"/>
                  <a:gd name="connsiteX9" fmla="*/ 27300 w 100540"/>
                  <a:gd name="connsiteY9" fmla="*/ 72508 h 104798"/>
                  <a:gd name="connsiteX10" fmla="*/ 27300 w 100540"/>
                  <a:gd name="connsiteY10" fmla="*/ 104798 h 104798"/>
                  <a:gd name="connsiteX11" fmla="*/ 0 w 100540"/>
                  <a:gd name="connsiteY11" fmla="*/ 104798 h 104798"/>
                  <a:gd name="connsiteX12" fmla="*/ 0 w 100540"/>
                  <a:gd name="connsiteY12" fmla="*/ 0 h 104798"/>
                  <a:gd name="connsiteX13" fmla="*/ 5 w 100540"/>
                  <a:gd name="connsiteY13" fmla="*/ 0 h 104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0540" h="104798">
                    <a:moveTo>
                      <a:pt x="5" y="0"/>
                    </a:moveTo>
                    <a:lnTo>
                      <a:pt x="27305" y="0"/>
                    </a:lnTo>
                    <a:lnTo>
                      <a:pt x="27305" y="40218"/>
                    </a:lnTo>
                    <a:lnTo>
                      <a:pt x="61797" y="0"/>
                    </a:lnTo>
                    <a:lnTo>
                      <a:pt x="95700" y="0"/>
                    </a:lnTo>
                    <a:lnTo>
                      <a:pt x="56948" y="41244"/>
                    </a:lnTo>
                    <a:lnTo>
                      <a:pt x="100541" y="104798"/>
                    </a:lnTo>
                    <a:lnTo>
                      <a:pt x="66638" y="104798"/>
                    </a:lnTo>
                    <a:lnTo>
                      <a:pt x="38456" y="60765"/>
                    </a:lnTo>
                    <a:lnTo>
                      <a:pt x="27300" y="72508"/>
                    </a:lnTo>
                    <a:lnTo>
                      <a:pt x="27300" y="104798"/>
                    </a:lnTo>
                    <a:lnTo>
                      <a:pt x="0" y="104798"/>
                    </a:lnTo>
                    <a:lnTo>
                      <a:pt x="0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chemeClr val="tx1"/>
              </a:solidFill>
              <a:ln w="2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0" name="Полилиния: фигура 149">
                <a:extLst>
                  <a:ext uri="{FF2B5EF4-FFF2-40B4-BE49-F238E27FC236}">
                    <a16:creationId xmlns:a16="http://schemas.microsoft.com/office/drawing/2014/main" id="{F91DE0F9-C682-4C94-B1E1-2505C83EF62A}"/>
                  </a:ext>
                </a:extLst>
              </p:cNvPr>
              <p:cNvSpPr/>
              <p:nvPr/>
            </p:nvSpPr>
            <p:spPr>
              <a:xfrm>
                <a:off x="11045298" y="2898434"/>
                <a:ext cx="84983" cy="104798"/>
              </a:xfrm>
              <a:custGeom>
                <a:avLst/>
                <a:gdLst>
                  <a:gd name="connsiteX0" fmla="*/ 3 w 84983"/>
                  <a:gd name="connsiteY0" fmla="*/ 0 h 104798"/>
                  <a:gd name="connsiteX1" fmla="*/ 83515 w 84983"/>
                  <a:gd name="connsiteY1" fmla="*/ 0 h 104798"/>
                  <a:gd name="connsiteX2" fmla="*/ 83515 w 84983"/>
                  <a:gd name="connsiteY2" fmla="*/ 21870 h 104798"/>
                  <a:gd name="connsiteX3" fmla="*/ 27302 w 84983"/>
                  <a:gd name="connsiteY3" fmla="*/ 21870 h 104798"/>
                  <a:gd name="connsiteX4" fmla="*/ 27302 w 84983"/>
                  <a:gd name="connsiteY4" fmla="*/ 40218 h 104798"/>
                  <a:gd name="connsiteX5" fmla="*/ 78671 w 84983"/>
                  <a:gd name="connsiteY5" fmla="*/ 40218 h 104798"/>
                  <a:gd name="connsiteX6" fmla="*/ 78671 w 84983"/>
                  <a:gd name="connsiteY6" fmla="*/ 61352 h 104798"/>
                  <a:gd name="connsiteX7" fmla="*/ 27302 w 84983"/>
                  <a:gd name="connsiteY7" fmla="*/ 61352 h 104798"/>
                  <a:gd name="connsiteX8" fmla="*/ 27302 w 84983"/>
                  <a:gd name="connsiteY8" fmla="*/ 81313 h 104798"/>
                  <a:gd name="connsiteX9" fmla="*/ 84984 w 84983"/>
                  <a:gd name="connsiteY9" fmla="*/ 81313 h 104798"/>
                  <a:gd name="connsiteX10" fmla="*/ 84984 w 84983"/>
                  <a:gd name="connsiteY10" fmla="*/ 104798 h 104798"/>
                  <a:gd name="connsiteX11" fmla="*/ 0 w 84983"/>
                  <a:gd name="connsiteY11" fmla="*/ 104798 h 104798"/>
                  <a:gd name="connsiteX12" fmla="*/ 3 w 84983"/>
                  <a:gd name="connsiteY12" fmla="*/ 0 h 104798"/>
                  <a:gd name="connsiteX13" fmla="*/ 3 w 84983"/>
                  <a:gd name="connsiteY13" fmla="*/ 0 h 104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4983" h="104798">
                    <a:moveTo>
                      <a:pt x="3" y="0"/>
                    </a:moveTo>
                    <a:lnTo>
                      <a:pt x="83515" y="0"/>
                    </a:lnTo>
                    <a:lnTo>
                      <a:pt x="83515" y="21870"/>
                    </a:lnTo>
                    <a:lnTo>
                      <a:pt x="27302" y="21870"/>
                    </a:lnTo>
                    <a:lnTo>
                      <a:pt x="27302" y="40218"/>
                    </a:lnTo>
                    <a:lnTo>
                      <a:pt x="78671" y="40218"/>
                    </a:lnTo>
                    <a:lnTo>
                      <a:pt x="78671" y="61352"/>
                    </a:lnTo>
                    <a:lnTo>
                      <a:pt x="27302" y="61352"/>
                    </a:lnTo>
                    <a:lnTo>
                      <a:pt x="27302" y="81313"/>
                    </a:lnTo>
                    <a:lnTo>
                      <a:pt x="84984" y="81313"/>
                    </a:lnTo>
                    <a:lnTo>
                      <a:pt x="84984" y="104798"/>
                    </a:lnTo>
                    <a:lnTo>
                      <a:pt x="0" y="104798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/>
              </a:solidFill>
              <a:ln w="2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1" name="Полилиния: фигура 150">
                <a:extLst>
                  <a:ext uri="{FF2B5EF4-FFF2-40B4-BE49-F238E27FC236}">
                    <a16:creationId xmlns:a16="http://schemas.microsoft.com/office/drawing/2014/main" id="{A22B438E-276E-4381-A7F0-E2CC2C917F16}"/>
                  </a:ext>
                </a:extLst>
              </p:cNvPr>
              <p:cNvSpPr/>
              <p:nvPr/>
            </p:nvSpPr>
            <p:spPr>
              <a:xfrm>
                <a:off x="11145841" y="2898434"/>
                <a:ext cx="93348" cy="104798"/>
              </a:xfrm>
              <a:custGeom>
                <a:avLst/>
                <a:gdLst>
                  <a:gd name="connsiteX0" fmla="*/ 0 w 93348"/>
                  <a:gd name="connsiteY0" fmla="*/ 0 h 104798"/>
                  <a:gd name="connsiteX1" fmla="*/ 53421 w 93348"/>
                  <a:gd name="connsiteY1" fmla="*/ 0 h 104798"/>
                  <a:gd name="connsiteX2" fmla="*/ 90118 w 93348"/>
                  <a:gd name="connsiteY2" fmla="*/ 29502 h 104798"/>
                  <a:gd name="connsiteX3" fmla="*/ 73681 w 93348"/>
                  <a:gd name="connsiteY3" fmla="*/ 55775 h 104798"/>
                  <a:gd name="connsiteX4" fmla="*/ 73681 w 93348"/>
                  <a:gd name="connsiteY4" fmla="*/ 56068 h 104798"/>
                  <a:gd name="connsiteX5" fmla="*/ 88945 w 93348"/>
                  <a:gd name="connsiteY5" fmla="*/ 81166 h 104798"/>
                  <a:gd name="connsiteX6" fmla="*/ 93349 w 93348"/>
                  <a:gd name="connsiteY6" fmla="*/ 104798 h 104798"/>
                  <a:gd name="connsiteX7" fmla="*/ 66342 w 93348"/>
                  <a:gd name="connsiteY7" fmla="*/ 104798 h 104798"/>
                  <a:gd name="connsiteX8" fmla="*/ 63258 w 93348"/>
                  <a:gd name="connsiteY8" fmla="*/ 88065 h 104798"/>
                  <a:gd name="connsiteX9" fmla="*/ 47994 w 93348"/>
                  <a:gd name="connsiteY9" fmla="*/ 66635 h 104798"/>
                  <a:gd name="connsiteX10" fmla="*/ 27302 w 93348"/>
                  <a:gd name="connsiteY10" fmla="*/ 66635 h 104798"/>
                  <a:gd name="connsiteX11" fmla="*/ 27302 w 93348"/>
                  <a:gd name="connsiteY11" fmla="*/ 104798 h 104798"/>
                  <a:gd name="connsiteX12" fmla="*/ 3 w 93348"/>
                  <a:gd name="connsiteY12" fmla="*/ 104798 h 104798"/>
                  <a:gd name="connsiteX13" fmla="*/ 0 w 93348"/>
                  <a:gd name="connsiteY13" fmla="*/ 0 h 104798"/>
                  <a:gd name="connsiteX14" fmla="*/ 0 w 93348"/>
                  <a:gd name="connsiteY14" fmla="*/ 0 h 104798"/>
                  <a:gd name="connsiteX15" fmla="*/ 27300 w 93348"/>
                  <a:gd name="connsiteY15" fmla="*/ 45499 h 104798"/>
                  <a:gd name="connsiteX16" fmla="*/ 50198 w 93348"/>
                  <a:gd name="connsiteY16" fmla="*/ 45499 h 104798"/>
                  <a:gd name="connsiteX17" fmla="*/ 62815 w 93348"/>
                  <a:gd name="connsiteY17" fmla="*/ 33170 h 104798"/>
                  <a:gd name="connsiteX18" fmla="*/ 49018 w 93348"/>
                  <a:gd name="connsiteY18" fmla="*/ 21870 h 104798"/>
                  <a:gd name="connsiteX19" fmla="*/ 27297 w 93348"/>
                  <a:gd name="connsiteY19" fmla="*/ 21870 h 104798"/>
                  <a:gd name="connsiteX20" fmla="*/ 27297 w 93348"/>
                  <a:gd name="connsiteY20" fmla="*/ 45499 h 104798"/>
                  <a:gd name="connsiteX21" fmla="*/ 27300 w 93348"/>
                  <a:gd name="connsiteY21" fmla="*/ 45499 h 104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93348" h="104798">
                    <a:moveTo>
                      <a:pt x="0" y="0"/>
                    </a:moveTo>
                    <a:lnTo>
                      <a:pt x="53421" y="0"/>
                    </a:lnTo>
                    <a:cubicBezTo>
                      <a:pt x="71916" y="0"/>
                      <a:pt x="90118" y="8365"/>
                      <a:pt x="90118" y="29502"/>
                    </a:cubicBezTo>
                    <a:cubicBezTo>
                      <a:pt x="90118" y="40802"/>
                      <a:pt x="84685" y="51518"/>
                      <a:pt x="73681" y="55775"/>
                    </a:cubicBezTo>
                    <a:lnTo>
                      <a:pt x="73681" y="56068"/>
                    </a:lnTo>
                    <a:cubicBezTo>
                      <a:pt x="84834" y="58710"/>
                      <a:pt x="88065" y="71186"/>
                      <a:pt x="88945" y="81166"/>
                    </a:cubicBezTo>
                    <a:cubicBezTo>
                      <a:pt x="89235" y="85570"/>
                      <a:pt x="89675" y="100981"/>
                      <a:pt x="93349" y="104798"/>
                    </a:cubicBezTo>
                    <a:lnTo>
                      <a:pt x="66342" y="104798"/>
                    </a:lnTo>
                    <a:cubicBezTo>
                      <a:pt x="63999" y="101277"/>
                      <a:pt x="63556" y="91003"/>
                      <a:pt x="63258" y="88065"/>
                    </a:cubicBezTo>
                    <a:cubicBezTo>
                      <a:pt x="62527" y="77496"/>
                      <a:pt x="60765" y="66635"/>
                      <a:pt x="47994" y="66635"/>
                    </a:cubicBezTo>
                    <a:lnTo>
                      <a:pt x="27302" y="66635"/>
                    </a:lnTo>
                    <a:lnTo>
                      <a:pt x="27302" y="104798"/>
                    </a:lnTo>
                    <a:lnTo>
                      <a:pt x="3" y="10479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7300" y="45499"/>
                    </a:moveTo>
                    <a:lnTo>
                      <a:pt x="50198" y="45499"/>
                    </a:lnTo>
                    <a:cubicBezTo>
                      <a:pt x="58414" y="45499"/>
                      <a:pt x="62815" y="41098"/>
                      <a:pt x="62815" y="33170"/>
                    </a:cubicBezTo>
                    <a:cubicBezTo>
                      <a:pt x="62815" y="25391"/>
                      <a:pt x="56652" y="21870"/>
                      <a:pt x="49018" y="21870"/>
                    </a:cubicBezTo>
                    <a:lnTo>
                      <a:pt x="27297" y="21870"/>
                    </a:lnTo>
                    <a:lnTo>
                      <a:pt x="27297" y="45499"/>
                    </a:lnTo>
                    <a:lnTo>
                      <a:pt x="27300" y="45499"/>
                    </a:lnTo>
                    <a:close/>
                  </a:path>
                </a:pathLst>
              </a:custGeom>
              <a:solidFill>
                <a:schemeClr val="tx1"/>
              </a:solidFill>
              <a:ln w="2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grpSp>
        <p:nvGrpSpPr>
          <p:cNvPr id="105" name="Группа 104">
            <a:extLst>
              <a:ext uri="{FF2B5EF4-FFF2-40B4-BE49-F238E27FC236}">
                <a16:creationId xmlns:a16="http://schemas.microsoft.com/office/drawing/2014/main" id="{4CC2BABE-4D37-45F0-B91B-9208C75BA35F}"/>
              </a:ext>
            </a:extLst>
          </p:cNvPr>
          <p:cNvGrpSpPr/>
          <p:nvPr/>
        </p:nvGrpSpPr>
        <p:grpSpPr>
          <a:xfrm>
            <a:off x="2821056" y="3879460"/>
            <a:ext cx="840769" cy="811871"/>
            <a:chOff x="2804213" y="3507584"/>
            <a:chExt cx="840769" cy="811871"/>
          </a:xfrm>
        </p:grpSpPr>
        <p:sp>
          <p:nvSpPr>
            <p:cNvPr id="77" name="Прямоугольник 76">
              <a:extLst>
                <a:ext uri="{FF2B5EF4-FFF2-40B4-BE49-F238E27FC236}">
                  <a16:creationId xmlns:a16="http://schemas.microsoft.com/office/drawing/2014/main" id="{C90F98E9-1C6F-46DE-B91F-1DECB5A28699}"/>
                </a:ext>
              </a:extLst>
            </p:cNvPr>
            <p:cNvSpPr/>
            <p:nvPr/>
          </p:nvSpPr>
          <p:spPr>
            <a:xfrm>
              <a:off x="2804213" y="3507584"/>
              <a:ext cx="840769" cy="811871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  <a:alpha val="20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4" name="Рисунок 103">
              <a:extLst>
                <a:ext uri="{FF2B5EF4-FFF2-40B4-BE49-F238E27FC236}">
                  <a16:creationId xmlns:a16="http://schemas.microsoft.com/office/drawing/2014/main" id="{97094C2F-A313-48E6-9C18-3A3F4942E1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2864597" y="3791459"/>
              <a:ext cx="720000" cy="244120"/>
            </a:xfrm>
            <a:prstGeom prst="rect">
              <a:avLst/>
            </a:prstGeom>
          </p:spPr>
        </p:pic>
      </p:grpSp>
      <p:grpSp>
        <p:nvGrpSpPr>
          <p:cNvPr id="117" name="Группа 116">
            <a:extLst>
              <a:ext uri="{FF2B5EF4-FFF2-40B4-BE49-F238E27FC236}">
                <a16:creationId xmlns:a16="http://schemas.microsoft.com/office/drawing/2014/main" id="{A85C5748-DBBE-4B5D-B735-EFBBF7BF883E}"/>
              </a:ext>
            </a:extLst>
          </p:cNvPr>
          <p:cNvGrpSpPr/>
          <p:nvPr/>
        </p:nvGrpSpPr>
        <p:grpSpPr>
          <a:xfrm>
            <a:off x="1866255" y="3879460"/>
            <a:ext cx="840769" cy="811871"/>
            <a:chOff x="6632750" y="3507584"/>
            <a:chExt cx="840769" cy="811871"/>
          </a:xfrm>
        </p:grpSpPr>
        <p:sp>
          <p:nvSpPr>
            <p:cNvPr id="100" name="Прямоугольник 99">
              <a:extLst>
                <a:ext uri="{FF2B5EF4-FFF2-40B4-BE49-F238E27FC236}">
                  <a16:creationId xmlns:a16="http://schemas.microsoft.com/office/drawing/2014/main" id="{F880B989-3045-4FD2-8D6F-DD3EEF8A0235}"/>
                </a:ext>
              </a:extLst>
            </p:cNvPr>
            <p:cNvSpPr/>
            <p:nvPr/>
          </p:nvSpPr>
          <p:spPr>
            <a:xfrm>
              <a:off x="6632750" y="3507584"/>
              <a:ext cx="840769" cy="811871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  <a:alpha val="20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6" name="Рисунок 115">
              <a:extLst>
                <a:ext uri="{FF2B5EF4-FFF2-40B4-BE49-F238E27FC236}">
                  <a16:creationId xmlns:a16="http://schemas.microsoft.com/office/drawing/2014/main" id="{E7DAF1F9-0959-4EF6-9883-BE6A380E30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93134" y="3779656"/>
              <a:ext cx="720000" cy="267726"/>
            </a:xfrm>
            <a:prstGeom prst="rect">
              <a:avLst/>
            </a:prstGeom>
          </p:spPr>
        </p:pic>
      </p:grpSp>
      <p:grpSp>
        <p:nvGrpSpPr>
          <p:cNvPr id="130" name="Группа 129">
            <a:extLst>
              <a:ext uri="{FF2B5EF4-FFF2-40B4-BE49-F238E27FC236}">
                <a16:creationId xmlns:a16="http://schemas.microsoft.com/office/drawing/2014/main" id="{E8862B77-3479-45C0-BE3B-5BFBF65315B4}"/>
              </a:ext>
            </a:extLst>
          </p:cNvPr>
          <p:cNvGrpSpPr/>
          <p:nvPr/>
        </p:nvGrpSpPr>
        <p:grpSpPr>
          <a:xfrm>
            <a:off x="911454" y="3879460"/>
            <a:ext cx="840769" cy="811871"/>
            <a:chOff x="10459461" y="3507584"/>
            <a:chExt cx="840769" cy="811871"/>
          </a:xfrm>
        </p:grpSpPr>
        <p:sp>
          <p:nvSpPr>
            <p:cNvPr id="87" name="Прямоугольник 86">
              <a:extLst>
                <a:ext uri="{FF2B5EF4-FFF2-40B4-BE49-F238E27FC236}">
                  <a16:creationId xmlns:a16="http://schemas.microsoft.com/office/drawing/2014/main" id="{56A5F80A-4B27-445D-B41B-41258737D1A4}"/>
                </a:ext>
              </a:extLst>
            </p:cNvPr>
            <p:cNvSpPr/>
            <p:nvPr/>
          </p:nvSpPr>
          <p:spPr>
            <a:xfrm>
              <a:off x="10459461" y="3507584"/>
              <a:ext cx="840769" cy="811871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  <a:alpha val="20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9" name="Рисунок 128">
              <a:extLst>
                <a:ext uri="{FF2B5EF4-FFF2-40B4-BE49-F238E27FC236}">
                  <a16:creationId xmlns:a16="http://schemas.microsoft.com/office/drawing/2014/main" id="{C21578F8-8854-4F99-9170-EC6AFA3BBC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10519845" y="3889519"/>
              <a:ext cx="720000" cy="48000"/>
            </a:xfrm>
            <a:prstGeom prst="rect">
              <a:avLst/>
            </a:prstGeom>
          </p:spPr>
        </p:pic>
      </p:grp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A2B8C5C7-D181-4F01-8354-A5EA26A58A16}"/>
              </a:ext>
            </a:extLst>
          </p:cNvPr>
          <p:cNvSpPr/>
          <p:nvPr/>
        </p:nvSpPr>
        <p:spPr>
          <a:xfrm>
            <a:off x="10459461" y="2061494"/>
            <a:ext cx="840769" cy="81187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6" name="Рисунок 125">
            <a:extLst>
              <a:ext uri="{FF2B5EF4-FFF2-40B4-BE49-F238E27FC236}">
                <a16:creationId xmlns:a16="http://schemas.microsoft.com/office/drawing/2014/main" id="{B6071B88-6B5C-4F1C-9DCF-9E28848B6D9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0519845" y="2200064"/>
            <a:ext cx="720000" cy="534730"/>
          </a:xfrm>
          <a:prstGeom prst="rect">
            <a:avLst/>
          </a:prstGeom>
        </p:spPr>
      </p:pic>
      <p:sp>
        <p:nvSpPr>
          <p:cNvPr id="103" name="Прямоугольник 102">
            <a:extLst>
              <a:ext uri="{FF2B5EF4-FFF2-40B4-BE49-F238E27FC236}">
                <a16:creationId xmlns:a16="http://schemas.microsoft.com/office/drawing/2014/main" id="{D95F0E97-39F4-4AE9-AC88-B2A9C6AC72BB}"/>
              </a:ext>
            </a:extLst>
          </p:cNvPr>
          <p:cNvSpPr/>
          <p:nvPr/>
        </p:nvSpPr>
        <p:spPr>
          <a:xfrm>
            <a:off x="2821056" y="2970477"/>
            <a:ext cx="840769" cy="81187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3" name="Рисунок 112">
            <a:extLst>
              <a:ext uri="{FF2B5EF4-FFF2-40B4-BE49-F238E27FC236}">
                <a16:creationId xmlns:a16="http://schemas.microsoft.com/office/drawing/2014/main" id="{13545379-ADA8-4E3B-90B3-6BB1986D421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2881440" y="3294812"/>
            <a:ext cx="720000" cy="163200"/>
          </a:xfrm>
          <a:prstGeom prst="rect">
            <a:avLst/>
          </a:prstGeom>
        </p:spPr>
      </p:pic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D815C85E-856F-44F7-9B89-A37A3CE4FAF8}"/>
              </a:ext>
            </a:extLst>
          </p:cNvPr>
          <p:cNvSpPr/>
          <p:nvPr/>
        </p:nvSpPr>
        <p:spPr>
          <a:xfrm>
            <a:off x="1866255" y="2970477"/>
            <a:ext cx="840769" cy="81187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9" name="Рисунок 118">
            <a:extLst>
              <a:ext uri="{FF2B5EF4-FFF2-40B4-BE49-F238E27FC236}">
                <a16:creationId xmlns:a16="http://schemas.microsoft.com/office/drawing/2014/main" id="{9139FE1D-1BE4-434C-92CC-2D51F43E3479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639" y="3242549"/>
            <a:ext cx="720000" cy="267726"/>
          </a:xfrm>
          <a:prstGeom prst="rect">
            <a:avLst/>
          </a:prstGeom>
        </p:spPr>
      </p:pic>
      <p:sp>
        <p:nvSpPr>
          <p:cNvPr id="85" name="Прямоугольник 84">
            <a:extLst>
              <a:ext uri="{FF2B5EF4-FFF2-40B4-BE49-F238E27FC236}">
                <a16:creationId xmlns:a16="http://schemas.microsoft.com/office/drawing/2014/main" id="{6E2E69C4-9A2D-4BD6-A664-C3CCC8075BE6}"/>
              </a:ext>
            </a:extLst>
          </p:cNvPr>
          <p:cNvSpPr/>
          <p:nvPr/>
        </p:nvSpPr>
        <p:spPr>
          <a:xfrm>
            <a:off x="9504663" y="2061494"/>
            <a:ext cx="840769" cy="81187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3" name="Рисунок 122">
            <a:extLst>
              <a:ext uri="{FF2B5EF4-FFF2-40B4-BE49-F238E27FC236}">
                <a16:creationId xmlns:a16="http://schemas.microsoft.com/office/drawing/2014/main" id="{1CDED35F-BAF0-403B-8C84-74E38E6AFC3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5047" y="2371891"/>
            <a:ext cx="720000" cy="191077"/>
          </a:xfrm>
          <a:prstGeom prst="rect">
            <a:avLst/>
          </a:prstGeom>
        </p:spPr>
      </p:pic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id="{F76A5F96-34E2-4ACB-B0DA-A7C8E40CD5AA}"/>
              </a:ext>
            </a:extLst>
          </p:cNvPr>
          <p:cNvSpPr/>
          <p:nvPr/>
        </p:nvSpPr>
        <p:spPr>
          <a:xfrm>
            <a:off x="3775857" y="2970477"/>
            <a:ext cx="840769" cy="81187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891A9DE6-E10A-419C-BA01-5B46A9DDBAFE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6241" y="3106412"/>
            <a:ext cx="720000" cy="540000"/>
          </a:xfrm>
          <a:prstGeom prst="rect">
            <a:avLst/>
          </a:prstGeom>
        </p:spPr>
      </p:pic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C8AAA6B0-5672-4DDB-936F-2A4F323E62D6}"/>
              </a:ext>
            </a:extLst>
          </p:cNvPr>
          <p:cNvSpPr/>
          <p:nvPr/>
        </p:nvSpPr>
        <p:spPr>
          <a:xfrm>
            <a:off x="4730658" y="2970477"/>
            <a:ext cx="840769" cy="81187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9" name="Рисунок 108">
            <a:extLst>
              <a:ext uri="{FF2B5EF4-FFF2-40B4-BE49-F238E27FC236}">
                <a16:creationId xmlns:a16="http://schemas.microsoft.com/office/drawing/2014/main" id="{5D1BE29F-758E-4F9D-9EB4-1F309D42870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791042" y="3318812"/>
            <a:ext cx="720000" cy="115200"/>
          </a:xfrm>
          <a:prstGeom prst="rect">
            <a:avLst/>
          </a:prstGeom>
        </p:spPr>
      </p:pic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0597CB69-809A-43C9-9527-FF599F35CA95}"/>
              </a:ext>
            </a:extLst>
          </p:cNvPr>
          <p:cNvSpPr/>
          <p:nvPr/>
        </p:nvSpPr>
        <p:spPr>
          <a:xfrm>
            <a:off x="5685459" y="2970477"/>
            <a:ext cx="840769" cy="81187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71D01F0-3766-4A4B-B907-615592F80C19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5739131" y="3171625"/>
            <a:ext cx="733425" cy="409575"/>
          </a:xfrm>
          <a:prstGeom prst="rect">
            <a:avLst/>
          </a:prstGeom>
        </p:spPr>
      </p:pic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id="{B9ECAF2B-9028-4631-9CBC-C5F39020F26B}"/>
              </a:ext>
            </a:extLst>
          </p:cNvPr>
          <p:cNvSpPr/>
          <p:nvPr/>
        </p:nvSpPr>
        <p:spPr>
          <a:xfrm>
            <a:off x="6640260" y="2970477"/>
            <a:ext cx="840769" cy="81187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FD76FD9-6E22-44AD-8E1D-752C79D0833F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6708219" y="3247825"/>
            <a:ext cx="704850" cy="257175"/>
          </a:xfrm>
          <a:prstGeom prst="rect">
            <a:avLst/>
          </a:prstGeom>
        </p:spPr>
      </p:pic>
      <p:sp>
        <p:nvSpPr>
          <p:cNvPr id="88" name="Прямоугольник 87">
            <a:extLst>
              <a:ext uri="{FF2B5EF4-FFF2-40B4-BE49-F238E27FC236}">
                <a16:creationId xmlns:a16="http://schemas.microsoft.com/office/drawing/2014/main" id="{6E83F089-0BA9-44E2-B602-0A35BE4AA16A}"/>
              </a:ext>
            </a:extLst>
          </p:cNvPr>
          <p:cNvSpPr/>
          <p:nvPr/>
        </p:nvSpPr>
        <p:spPr>
          <a:xfrm>
            <a:off x="7595061" y="2970477"/>
            <a:ext cx="840769" cy="81187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3DDA6DC-5EF9-421D-BE19-CF9A145B0FE7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5445" y="3224031"/>
            <a:ext cx="720000" cy="304762"/>
          </a:xfrm>
          <a:prstGeom prst="rect">
            <a:avLst/>
          </a:prstGeom>
        </p:spPr>
      </p:pic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8D22F066-33BE-45CF-9631-B18FABAF235A}"/>
              </a:ext>
            </a:extLst>
          </p:cNvPr>
          <p:cNvSpPr/>
          <p:nvPr/>
        </p:nvSpPr>
        <p:spPr>
          <a:xfrm>
            <a:off x="8549862" y="2970477"/>
            <a:ext cx="840769" cy="81187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8789005-9B2A-4EE5-8F21-55CA8EB9A257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8660684" y="3066850"/>
            <a:ext cx="619125" cy="619125"/>
          </a:xfrm>
          <a:prstGeom prst="rect">
            <a:avLst/>
          </a:prstGeom>
        </p:spPr>
      </p:pic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10F36374-BE27-437E-A7DC-F2DDC1A9D0FF}"/>
              </a:ext>
            </a:extLst>
          </p:cNvPr>
          <p:cNvSpPr/>
          <p:nvPr/>
        </p:nvSpPr>
        <p:spPr>
          <a:xfrm>
            <a:off x="9504663" y="2970477"/>
            <a:ext cx="840769" cy="81187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11B0379-2708-42A7-8C00-7611FA17B8E6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9565047" y="3268079"/>
            <a:ext cx="720000" cy="216667"/>
          </a:xfrm>
          <a:prstGeom prst="rect">
            <a:avLst/>
          </a:prstGeom>
        </p:spPr>
      </p:pic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C4D32F96-8A68-4BD1-8717-2DEA2CCBAF34}"/>
              </a:ext>
            </a:extLst>
          </p:cNvPr>
          <p:cNvSpPr/>
          <p:nvPr/>
        </p:nvSpPr>
        <p:spPr>
          <a:xfrm>
            <a:off x="10459461" y="2970477"/>
            <a:ext cx="840769" cy="81187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2" name="Рисунок 131">
            <a:extLst>
              <a:ext uri="{FF2B5EF4-FFF2-40B4-BE49-F238E27FC236}">
                <a16:creationId xmlns:a16="http://schemas.microsoft.com/office/drawing/2014/main" id="{59D798ED-8790-4FC0-9598-9A2E0A37971C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9845" y="3016412"/>
            <a:ext cx="720000" cy="720000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358AC587-054A-4C82-98E9-000A1DE293DF}"/>
              </a:ext>
            </a:extLst>
          </p:cNvPr>
          <p:cNvGrpSpPr/>
          <p:nvPr/>
        </p:nvGrpSpPr>
        <p:grpSpPr>
          <a:xfrm>
            <a:off x="3249930" y="5038417"/>
            <a:ext cx="12882904" cy="1061356"/>
            <a:chOff x="3249930" y="5038417"/>
            <a:chExt cx="12882904" cy="1061356"/>
          </a:xfrm>
        </p:grpSpPr>
        <p:grpSp>
          <p:nvGrpSpPr>
            <p:cNvPr id="168" name="Группа 167">
              <a:extLst>
                <a:ext uri="{FF2B5EF4-FFF2-40B4-BE49-F238E27FC236}">
                  <a16:creationId xmlns:a16="http://schemas.microsoft.com/office/drawing/2014/main" id="{91990245-1AAD-469B-8AC5-CAA8AE2CC1C7}"/>
                </a:ext>
              </a:extLst>
            </p:cNvPr>
            <p:cNvGrpSpPr/>
            <p:nvPr/>
          </p:nvGrpSpPr>
          <p:grpSpPr>
            <a:xfrm>
              <a:off x="3249930" y="5038417"/>
              <a:ext cx="7396681" cy="246221"/>
              <a:chOff x="3249930" y="5125761"/>
              <a:chExt cx="7396681" cy="246221"/>
            </a:xfrm>
          </p:grpSpPr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00597FD1-49EA-42F6-AFB7-7D6C3F7315B5}"/>
                  </a:ext>
                </a:extLst>
              </p:cNvPr>
              <p:cNvSpPr txBox="1"/>
              <p:nvPr/>
            </p:nvSpPr>
            <p:spPr>
              <a:xfrm>
                <a:off x="3446611" y="5125761"/>
                <a:ext cx="7200000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ru-RU" sz="1000" dirty="0">
                    <a:solidFill>
                      <a:schemeClr val="bg1"/>
                    </a:solidFill>
                    <a:latin typeface="Montserrat" panose="00000500000000000000" pitchFamily="2" charset="-52"/>
                  </a:rPr>
                  <a:t>Российские бренды (ITALON, ATLAS CONCORDE, VITRA и т.д.)</a:t>
                </a:r>
              </a:p>
            </p:txBody>
          </p:sp>
          <p:grpSp>
            <p:nvGrpSpPr>
              <p:cNvPr id="166" name="Группа 165">
                <a:extLst>
                  <a:ext uri="{FF2B5EF4-FFF2-40B4-BE49-F238E27FC236}">
                    <a16:creationId xmlns:a16="http://schemas.microsoft.com/office/drawing/2014/main" id="{33977CF8-299E-459F-A7F1-C49950C8D179}"/>
                  </a:ext>
                </a:extLst>
              </p:cNvPr>
              <p:cNvGrpSpPr/>
              <p:nvPr/>
            </p:nvGrpSpPr>
            <p:grpSpPr>
              <a:xfrm>
                <a:off x="3249930" y="5150528"/>
                <a:ext cx="196686" cy="196686"/>
                <a:chOff x="3195237" y="5329980"/>
                <a:chExt cx="360000" cy="360000"/>
              </a:xfrm>
            </p:grpSpPr>
            <p:sp>
              <p:nvSpPr>
                <p:cNvPr id="171" name="Овал 170">
                  <a:extLst>
                    <a:ext uri="{FF2B5EF4-FFF2-40B4-BE49-F238E27FC236}">
                      <a16:creationId xmlns:a16="http://schemas.microsoft.com/office/drawing/2014/main" id="{2167DB69-22C5-4D70-9A98-38460BBC53D2}"/>
                    </a:ext>
                  </a:extLst>
                </p:cNvPr>
                <p:cNvSpPr/>
                <p:nvPr/>
              </p:nvSpPr>
              <p:spPr>
                <a:xfrm>
                  <a:off x="3195237" y="5329980"/>
                  <a:ext cx="360000" cy="360000"/>
                </a:xfrm>
                <a:prstGeom prst="ellipse">
                  <a:avLst/>
                </a:prstGeom>
                <a:solidFill>
                  <a:srgbClr val="9D2E88"/>
                </a:solidFill>
                <a:ln w="220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72" name="Полилиния: фигура 171">
                  <a:extLst>
                    <a:ext uri="{FF2B5EF4-FFF2-40B4-BE49-F238E27FC236}">
                      <a16:creationId xmlns:a16="http://schemas.microsoft.com/office/drawing/2014/main" id="{86E37832-E5E6-44ED-8DB2-636D33D51890}"/>
                    </a:ext>
                  </a:extLst>
                </p:cNvPr>
                <p:cNvSpPr/>
                <p:nvPr/>
              </p:nvSpPr>
              <p:spPr>
                <a:xfrm rot="18900000">
                  <a:off x="3296466" y="5431209"/>
                  <a:ext cx="157534" cy="157534"/>
                </a:xfrm>
                <a:custGeom>
                  <a:avLst/>
                  <a:gdLst>
                    <a:gd name="connsiteX0" fmla="*/ 3305 w 157534"/>
                    <a:gd name="connsiteY0" fmla="*/ 3305 h 157534"/>
                    <a:gd name="connsiteX1" fmla="*/ 19215 w 157534"/>
                    <a:gd name="connsiteY1" fmla="*/ 3285 h 157534"/>
                    <a:gd name="connsiteX2" fmla="*/ 19235 w 157534"/>
                    <a:gd name="connsiteY2" fmla="*/ 3305 h 157534"/>
                    <a:gd name="connsiteX3" fmla="*/ 78770 w 157534"/>
                    <a:gd name="connsiteY3" fmla="*/ 62863 h 157534"/>
                    <a:gd name="connsiteX4" fmla="*/ 138305 w 157534"/>
                    <a:gd name="connsiteY4" fmla="*/ 3305 h 157534"/>
                    <a:gd name="connsiteX5" fmla="*/ 154235 w 157534"/>
                    <a:gd name="connsiteY5" fmla="*/ 3305 h 157534"/>
                    <a:gd name="connsiteX6" fmla="*/ 154235 w 157534"/>
                    <a:gd name="connsiteY6" fmla="*/ 19235 h 157534"/>
                    <a:gd name="connsiteX7" fmla="*/ 94678 w 157534"/>
                    <a:gd name="connsiteY7" fmla="*/ 78770 h 157534"/>
                    <a:gd name="connsiteX8" fmla="*/ 154235 w 157534"/>
                    <a:gd name="connsiteY8" fmla="*/ 138305 h 157534"/>
                    <a:gd name="connsiteX9" fmla="*/ 154235 w 157534"/>
                    <a:gd name="connsiteY9" fmla="*/ 154235 h 157534"/>
                    <a:gd name="connsiteX10" fmla="*/ 138305 w 157534"/>
                    <a:gd name="connsiteY10" fmla="*/ 154235 h 157534"/>
                    <a:gd name="connsiteX11" fmla="*/ 78770 w 157534"/>
                    <a:gd name="connsiteY11" fmla="*/ 94678 h 157534"/>
                    <a:gd name="connsiteX12" fmla="*/ 19235 w 157534"/>
                    <a:gd name="connsiteY12" fmla="*/ 154235 h 157534"/>
                    <a:gd name="connsiteX13" fmla="*/ 3305 w 157534"/>
                    <a:gd name="connsiteY13" fmla="*/ 154235 h 157534"/>
                    <a:gd name="connsiteX14" fmla="*/ 3305 w 157534"/>
                    <a:gd name="connsiteY14" fmla="*/ 138305 h 157534"/>
                    <a:gd name="connsiteX15" fmla="*/ 62863 w 157534"/>
                    <a:gd name="connsiteY15" fmla="*/ 78770 h 157534"/>
                    <a:gd name="connsiteX16" fmla="*/ 3305 w 157534"/>
                    <a:gd name="connsiteY16" fmla="*/ 19235 h 157534"/>
                    <a:gd name="connsiteX17" fmla="*/ 3285 w 157534"/>
                    <a:gd name="connsiteY17" fmla="*/ 3325 h 157534"/>
                    <a:gd name="connsiteX18" fmla="*/ 3305 w 157534"/>
                    <a:gd name="connsiteY18" fmla="*/ 3305 h 1575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57534" h="157534">
                      <a:moveTo>
                        <a:pt x="3305" y="3305"/>
                      </a:moveTo>
                      <a:cubicBezTo>
                        <a:pt x="7693" y="-1094"/>
                        <a:pt x="14816" y="-1103"/>
                        <a:pt x="19215" y="3285"/>
                      </a:cubicBezTo>
                      <a:cubicBezTo>
                        <a:pt x="19222" y="3292"/>
                        <a:pt x="19228" y="3298"/>
                        <a:pt x="19235" y="3305"/>
                      </a:cubicBezTo>
                      <a:lnTo>
                        <a:pt x="78770" y="62863"/>
                      </a:lnTo>
                      <a:lnTo>
                        <a:pt x="138305" y="3305"/>
                      </a:lnTo>
                      <a:cubicBezTo>
                        <a:pt x="142704" y="-1094"/>
                        <a:pt x="149836" y="-1094"/>
                        <a:pt x="154235" y="3305"/>
                      </a:cubicBezTo>
                      <a:cubicBezTo>
                        <a:pt x="158634" y="7704"/>
                        <a:pt x="158634" y="14836"/>
                        <a:pt x="154235" y="19235"/>
                      </a:cubicBezTo>
                      <a:lnTo>
                        <a:pt x="94678" y="78770"/>
                      </a:lnTo>
                      <a:lnTo>
                        <a:pt x="154235" y="138305"/>
                      </a:lnTo>
                      <a:cubicBezTo>
                        <a:pt x="158634" y="142704"/>
                        <a:pt x="158634" y="149836"/>
                        <a:pt x="154235" y="154235"/>
                      </a:cubicBezTo>
                      <a:cubicBezTo>
                        <a:pt x="149836" y="158634"/>
                        <a:pt x="142704" y="158634"/>
                        <a:pt x="138305" y="154235"/>
                      </a:cubicBezTo>
                      <a:lnTo>
                        <a:pt x="78770" y="94678"/>
                      </a:lnTo>
                      <a:lnTo>
                        <a:pt x="19235" y="154235"/>
                      </a:lnTo>
                      <a:cubicBezTo>
                        <a:pt x="14836" y="158634"/>
                        <a:pt x="7704" y="158634"/>
                        <a:pt x="3305" y="154235"/>
                      </a:cubicBezTo>
                      <a:cubicBezTo>
                        <a:pt x="-1094" y="149836"/>
                        <a:pt x="-1094" y="142704"/>
                        <a:pt x="3305" y="138305"/>
                      </a:cubicBezTo>
                      <a:lnTo>
                        <a:pt x="62863" y="78770"/>
                      </a:lnTo>
                      <a:lnTo>
                        <a:pt x="3305" y="19235"/>
                      </a:lnTo>
                      <a:cubicBezTo>
                        <a:pt x="-1094" y="14847"/>
                        <a:pt x="-1103" y="7724"/>
                        <a:pt x="3285" y="3325"/>
                      </a:cubicBezTo>
                      <a:cubicBezTo>
                        <a:pt x="3292" y="3319"/>
                        <a:pt x="3298" y="3312"/>
                        <a:pt x="3305" y="330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20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173" name="Группа 172">
              <a:extLst>
                <a:ext uri="{FF2B5EF4-FFF2-40B4-BE49-F238E27FC236}">
                  <a16:creationId xmlns:a16="http://schemas.microsoft.com/office/drawing/2014/main" id="{633237BB-5C0D-4F89-981C-D040977A4343}"/>
                </a:ext>
              </a:extLst>
            </p:cNvPr>
            <p:cNvGrpSpPr/>
            <p:nvPr/>
          </p:nvGrpSpPr>
          <p:grpSpPr>
            <a:xfrm>
              <a:off x="3249930" y="5308625"/>
              <a:ext cx="12882904" cy="246221"/>
              <a:chOff x="3249930" y="5308625"/>
              <a:chExt cx="12882904" cy="246221"/>
            </a:xfrm>
          </p:grpSpPr>
          <p:grpSp>
            <p:nvGrpSpPr>
              <p:cNvPr id="174" name="Группа 173">
                <a:extLst>
                  <a:ext uri="{FF2B5EF4-FFF2-40B4-BE49-F238E27FC236}">
                    <a16:creationId xmlns:a16="http://schemas.microsoft.com/office/drawing/2014/main" id="{D3B2CCCB-D7B9-4FE9-8F55-CACA7DC0D663}"/>
                  </a:ext>
                </a:extLst>
              </p:cNvPr>
              <p:cNvGrpSpPr/>
              <p:nvPr/>
            </p:nvGrpSpPr>
            <p:grpSpPr>
              <a:xfrm>
                <a:off x="3249930" y="5333392"/>
                <a:ext cx="196686" cy="196686"/>
                <a:chOff x="3195237" y="5329980"/>
                <a:chExt cx="360000" cy="360000"/>
              </a:xfrm>
            </p:grpSpPr>
            <p:sp>
              <p:nvSpPr>
                <p:cNvPr id="175" name="Овал 174">
                  <a:extLst>
                    <a:ext uri="{FF2B5EF4-FFF2-40B4-BE49-F238E27FC236}">
                      <a16:creationId xmlns:a16="http://schemas.microsoft.com/office/drawing/2014/main" id="{520A61B4-DC18-422E-9547-ECD4C54BCE4E}"/>
                    </a:ext>
                  </a:extLst>
                </p:cNvPr>
                <p:cNvSpPr/>
                <p:nvPr/>
              </p:nvSpPr>
              <p:spPr>
                <a:xfrm>
                  <a:off x="3195237" y="5329980"/>
                  <a:ext cx="360000" cy="360000"/>
                </a:xfrm>
                <a:prstGeom prst="ellipse">
                  <a:avLst/>
                </a:prstGeom>
                <a:solidFill>
                  <a:srgbClr val="9D2E88"/>
                </a:solidFill>
                <a:ln w="220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76" name="Полилиния: фигура 175">
                  <a:extLst>
                    <a:ext uri="{FF2B5EF4-FFF2-40B4-BE49-F238E27FC236}">
                      <a16:creationId xmlns:a16="http://schemas.microsoft.com/office/drawing/2014/main" id="{455007C8-1891-4E50-9B71-2A3386C5B96E}"/>
                    </a:ext>
                  </a:extLst>
                </p:cNvPr>
                <p:cNvSpPr/>
                <p:nvPr/>
              </p:nvSpPr>
              <p:spPr>
                <a:xfrm rot="18900000">
                  <a:off x="3296466" y="5431209"/>
                  <a:ext cx="157534" cy="157534"/>
                </a:xfrm>
                <a:custGeom>
                  <a:avLst/>
                  <a:gdLst>
                    <a:gd name="connsiteX0" fmla="*/ 3305 w 157534"/>
                    <a:gd name="connsiteY0" fmla="*/ 3305 h 157534"/>
                    <a:gd name="connsiteX1" fmla="*/ 19215 w 157534"/>
                    <a:gd name="connsiteY1" fmla="*/ 3285 h 157534"/>
                    <a:gd name="connsiteX2" fmla="*/ 19235 w 157534"/>
                    <a:gd name="connsiteY2" fmla="*/ 3305 h 157534"/>
                    <a:gd name="connsiteX3" fmla="*/ 78770 w 157534"/>
                    <a:gd name="connsiteY3" fmla="*/ 62863 h 157534"/>
                    <a:gd name="connsiteX4" fmla="*/ 138305 w 157534"/>
                    <a:gd name="connsiteY4" fmla="*/ 3305 h 157534"/>
                    <a:gd name="connsiteX5" fmla="*/ 154235 w 157534"/>
                    <a:gd name="connsiteY5" fmla="*/ 3305 h 157534"/>
                    <a:gd name="connsiteX6" fmla="*/ 154235 w 157534"/>
                    <a:gd name="connsiteY6" fmla="*/ 19235 h 157534"/>
                    <a:gd name="connsiteX7" fmla="*/ 94678 w 157534"/>
                    <a:gd name="connsiteY7" fmla="*/ 78770 h 157534"/>
                    <a:gd name="connsiteX8" fmla="*/ 154235 w 157534"/>
                    <a:gd name="connsiteY8" fmla="*/ 138305 h 157534"/>
                    <a:gd name="connsiteX9" fmla="*/ 154235 w 157534"/>
                    <a:gd name="connsiteY9" fmla="*/ 154235 h 157534"/>
                    <a:gd name="connsiteX10" fmla="*/ 138305 w 157534"/>
                    <a:gd name="connsiteY10" fmla="*/ 154235 h 157534"/>
                    <a:gd name="connsiteX11" fmla="*/ 78770 w 157534"/>
                    <a:gd name="connsiteY11" fmla="*/ 94678 h 157534"/>
                    <a:gd name="connsiteX12" fmla="*/ 19235 w 157534"/>
                    <a:gd name="connsiteY12" fmla="*/ 154235 h 157534"/>
                    <a:gd name="connsiteX13" fmla="*/ 3305 w 157534"/>
                    <a:gd name="connsiteY13" fmla="*/ 154235 h 157534"/>
                    <a:gd name="connsiteX14" fmla="*/ 3305 w 157534"/>
                    <a:gd name="connsiteY14" fmla="*/ 138305 h 157534"/>
                    <a:gd name="connsiteX15" fmla="*/ 62863 w 157534"/>
                    <a:gd name="connsiteY15" fmla="*/ 78770 h 157534"/>
                    <a:gd name="connsiteX16" fmla="*/ 3305 w 157534"/>
                    <a:gd name="connsiteY16" fmla="*/ 19235 h 157534"/>
                    <a:gd name="connsiteX17" fmla="*/ 3285 w 157534"/>
                    <a:gd name="connsiteY17" fmla="*/ 3325 h 157534"/>
                    <a:gd name="connsiteX18" fmla="*/ 3305 w 157534"/>
                    <a:gd name="connsiteY18" fmla="*/ 3305 h 1575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57534" h="157534">
                      <a:moveTo>
                        <a:pt x="3305" y="3305"/>
                      </a:moveTo>
                      <a:cubicBezTo>
                        <a:pt x="7693" y="-1094"/>
                        <a:pt x="14816" y="-1103"/>
                        <a:pt x="19215" y="3285"/>
                      </a:cubicBezTo>
                      <a:cubicBezTo>
                        <a:pt x="19222" y="3292"/>
                        <a:pt x="19228" y="3298"/>
                        <a:pt x="19235" y="3305"/>
                      </a:cubicBezTo>
                      <a:lnTo>
                        <a:pt x="78770" y="62863"/>
                      </a:lnTo>
                      <a:lnTo>
                        <a:pt x="138305" y="3305"/>
                      </a:lnTo>
                      <a:cubicBezTo>
                        <a:pt x="142704" y="-1094"/>
                        <a:pt x="149836" y="-1094"/>
                        <a:pt x="154235" y="3305"/>
                      </a:cubicBezTo>
                      <a:cubicBezTo>
                        <a:pt x="158634" y="7704"/>
                        <a:pt x="158634" y="14836"/>
                        <a:pt x="154235" y="19235"/>
                      </a:cubicBezTo>
                      <a:lnTo>
                        <a:pt x="94678" y="78770"/>
                      </a:lnTo>
                      <a:lnTo>
                        <a:pt x="154235" y="138305"/>
                      </a:lnTo>
                      <a:cubicBezTo>
                        <a:pt x="158634" y="142704"/>
                        <a:pt x="158634" y="149836"/>
                        <a:pt x="154235" y="154235"/>
                      </a:cubicBezTo>
                      <a:cubicBezTo>
                        <a:pt x="149836" y="158634"/>
                        <a:pt x="142704" y="158634"/>
                        <a:pt x="138305" y="154235"/>
                      </a:cubicBezTo>
                      <a:lnTo>
                        <a:pt x="78770" y="94678"/>
                      </a:lnTo>
                      <a:lnTo>
                        <a:pt x="19235" y="154235"/>
                      </a:lnTo>
                      <a:cubicBezTo>
                        <a:pt x="14836" y="158634"/>
                        <a:pt x="7704" y="158634"/>
                        <a:pt x="3305" y="154235"/>
                      </a:cubicBezTo>
                      <a:cubicBezTo>
                        <a:pt x="-1094" y="149836"/>
                        <a:pt x="-1094" y="142704"/>
                        <a:pt x="3305" y="138305"/>
                      </a:cubicBezTo>
                      <a:lnTo>
                        <a:pt x="62863" y="78770"/>
                      </a:lnTo>
                      <a:lnTo>
                        <a:pt x="3305" y="19235"/>
                      </a:lnTo>
                      <a:cubicBezTo>
                        <a:pt x="-1094" y="14847"/>
                        <a:pt x="-1103" y="7724"/>
                        <a:pt x="3285" y="3325"/>
                      </a:cubicBezTo>
                      <a:cubicBezTo>
                        <a:pt x="3292" y="3319"/>
                        <a:pt x="3298" y="3312"/>
                        <a:pt x="3305" y="330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20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7EBD3A68-76BD-448D-B10C-3CF234ADE2C9}"/>
                  </a:ext>
                </a:extLst>
              </p:cNvPr>
              <p:cNvSpPr txBox="1"/>
              <p:nvPr/>
            </p:nvSpPr>
            <p:spPr>
              <a:xfrm>
                <a:off x="3446611" y="5308625"/>
                <a:ext cx="12686223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ru-RU" sz="1000" dirty="0">
                    <a:solidFill>
                      <a:schemeClr val="bg1"/>
                    </a:solidFill>
                    <a:latin typeface="Montserrat" panose="00000500000000000000" pitchFamily="2" charset="-52"/>
                  </a:rPr>
                  <a:t>Индийские бренды керамогранита (GRAVITA, STARO и т.д.)</a:t>
                </a:r>
              </a:p>
            </p:txBody>
          </p:sp>
        </p:grpSp>
        <p:grpSp>
          <p:nvGrpSpPr>
            <p:cNvPr id="189" name="Группа 188">
              <a:extLst>
                <a:ext uri="{FF2B5EF4-FFF2-40B4-BE49-F238E27FC236}">
                  <a16:creationId xmlns:a16="http://schemas.microsoft.com/office/drawing/2014/main" id="{32A445CD-F7F9-475B-AD4A-511D0EFBB724}"/>
                </a:ext>
              </a:extLst>
            </p:cNvPr>
            <p:cNvGrpSpPr/>
            <p:nvPr/>
          </p:nvGrpSpPr>
          <p:grpSpPr>
            <a:xfrm>
              <a:off x="3249930" y="5595110"/>
              <a:ext cx="7396681" cy="246221"/>
              <a:chOff x="3249930" y="5125761"/>
              <a:chExt cx="7396681" cy="246221"/>
            </a:xfrm>
          </p:grpSpPr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461C4BB1-C1E7-4B08-AB1A-3548033E3B56}"/>
                  </a:ext>
                </a:extLst>
              </p:cNvPr>
              <p:cNvSpPr txBox="1"/>
              <p:nvPr/>
            </p:nvSpPr>
            <p:spPr>
              <a:xfrm>
                <a:off x="3446611" y="5125761"/>
                <a:ext cx="7200000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ru-RU" sz="1000" dirty="0">
                    <a:solidFill>
                      <a:schemeClr val="bg1"/>
                    </a:solidFill>
                    <a:latin typeface="Montserrat" panose="00000500000000000000" pitchFamily="2" charset="-52"/>
                  </a:rPr>
                  <a:t>Мозаика (камень, стекло, зеркало, матричная и художественная сборка панно и миксов)</a:t>
                </a:r>
              </a:p>
            </p:txBody>
          </p:sp>
          <p:grpSp>
            <p:nvGrpSpPr>
              <p:cNvPr id="191" name="Группа 190">
                <a:extLst>
                  <a:ext uri="{FF2B5EF4-FFF2-40B4-BE49-F238E27FC236}">
                    <a16:creationId xmlns:a16="http://schemas.microsoft.com/office/drawing/2014/main" id="{CE7BD2F1-C3AC-44CA-9C23-5ADAD93D9689}"/>
                  </a:ext>
                </a:extLst>
              </p:cNvPr>
              <p:cNvGrpSpPr/>
              <p:nvPr/>
            </p:nvGrpSpPr>
            <p:grpSpPr>
              <a:xfrm>
                <a:off x="3249930" y="5150528"/>
                <a:ext cx="196686" cy="196686"/>
                <a:chOff x="3195237" y="5329980"/>
                <a:chExt cx="360000" cy="360000"/>
              </a:xfrm>
            </p:grpSpPr>
            <p:sp>
              <p:nvSpPr>
                <p:cNvPr id="193" name="Овал 192">
                  <a:extLst>
                    <a:ext uri="{FF2B5EF4-FFF2-40B4-BE49-F238E27FC236}">
                      <a16:creationId xmlns:a16="http://schemas.microsoft.com/office/drawing/2014/main" id="{1220988A-0733-48E1-B9C4-BA91DA0FB90C}"/>
                    </a:ext>
                  </a:extLst>
                </p:cNvPr>
                <p:cNvSpPr/>
                <p:nvPr/>
              </p:nvSpPr>
              <p:spPr>
                <a:xfrm>
                  <a:off x="3195237" y="5329980"/>
                  <a:ext cx="360000" cy="360000"/>
                </a:xfrm>
                <a:prstGeom prst="ellipse">
                  <a:avLst/>
                </a:prstGeom>
                <a:solidFill>
                  <a:srgbClr val="9D2E88"/>
                </a:solidFill>
                <a:ln w="220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94" name="Полилиния: фигура 193">
                  <a:extLst>
                    <a:ext uri="{FF2B5EF4-FFF2-40B4-BE49-F238E27FC236}">
                      <a16:creationId xmlns:a16="http://schemas.microsoft.com/office/drawing/2014/main" id="{6B08159E-C28D-462A-8B94-7738D698E7FA}"/>
                    </a:ext>
                  </a:extLst>
                </p:cNvPr>
                <p:cNvSpPr/>
                <p:nvPr/>
              </p:nvSpPr>
              <p:spPr>
                <a:xfrm rot="18900000">
                  <a:off x="3296466" y="5431209"/>
                  <a:ext cx="157534" cy="157534"/>
                </a:xfrm>
                <a:custGeom>
                  <a:avLst/>
                  <a:gdLst>
                    <a:gd name="connsiteX0" fmla="*/ 3305 w 157534"/>
                    <a:gd name="connsiteY0" fmla="*/ 3305 h 157534"/>
                    <a:gd name="connsiteX1" fmla="*/ 19215 w 157534"/>
                    <a:gd name="connsiteY1" fmla="*/ 3285 h 157534"/>
                    <a:gd name="connsiteX2" fmla="*/ 19235 w 157534"/>
                    <a:gd name="connsiteY2" fmla="*/ 3305 h 157534"/>
                    <a:gd name="connsiteX3" fmla="*/ 78770 w 157534"/>
                    <a:gd name="connsiteY3" fmla="*/ 62863 h 157534"/>
                    <a:gd name="connsiteX4" fmla="*/ 138305 w 157534"/>
                    <a:gd name="connsiteY4" fmla="*/ 3305 h 157534"/>
                    <a:gd name="connsiteX5" fmla="*/ 154235 w 157534"/>
                    <a:gd name="connsiteY5" fmla="*/ 3305 h 157534"/>
                    <a:gd name="connsiteX6" fmla="*/ 154235 w 157534"/>
                    <a:gd name="connsiteY6" fmla="*/ 19235 h 157534"/>
                    <a:gd name="connsiteX7" fmla="*/ 94678 w 157534"/>
                    <a:gd name="connsiteY7" fmla="*/ 78770 h 157534"/>
                    <a:gd name="connsiteX8" fmla="*/ 154235 w 157534"/>
                    <a:gd name="connsiteY8" fmla="*/ 138305 h 157534"/>
                    <a:gd name="connsiteX9" fmla="*/ 154235 w 157534"/>
                    <a:gd name="connsiteY9" fmla="*/ 154235 h 157534"/>
                    <a:gd name="connsiteX10" fmla="*/ 138305 w 157534"/>
                    <a:gd name="connsiteY10" fmla="*/ 154235 h 157534"/>
                    <a:gd name="connsiteX11" fmla="*/ 78770 w 157534"/>
                    <a:gd name="connsiteY11" fmla="*/ 94678 h 157534"/>
                    <a:gd name="connsiteX12" fmla="*/ 19235 w 157534"/>
                    <a:gd name="connsiteY12" fmla="*/ 154235 h 157534"/>
                    <a:gd name="connsiteX13" fmla="*/ 3305 w 157534"/>
                    <a:gd name="connsiteY13" fmla="*/ 154235 h 157534"/>
                    <a:gd name="connsiteX14" fmla="*/ 3305 w 157534"/>
                    <a:gd name="connsiteY14" fmla="*/ 138305 h 157534"/>
                    <a:gd name="connsiteX15" fmla="*/ 62863 w 157534"/>
                    <a:gd name="connsiteY15" fmla="*/ 78770 h 157534"/>
                    <a:gd name="connsiteX16" fmla="*/ 3305 w 157534"/>
                    <a:gd name="connsiteY16" fmla="*/ 19235 h 157534"/>
                    <a:gd name="connsiteX17" fmla="*/ 3285 w 157534"/>
                    <a:gd name="connsiteY17" fmla="*/ 3325 h 157534"/>
                    <a:gd name="connsiteX18" fmla="*/ 3305 w 157534"/>
                    <a:gd name="connsiteY18" fmla="*/ 3305 h 1575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57534" h="157534">
                      <a:moveTo>
                        <a:pt x="3305" y="3305"/>
                      </a:moveTo>
                      <a:cubicBezTo>
                        <a:pt x="7693" y="-1094"/>
                        <a:pt x="14816" y="-1103"/>
                        <a:pt x="19215" y="3285"/>
                      </a:cubicBezTo>
                      <a:cubicBezTo>
                        <a:pt x="19222" y="3292"/>
                        <a:pt x="19228" y="3298"/>
                        <a:pt x="19235" y="3305"/>
                      </a:cubicBezTo>
                      <a:lnTo>
                        <a:pt x="78770" y="62863"/>
                      </a:lnTo>
                      <a:lnTo>
                        <a:pt x="138305" y="3305"/>
                      </a:lnTo>
                      <a:cubicBezTo>
                        <a:pt x="142704" y="-1094"/>
                        <a:pt x="149836" y="-1094"/>
                        <a:pt x="154235" y="3305"/>
                      </a:cubicBezTo>
                      <a:cubicBezTo>
                        <a:pt x="158634" y="7704"/>
                        <a:pt x="158634" y="14836"/>
                        <a:pt x="154235" y="19235"/>
                      </a:cubicBezTo>
                      <a:lnTo>
                        <a:pt x="94678" y="78770"/>
                      </a:lnTo>
                      <a:lnTo>
                        <a:pt x="154235" y="138305"/>
                      </a:lnTo>
                      <a:cubicBezTo>
                        <a:pt x="158634" y="142704"/>
                        <a:pt x="158634" y="149836"/>
                        <a:pt x="154235" y="154235"/>
                      </a:cubicBezTo>
                      <a:cubicBezTo>
                        <a:pt x="149836" y="158634"/>
                        <a:pt x="142704" y="158634"/>
                        <a:pt x="138305" y="154235"/>
                      </a:cubicBezTo>
                      <a:lnTo>
                        <a:pt x="78770" y="94678"/>
                      </a:lnTo>
                      <a:lnTo>
                        <a:pt x="19235" y="154235"/>
                      </a:lnTo>
                      <a:cubicBezTo>
                        <a:pt x="14836" y="158634"/>
                        <a:pt x="7704" y="158634"/>
                        <a:pt x="3305" y="154235"/>
                      </a:cubicBezTo>
                      <a:cubicBezTo>
                        <a:pt x="-1094" y="149836"/>
                        <a:pt x="-1094" y="142704"/>
                        <a:pt x="3305" y="138305"/>
                      </a:cubicBezTo>
                      <a:lnTo>
                        <a:pt x="62863" y="78770"/>
                      </a:lnTo>
                      <a:lnTo>
                        <a:pt x="3305" y="19235"/>
                      </a:lnTo>
                      <a:cubicBezTo>
                        <a:pt x="-1094" y="14847"/>
                        <a:pt x="-1103" y="7724"/>
                        <a:pt x="3285" y="3325"/>
                      </a:cubicBezTo>
                      <a:cubicBezTo>
                        <a:pt x="3292" y="3319"/>
                        <a:pt x="3298" y="3312"/>
                        <a:pt x="3305" y="330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20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195" name="Группа 194">
              <a:extLst>
                <a:ext uri="{FF2B5EF4-FFF2-40B4-BE49-F238E27FC236}">
                  <a16:creationId xmlns:a16="http://schemas.microsoft.com/office/drawing/2014/main" id="{C188B563-E972-4563-8408-BF197AD6F97B}"/>
                </a:ext>
              </a:extLst>
            </p:cNvPr>
            <p:cNvGrpSpPr/>
            <p:nvPr/>
          </p:nvGrpSpPr>
          <p:grpSpPr>
            <a:xfrm>
              <a:off x="3249930" y="5853552"/>
              <a:ext cx="7396681" cy="246221"/>
              <a:chOff x="3249930" y="5125761"/>
              <a:chExt cx="7396681" cy="246221"/>
            </a:xfrm>
          </p:grpSpPr>
          <p:sp>
            <p:nvSpPr>
              <p:cNvPr id="198" name="TextBox 197">
                <a:extLst>
                  <a:ext uri="{FF2B5EF4-FFF2-40B4-BE49-F238E27FC236}">
                    <a16:creationId xmlns:a16="http://schemas.microsoft.com/office/drawing/2014/main" id="{69DC7428-F5B0-4E70-9AC3-DCC0D82491D3}"/>
                  </a:ext>
                </a:extLst>
              </p:cNvPr>
              <p:cNvSpPr txBox="1"/>
              <p:nvPr/>
            </p:nvSpPr>
            <p:spPr>
              <a:xfrm>
                <a:off x="3446611" y="5125761"/>
                <a:ext cx="7200000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ru-RU" sz="1000" dirty="0" err="1">
                    <a:solidFill>
                      <a:schemeClr val="bg1"/>
                    </a:solidFill>
                    <a:latin typeface="Montserrat" panose="00000500000000000000" pitchFamily="2" charset="-52"/>
                  </a:rPr>
                  <a:t>Слэбы</a:t>
                </a:r>
                <a:r>
                  <a:rPr lang="ru-RU" sz="1000" dirty="0">
                    <a:solidFill>
                      <a:schemeClr val="bg1"/>
                    </a:solidFill>
                    <a:latin typeface="Montserrat" panose="00000500000000000000" pitchFamily="2" charset="-52"/>
                  </a:rPr>
                  <a:t> керамические агломерированные 15 мм толщиной (Индия)</a:t>
                </a:r>
              </a:p>
            </p:txBody>
          </p:sp>
          <p:grpSp>
            <p:nvGrpSpPr>
              <p:cNvPr id="199" name="Группа 198">
                <a:extLst>
                  <a:ext uri="{FF2B5EF4-FFF2-40B4-BE49-F238E27FC236}">
                    <a16:creationId xmlns:a16="http://schemas.microsoft.com/office/drawing/2014/main" id="{017AA4DE-037F-47C3-9C01-4859625005A5}"/>
                  </a:ext>
                </a:extLst>
              </p:cNvPr>
              <p:cNvGrpSpPr/>
              <p:nvPr/>
            </p:nvGrpSpPr>
            <p:grpSpPr>
              <a:xfrm>
                <a:off x="3249930" y="5150528"/>
                <a:ext cx="196686" cy="196686"/>
                <a:chOff x="3195237" y="5329980"/>
                <a:chExt cx="360000" cy="360000"/>
              </a:xfrm>
            </p:grpSpPr>
            <p:sp>
              <p:nvSpPr>
                <p:cNvPr id="200" name="Овал 199">
                  <a:extLst>
                    <a:ext uri="{FF2B5EF4-FFF2-40B4-BE49-F238E27FC236}">
                      <a16:creationId xmlns:a16="http://schemas.microsoft.com/office/drawing/2014/main" id="{B66F697D-E03B-48D6-93BC-2B45B329C9EE}"/>
                    </a:ext>
                  </a:extLst>
                </p:cNvPr>
                <p:cNvSpPr/>
                <p:nvPr/>
              </p:nvSpPr>
              <p:spPr>
                <a:xfrm>
                  <a:off x="3195237" y="5329980"/>
                  <a:ext cx="360000" cy="360000"/>
                </a:xfrm>
                <a:prstGeom prst="ellipse">
                  <a:avLst/>
                </a:prstGeom>
                <a:solidFill>
                  <a:srgbClr val="9D2E88"/>
                </a:solidFill>
                <a:ln w="220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201" name="Полилиния: фигура 200">
                  <a:extLst>
                    <a:ext uri="{FF2B5EF4-FFF2-40B4-BE49-F238E27FC236}">
                      <a16:creationId xmlns:a16="http://schemas.microsoft.com/office/drawing/2014/main" id="{6123D2C5-2F5E-4709-8095-1BB3943C0377}"/>
                    </a:ext>
                  </a:extLst>
                </p:cNvPr>
                <p:cNvSpPr/>
                <p:nvPr/>
              </p:nvSpPr>
              <p:spPr>
                <a:xfrm rot="18900000">
                  <a:off x="3296466" y="5431209"/>
                  <a:ext cx="157534" cy="157534"/>
                </a:xfrm>
                <a:custGeom>
                  <a:avLst/>
                  <a:gdLst>
                    <a:gd name="connsiteX0" fmla="*/ 3305 w 157534"/>
                    <a:gd name="connsiteY0" fmla="*/ 3305 h 157534"/>
                    <a:gd name="connsiteX1" fmla="*/ 19215 w 157534"/>
                    <a:gd name="connsiteY1" fmla="*/ 3285 h 157534"/>
                    <a:gd name="connsiteX2" fmla="*/ 19235 w 157534"/>
                    <a:gd name="connsiteY2" fmla="*/ 3305 h 157534"/>
                    <a:gd name="connsiteX3" fmla="*/ 78770 w 157534"/>
                    <a:gd name="connsiteY3" fmla="*/ 62863 h 157534"/>
                    <a:gd name="connsiteX4" fmla="*/ 138305 w 157534"/>
                    <a:gd name="connsiteY4" fmla="*/ 3305 h 157534"/>
                    <a:gd name="connsiteX5" fmla="*/ 154235 w 157534"/>
                    <a:gd name="connsiteY5" fmla="*/ 3305 h 157534"/>
                    <a:gd name="connsiteX6" fmla="*/ 154235 w 157534"/>
                    <a:gd name="connsiteY6" fmla="*/ 19235 h 157534"/>
                    <a:gd name="connsiteX7" fmla="*/ 94678 w 157534"/>
                    <a:gd name="connsiteY7" fmla="*/ 78770 h 157534"/>
                    <a:gd name="connsiteX8" fmla="*/ 154235 w 157534"/>
                    <a:gd name="connsiteY8" fmla="*/ 138305 h 157534"/>
                    <a:gd name="connsiteX9" fmla="*/ 154235 w 157534"/>
                    <a:gd name="connsiteY9" fmla="*/ 154235 h 157534"/>
                    <a:gd name="connsiteX10" fmla="*/ 138305 w 157534"/>
                    <a:gd name="connsiteY10" fmla="*/ 154235 h 157534"/>
                    <a:gd name="connsiteX11" fmla="*/ 78770 w 157534"/>
                    <a:gd name="connsiteY11" fmla="*/ 94678 h 157534"/>
                    <a:gd name="connsiteX12" fmla="*/ 19235 w 157534"/>
                    <a:gd name="connsiteY12" fmla="*/ 154235 h 157534"/>
                    <a:gd name="connsiteX13" fmla="*/ 3305 w 157534"/>
                    <a:gd name="connsiteY13" fmla="*/ 154235 h 157534"/>
                    <a:gd name="connsiteX14" fmla="*/ 3305 w 157534"/>
                    <a:gd name="connsiteY14" fmla="*/ 138305 h 157534"/>
                    <a:gd name="connsiteX15" fmla="*/ 62863 w 157534"/>
                    <a:gd name="connsiteY15" fmla="*/ 78770 h 157534"/>
                    <a:gd name="connsiteX16" fmla="*/ 3305 w 157534"/>
                    <a:gd name="connsiteY16" fmla="*/ 19235 h 157534"/>
                    <a:gd name="connsiteX17" fmla="*/ 3285 w 157534"/>
                    <a:gd name="connsiteY17" fmla="*/ 3325 h 157534"/>
                    <a:gd name="connsiteX18" fmla="*/ 3305 w 157534"/>
                    <a:gd name="connsiteY18" fmla="*/ 3305 h 1575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57534" h="157534">
                      <a:moveTo>
                        <a:pt x="3305" y="3305"/>
                      </a:moveTo>
                      <a:cubicBezTo>
                        <a:pt x="7693" y="-1094"/>
                        <a:pt x="14816" y="-1103"/>
                        <a:pt x="19215" y="3285"/>
                      </a:cubicBezTo>
                      <a:cubicBezTo>
                        <a:pt x="19222" y="3292"/>
                        <a:pt x="19228" y="3298"/>
                        <a:pt x="19235" y="3305"/>
                      </a:cubicBezTo>
                      <a:lnTo>
                        <a:pt x="78770" y="62863"/>
                      </a:lnTo>
                      <a:lnTo>
                        <a:pt x="138305" y="3305"/>
                      </a:lnTo>
                      <a:cubicBezTo>
                        <a:pt x="142704" y="-1094"/>
                        <a:pt x="149836" y="-1094"/>
                        <a:pt x="154235" y="3305"/>
                      </a:cubicBezTo>
                      <a:cubicBezTo>
                        <a:pt x="158634" y="7704"/>
                        <a:pt x="158634" y="14836"/>
                        <a:pt x="154235" y="19235"/>
                      </a:cubicBezTo>
                      <a:lnTo>
                        <a:pt x="94678" y="78770"/>
                      </a:lnTo>
                      <a:lnTo>
                        <a:pt x="154235" y="138305"/>
                      </a:lnTo>
                      <a:cubicBezTo>
                        <a:pt x="158634" y="142704"/>
                        <a:pt x="158634" y="149836"/>
                        <a:pt x="154235" y="154235"/>
                      </a:cubicBezTo>
                      <a:cubicBezTo>
                        <a:pt x="149836" y="158634"/>
                        <a:pt x="142704" y="158634"/>
                        <a:pt x="138305" y="154235"/>
                      </a:cubicBezTo>
                      <a:lnTo>
                        <a:pt x="78770" y="94678"/>
                      </a:lnTo>
                      <a:lnTo>
                        <a:pt x="19235" y="154235"/>
                      </a:lnTo>
                      <a:cubicBezTo>
                        <a:pt x="14836" y="158634"/>
                        <a:pt x="7704" y="158634"/>
                        <a:pt x="3305" y="154235"/>
                      </a:cubicBezTo>
                      <a:cubicBezTo>
                        <a:pt x="-1094" y="149836"/>
                        <a:pt x="-1094" y="142704"/>
                        <a:pt x="3305" y="138305"/>
                      </a:cubicBezTo>
                      <a:lnTo>
                        <a:pt x="62863" y="78770"/>
                      </a:lnTo>
                      <a:lnTo>
                        <a:pt x="3305" y="19235"/>
                      </a:lnTo>
                      <a:cubicBezTo>
                        <a:pt x="-1094" y="14847"/>
                        <a:pt x="-1103" y="7724"/>
                        <a:pt x="3285" y="3325"/>
                      </a:cubicBezTo>
                      <a:cubicBezTo>
                        <a:pt x="3292" y="3319"/>
                        <a:pt x="3298" y="3312"/>
                        <a:pt x="3305" y="330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202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1330672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F15A996A-747C-480C-8374-5ECC98A90A6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Рисунок 155">
            <a:extLst>
              <a:ext uri="{FF2B5EF4-FFF2-40B4-BE49-F238E27FC236}">
                <a16:creationId xmlns:a16="http://schemas.microsoft.com/office/drawing/2014/main" id="{7E43AC36-BD56-4FD9-A6BF-AABEDCAD8870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4" name="Рисунок 155">
            <a:extLst>
              <a:ext uri="{FF2B5EF4-FFF2-40B4-BE49-F238E27FC236}">
                <a16:creationId xmlns:a16="http://schemas.microsoft.com/office/drawing/2014/main" id="{C3FC18D8-DB1C-498B-9D23-283B60554A49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Catalano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12BDBCB-BFF6-4E0E-9497-FAC610ECFF28}"/>
              </a:ext>
            </a:extLst>
          </p:cNvPr>
          <p:cNvSpPr/>
          <p:nvPr/>
        </p:nvSpPr>
        <p:spPr>
          <a:xfrm>
            <a:off x="696000" y="1507501"/>
            <a:ext cx="10800000" cy="2524858"/>
          </a:xfrm>
          <a:prstGeom prst="rect">
            <a:avLst/>
          </a:prstGeom>
          <a:blipFill dpi="0" rotWithShape="1">
            <a:blip r:embed="rId2"/>
            <a:srcRect/>
            <a:tile tx="317500" ty="0" sx="100000" sy="100000" flip="none" algn="r"/>
          </a:blipFill>
          <a:ln w="63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ED696ABD-4D62-499D-9371-3F01AA7B44D8}"/>
              </a:ext>
            </a:extLst>
          </p:cNvPr>
          <p:cNvSpPr/>
          <p:nvPr/>
        </p:nvSpPr>
        <p:spPr>
          <a:xfrm>
            <a:off x="695999" y="1507501"/>
            <a:ext cx="10800675" cy="2524858"/>
          </a:xfrm>
          <a:prstGeom prst="rect">
            <a:avLst/>
          </a:prstGeom>
          <a:gradFill>
            <a:gsLst>
              <a:gs pos="51000">
                <a:srgbClr val="34373B"/>
              </a:gs>
              <a:gs pos="0">
                <a:srgbClr val="34373B"/>
              </a:gs>
              <a:gs pos="100000">
                <a:srgbClr val="34373B">
                  <a:alpha val="0"/>
                </a:srgbClr>
              </a:gs>
            </a:gsLst>
            <a:lin ang="0" scaled="0"/>
          </a:gra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62CE9066-3CCF-41E2-9415-8A1551F8CFF9}"/>
              </a:ext>
            </a:extLst>
          </p:cNvPr>
          <p:cNvGrpSpPr/>
          <p:nvPr/>
        </p:nvGrpSpPr>
        <p:grpSpPr>
          <a:xfrm>
            <a:off x="992591" y="1839317"/>
            <a:ext cx="5103409" cy="1861226"/>
            <a:chOff x="895108" y="1861989"/>
            <a:chExt cx="5103409" cy="1861226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DDEB2E5-1FE9-4CBE-9A2E-49F16779A117}"/>
                </a:ext>
              </a:extLst>
            </p:cNvPr>
            <p:cNvSpPr txBox="1"/>
            <p:nvPr/>
          </p:nvSpPr>
          <p:spPr>
            <a:xfrm>
              <a:off x="895108" y="1861989"/>
              <a:ext cx="5103409" cy="9541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chemeClr val="bg1"/>
                  </a:solidFill>
                  <a:latin typeface="Montserrat Bold" panose="00000800000000000000" pitchFamily="2" charset="-52"/>
                </a:rPr>
                <a:t>Компания </a:t>
              </a:r>
              <a:r>
                <a:rPr lang="ru-RU" sz="1400" dirty="0" err="1">
                  <a:solidFill>
                    <a:schemeClr val="bg1"/>
                  </a:solidFill>
                  <a:latin typeface="Montserrat Bold" panose="00000800000000000000" pitchFamily="2" charset="-52"/>
                </a:rPr>
                <a:t>Catalano</a:t>
              </a:r>
              <a:r>
                <a:rPr lang="ru-RU" sz="1400" dirty="0">
                  <a:solidFill>
                    <a:schemeClr val="bg1"/>
                  </a:solidFill>
                  <a:latin typeface="Montserrat Bold" panose="00000800000000000000" pitchFamily="2" charset="-52"/>
                </a:rPr>
                <a:t>, основанная в 1967 году </a:t>
              </a:r>
              <a:br>
                <a:rPr lang="en-US" sz="1400" dirty="0">
                  <a:solidFill>
                    <a:schemeClr val="bg1"/>
                  </a:solidFill>
                  <a:latin typeface="Montserrat Bold" panose="00000800000000000000" pitchFamily="2" charset="-52"/>
                </a:rPr>
              </a:br>
              <a:r>
                <a:rPr lang="ru-RU" sz="1400" dirty="0">
                  <a:solidFill>
                    <a:schemeClr val="bg1"/>
                  </a:solidFill>
                  <a:latin typeface="Montserrat Bold" panose="00000800000000000000" pitchFamily="2" charset="-52"/>
                </a:rPr>
                <a:t>и расположенная в г. Фабрика-</a:t>
              </a:r>
              <a:r>
                <a:rPr lang="ru-RU" sz="1400" dirty="0" err="1">
                  <a:solidFill>
                    <a:schemeClr val="bg1"/>
                  </a:solidFill>
                  <a:latin typeface="Montserrat Bold" panose="00000800000000000000" pitchFamily="2" charset="-52"/>
                </a:rPr>
                <a:t>ди</a:t>
              </a:r>
              <a:r>
                <a:rPr lang="ru-RU" sz="1400" dirty="0">
                  <a:solidFill>
                    <a:schemeClr val="bg1"/>
                  </a:solidFill>
                  <a:latin typeface="Montserrat Bold" panose="00000800000000000000" pitchFamily="2" charset="-52"/>
                </a:rPr>
                <a:t>-Рома, является сегодня ведущей итальянской компанией </a:t>
              </a:r>
              <a:br>
                <a:rPr lang="en-US" sz="1400" dirty="0">
                  <a:solidFill>
                    <a:schemeClr val="bg1"/>
                  </a:solidFill>
                  <a:latin typeface="Montserrat Bold" panose="00000800000000000000" pitchFamily="2" charset="-52"/>
                </a:rPr>
              </a:br>
              <a:r>
                <a:rPr lang="ru-RU" sz="1400" dirty="0">
                  <a:solidFill>
                    <a:schemeClr val="bg1"/>
                  </a:solidFill>
                  <a:latin typeface="Montserrat Bold" panose="00000800000000000000" pitchFamily="2" charset="-52"/>
                </a:rPr>
                <a:t>в секторе отделки ванных комнат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6D364EB-27EE-4574-864B-D70212A62EB2}"/>
                </a:ext>
              </a:extLst>
            </p:cNvPr>
            <p:cNvSpPr txBox="1"/>
            <p:nvPr/>
          </p:nvSpPr>
          <p:spPr>
            <a:xfrm>
              <a:off x="895108" y="2784496"/>
              <a:ext cx="5018219" cy="9387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ru-RU" sz="11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Её имя является синонимом высокого качества, уникального дизайна, солидной и инновационной промышленной культуры, которая сочетает в себе высокую степень автоматизации </a:t>
              </a:r>
              <a:br>
                <a:rPr lang="en-US" sz="1100" dirty="0">
                  <a:solidFill>
                    <a:schemeClr val="bg1"/>
                  </a:solidFill>
                  <a:latin typeface="Montserrat" panose="00000500000000000000" pitchFamily="2" charset="-52"/>
                </a:rPr>
              </a:br>
              <a:r>
                <a:rPr lang="ru-RU" sz="11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и незаменимые ремесленнические навыки, культивируемые </a:t>
              </a:r>
              <a:br>
                <a:rPr lang="en-US" sz="1100" dirty="0">
                  <a:solidFill>
                    <a:schemeClr val="bg1"/>
                  </a:solidFill>
                  <a:latin typeface="Montserrat" panose="00000500000000000000" pitchFamily="2" charset="-52"/>
                </a:rPr>
              </a:br>
              <a:r>
                <a:rPr lang="ru-RU" sz="11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на территории в течение нескольких поколений</a:t>
              </a: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AABBF82B-09A2-4B2E-B55F-4D4CC1A72576}"/>
              </a:ext>
            </a:extLst>
          </p:cNvPr>
          <p:cNvSpPr txBox="1"/>
          <p:nvPr/>
        </p:nvSpPr>
        <p:spPr>
          <a:xfrm>
            <a:off x="6212195" y="4348498"/>
            <a:ext cx="528380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Философия производства компании всегда была нацелена </a:t>
            </a:r>
            <a:b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на полностью итальянское качество, настоящее моральное обязательство: и в самом деле, компания </a:t>
            </a:r>
            <a:r>
              <a:rPr lang="ru-RU" sz="1200" dirty="0" err="1">
                <a:solidFill>
                  <a:schemeClr val="bg1"/>
                </a:solidFill>
                <a:latin typeface="Montserrat" panose="00000500000000000000" pitchFamily="2" charset="-52"/>
              </a:rPr>
              <a:t>Catalano</a:t>
            </a: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 инвестирует и производит только в Италии, гарантируя стандарт качества, который нельзя имитировать. Марка “Сделано в Италии” является для компании </a:t>
            </a:r>
            <a:r>
              <a:rPr lang="ru-RU" sz="1200" dirty="0" err="1">
                <a:solidFill>
                  <a:schemeClr val="bg1"/>
                </a:solidFill>
                <a:latin typeface="Montserrat" panose="00000500000000000000" pitchFamily="2" charset="-52"/>
              </a:rPr>
              <a:t>Catalano</a:t>
            </a: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 синонимом высшей степени совершенства, изобретательности и инновации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44D66119-AF6C-4581-9726-F03D0EFC5371}"/>
              </a:ext>
            </a:extLst>
          </p:cNvPr>
          <p:cNvGrpSpPr/>
          <p:nvPr/>
        </p:nvGrpSpPr>
        <p:grpSpPr>
          <a:xfrm>
            <a:off x="992591" y="4536677"/>
            <a:ext cx="5317087" cy="1100969"/>
            <a:chOff x="895108" y="4533164"/>
            <a:chExt cx="5317087" cy="110096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1B6A215-6909-48C4-A450-0F9741DF76E8}"/>
                </a:ext>
              </a:extLst>
            </p:cNvPr>
            <p:cNvSpPr txBox="1"/>
            <p:nvPr/>
          </p:nvSpPr>
          <p:spPr>
            <a:xfrm>
              <a:off x="895108" y="4533164"/>
              <a:ext cx="531708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dirty="0">
                  <a:solidFill>
                    <a:srgbClr val="9D2E88"/>
                  </a:solidFill>
                  <a:latin typeface="Montserrat Bold" panose="00000800000000000000" pitchFamily="2" charset="-52"/>
                </a:rPr>
                <a:t>57-летняя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CB03BEE-806E-44DD-9C6C-A1450ACC34E4}"/>
                </a:ext>
              </a:extLst>
            </p:cNvPr>
            <p:cNvSpPr txBox="1"/>
            <p:nvPr/>
          </p:nvSpPr>
          <p:spPr>
            <a:xfrm>
              <a:off x="895108" y="4895469"/>
              <a:ext cx="5317087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chemeClr val="bg1"/>
                  </a:solidFill>
                  <a:latin typeface="Montserrat Bold" panose="00000800000000000000" pitchFamily="2" charset="-52"/>
                </a:rPr>
                <a:t>история компании позволила развивать технологические</a:t>
              </a:r>
              <a:r>
                <a:rPr lang="en-US" sz="1400" dirty="0">
                  <a:solidFill>
                    <a:schemeClr val="bg1"/>
                  </a:solidFill>
                  <a:latin typeface="Montserrat Bold" panose="00000800000000000000" pitchFamily="2" charset="-52"/>
                </a:rPr>
                <a:t> </a:t>
              </a:r>
              <a:r>
                <a:rPr lang="ru-RU" sz="1400" dirty="0">
                  <a:solidFill>
                    <a:schemeClr val="bg1"/>
                  </a:solidFill>
                  <a:latin typeface="Montserrat Bold" panose="00000800000000000000" pitchFamily="2" charset="-52"/>
                </a:rPr>
                <a:t>ноу-хау, постоянно совершенствоваться и специализироваться</a:t>
              </a:r>
            </a:p>
          </p:txBody>
        </p:sp>
      </p:grpSp>
      <p:grpSp>
        <p:nvGrpSpPr>
          <p:cNvPr id="86" name="Группа 85">
            <a:extLst>
              <a:ext uri="{FF2B5EF4-FFF2-40B4-BE49-F238E27FC236}">
                <a16:creationId xmlns:a16="http://schemas.microsoft.com/office/drawing/2014/main" id="{569ACD8B-11CA-468E-A2EB-7ACE503B01A7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87" name="Группа 86">
              <a:extLst>
                <a:ext uri="{FF2B5EF4-FFF2-40B4-BE49-F238E27FC236}">
                  <a16:creationId xmlns:a16="http://schemas.microsoft.com/office/drawing/2014/main" id="{58F7F5C8-96E0-40D6-BF4B-5C7FABE6838E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89" name="Прямоугольник: скругленные углы 88">
                <a:extLst>
                  <a:ext uri="{FF2B5EF4-FFF2-40B4-BE49-F238E27FC236}">
                    <a16:creationId xmlns:a16="http://schemas.microsoft.com/office/drawing/2014/main" id="{B29D9DCC-0631-401D-A06A-779BD74B6F2C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0" name="Прямоугольник: скругленные углы 89">
                <a:extLst>
                  <a:ext uri="{FF2B5EF4-FFF2-40B4-BE49-F238E27FC236}">
                    <a16:creationId xmlns:a16="http://schemas.microsoft.com/office/drawing/2014/main" id="{15FFF8EE-BAE5-42EC-9339-EF96000F8073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91" name="Прямоугольник: скругленные углы 90">
                <a:extLst>
                  <a:ext uri="{FF2B5EF4-FFF2-40B4-BE49-F238E27FC236}">
                    <a16:creationId xmlns:a16="http://schemas.microsoft.com/office/drawing/2014/main" id="{7A8B0CC3-E10F-4DA9-A9EF-457FDCE2BAC1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92" name="Прямоугольник: скругленные углы 91">
                <a:extLst>
                  <a:ext uri="{FF2B5EF4-FFF2-40B4-BE49-F238E27FC236}">
                    <a16:creationId xmlns:a16="http://schemas.microsoft.com/office/drawing/2014/main" id="{D641F7FB-1915-4C71-B68C-099EC151D0B4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61A4B584-09B2-4376-8B3D-3B54841F841F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09</a:t>
              </a:r>
              <a:endParaRPr lang="ru-RU" sz="2000" dirty="0">
                <a:solidFill>
                  <a:schemeClr val="bg1"/>
                </a:solidFill>
                <a:latin typeface="Philosopher Bold" panose="00000800000000000000" pitchFamily="2" charset="-52"/>
              </a:endParaRPr>
            </a:p>
          </p:txBody>
        </p:sp>
      </p:grp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D1DD8C88-246D-4EF8-8927-CDABC11BBE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53978" y="1802186"/>
            <a:ext cx="1319213" cy="172071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718E317-85B6-4909-9108-02CB970598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9234" y="9441591"/>
            <a:ext cx="1038387" cy="776867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8B573151-4060-4B78-9E8A-D4EF2EFC4F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0761" y="8287957"/>
            <a:ext cx="789000" cy="815744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0FC6C028-D010-48B3-9432-2F350842DB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2519" y="8301330"/>
            <a:ext cx="789000" cy="788998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3A303593-2BFA-4AEA-B98C-35CB846171C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981" y="9535708"/>
            <a:ext cx="1153719" cy="588632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8A7DE49D-BBD7-41E6-836F-CDBADE763D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2465" y="8279232"/>
            <a:ext cx="592623" cy="833194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E20DA54A-809B-4776-9268-E26DFE2FE84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1837" y="-2669217"/>
            <a:ext cx="415403" cy="821145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9B62BC33-4E63-4EF8-A598-A6EC44C2AFF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710" y="9484744"/>
            <a:ext cx="1013434" cy="707686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7D53CDD7-17AE-4759-846F-83884FA3ABB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7373" y="-2809214"/>
            <a:ext cx="809991" cy="1101139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BD089917-A8D2-45B2-94BA-54A866FF28A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1080" y="-2678742"/>
            <a:ext cx="520918" cy="929204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22271C3F-68D2-4059-9807-C16FE52ECE9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580" y="9628824"/>
            <a:ext cx="1147202" cy="458881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1401EA5A-9E27-4A89-98FB-9D30A53ADA6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017" y="9620749"/>
            <a:ext cx="1247278" cy="41855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8C6E1068-2C6B-4293-B088-CF1844511FD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75363" y="-2680198"/>
            <a:ext cx="835373" cy="843107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D318AB79-F20F-4ADC-B5FE-416C5F96A9B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57775" y="-2680194"/>
            <a:ext cx="640247" cy="843098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91B32326-9B91-488A-83EF-07510AB018F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" y="9771608"/>
            <a:ext cx="934656" cy="116832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A7E52B6F-CAC6-4680-AD1F-079BEA045B3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0202" y="9417451"/>
            <a:ext cx="805753" cy="819807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76F5B752-248C-46AB-B5A2-E13B07A5F59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51726" y="-2681645"/>
            <a:ext cx="904635" cy="846001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AA89D9A1-D3FB-4DEA-BAAC-15AC106CC43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98332" y="-3182829"/>
            <a:ext cx="1848367" cy="1848367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D1ED2B19-DD49-479D-87B2-71E1CA9AABA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7A0948D0-176F-4B80-ADB1-7CB7097F7720}"/>
              </a:ext>
            </a:extLst>
          </p:cNvPr>
          <p:cNvGrpSpPr/>
          <p:nvPr/>
        </p:nvGrpSpPr>
        <p:grpSpPr>
          <a:xfrm>
            <a:off x="6269182" y="2409683"/>
            <a:ext cx="1550460" cy="1221667"/>
            <a:chOff x="6269182" y="2579558"/>
            <a:chExt cx="1550460" cy="1221667"/>
          </a:xfrm>
        </p:grpSpPr>
        <p:sp>
          <p:nvSpPr>
            <p:cNvPr id="69" name="TextBox 68">
              <a:hlinkClick r:id="rId24"/>
              <a:extLst>
                <a:ext uri="{FF2B5EF4-FFF2-40B4-BE49-F238E27FC236}">
                  <a16:creationId xmlns:a16="http://schemas.microsoft.com/office/drawing/2014/main" id="{5C5CBA69-2F40-4116-BD80-1B4F7E253FF6}"/>
                </a:ext>
              </a:extLst>
            </p:cNvPr>
            <p:cNvSpPr txBox="1"/>
            <p:nvPr/>
          </p:nvSpPr>
          <p:spPr>
            <a:xfrm>
              <a:off x="6269182" y="3462671"/>
              <a:ext cx="1100392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800" spc="2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Смотрите видео презентацию</a:t>
              </a:r>
            </a:p>
          </p:txBody>
        </p:sp>
        <p:sp>
          <p:nvSpPr>
            <p:cNvPr id="70" name="Дуга 69">
              <a:extLst>
                <a:ext uri="{FF2B5EF4-FFF2-40B4-BE49-F238E27FC236}">
                  <a16:creationId xmlns:a16="http://schemas.microsoft.com/office/drawing/2014/main" id="{743D74F2-B9C1-4B27-A6A2-E6524D1C5C18}"/>
                </a:ext>
              </a:extLst>
            </p:cNvPr>
            <p:cNvSpPr/>
            <p:nvPr/>
          </p:nvSpPr>
          <p:spPr>
            <a:xfrm>
              <a:off x="6921015" y="2579558"/>
              <a:ext cx="898627" cy="898627"/>
            </a:xfrm>
            <a:prstGeom prst="arc">
              <a:avLst>
                <a:gd name="adj1" fmla="val 7797442"/>
                <a:gd name="adj2" fmla="val 5413161"/>
              </a:avLst>
            </a:prstGeom>
            <a:ln w="15875">
              <a:solidFill>
                <a:srgbClr val="9D2E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1" name="Прямая соединительная линия 70">
              <a:extLst>
                <a:ext uri="{FF2B5EF4-FFF2-40B4-BE49-F238E27FC236}">
                  <a16:creationId xmlns:a16="http://schemas.microsoft.com/office/drawing/2014/main" id="{A040A6DD-FFC0-4BAF-9D3E-78F3CD2A691D}"/>
                </a:ext>
              </a:extLst>
            </p:cNvPr>
            <p:cNvCxnSpPr>
              <a:cxnSpLocks/>
            </p:cNvCxnSpPr>
            <p:nvPr/>
          </p:nvCxnSpPr>
          <p:spPr>
            <a:xfrm>
              <a:off x="7370328" y="3472057"/>
              <a:ext cx="0" cy="306206"/>
            </a:xfrm>
            <a:prstGeom prst="line">
              <a:avLst/>
            </a:prstGeom>
            <a:ln w="15875">
              <a:solidFill>
                <a:srgbClr val="9D2E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Овал 71">
              <a:hlinkClick r:id="rId24"/>
              <a:extLst>
                <a:ext uri="{FF2B5EF4-FFF2-40B4-BE49-F238E27FC236}">
                  <a16:creationId xmlns:a16="http://schemas.microsoft.com/office/drawing/2014/main" id="{BD2F484D-B3CE-41E0-A094-AE135AF2C057}"/>
                </a:ext>
              </a:extLst>
            </p:cNvPr>
            <p:cNvSpPr/>
            <p:nvPr/>
          </p:nvSpPr>
          <p:spPr>
            <a:xfrm>
              <a:off x="7073314" y="2731857"/>
              <a:ext cx="594028" cy="594028"/>
            </a:xfrm>
            <a:prstGeom prst="ellipse">
              <a:avLst/>
            </a:prstGeom>
            <a:solidFill>
              <a:srgbClr val="9D2E88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Полилиния: фигура 72">
              <a:hlinkClick r:id="rId24"/>
              <a:extLst>
                <a:ext uri="{FF2B5EF4-FFF2-40B4-BE49-F238E27FC236}">
                  <a16:creationId xmlns:a16="http://schemas.microsoft.com/office/drawing/2014/main" id="{C5D75336-CC4E-47DC-945E-F93AC11A77D1}"/>
                </a:ext>
              </a:extLst>
            </p:cNvPr>
            <p:cNvSpPr/>
            <p:nvPr/>
          </p:nvSpPr>
          <p:spPr>
            <a:xfrm>
              <a:off x="7299373" y="2933002"/>
              <a:ext cx="170244" cy="191737"/>
            </a:xfrm>
            <a:custGeom>
              <a:avLst/>
              <a:gdLst>
                <a:gd name="connsiteX0" fmla="*/ 444 w 2629431"/>
                <a:gd name="connsiteY0" fmla="*/ 1479367 h 2961399"/>
                <a:gd name="connsiteX1" fmla="*/ 444 w 2629431"/>
                <a:gd name="connsiteY1" fmla="*/ 237832 h 2961399"/>
                <a:gd name="connsiteX2" fmla="*/ 208777 w 2629431"/>
                <a:gd name="connsiteY2" fmla="*/ 815 h 2961399"/>
                <a:gd name="connsiteX3" fmla="*/ 349370 w 2629431"/>
                <a:gd name="connsiteY3" fmla="*/ 40407 h 2961399"/>
                <a:gd name="connsiteX4" fmla="*/ 1362737 w 2629431"/>
                <a:gd name="connsiteY4" fmla="*/ 624901 h 2961399"/>
                <a:gd name="connsiteX5" fmla="*/ 2484962 w 2629431"/>
                <a:gd name="connsiteY5" fmla="*/ 1272330 h 2961399"/>
                <a:gd name="connsiteX6" fmla="*/ 2582378 w 2629431"/>
                <a:gd name="connsiteY6" fmla="*/ 1349606 h 2961399"/>
                <a:gd name="connsiteX7" fmla="*/ 2514255 w 2629431"/>
                <a:gd name="connsiteY7" fmla="*/ 1673206 h 2961399"/>
                <a:gd name="connsiteX8" fmla="*/ 2072338 w 2629431"/>
                <a:gd name="connsiteY8" fmla="*/ 1928913 h 2961399"/>
                <a:gd name="connsiteX9" fmla="*/ 349370 w 2629431"/>
                <a:gd name="connsiteY9" fmla="*/ 2922598 h 2961399"/>
                <a:gd name="connsiteX10" fmla="*/ 71388 w 2629431"/>
                <a:gd name="connsiteY10" fmla="*/ 2903069 h 2961399"/>
                <a:gd name="connsiteX11" fmla="*/ 367 w 2629431"/>
                <a:gd name="connsiteY11" fmla="*/ 2724716 h 2961399"/>
                <a:gd name="connsiteX12" fmla="*/ 367 w 2629431"/>
                <a:gd name="connsiteY12" fmla="*/ 1700287 h 2961399"/>
                <a:gd name="connsiteX13" fmla="*/ 367 w 2629431"/>
                <a:gd name="connsiteY13" fmla="*/ 1479062 h 2961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29431" h="2961399">
                  <a:moveTo>
                    <a:pt x="444" y="1479367"/>
                  </a:moveTo>
                  <a:cubicBezTo>
                    <a:pt x="444" y="1065547"/>
                    <a:pt x="444" y="651702"/>
                    <a:pt x="444" y="237832"/>
                  </a:cubicBezTo>
                  <a:cubicBezTo>
                    <a:pt x="444" y="104181"/>
                    <a:pt x="85348" y="8596"/>
                    <a:pt x="208777" y="815"/>
                  </a:cubicBezTo>
                  <a:cubicBezTo>
                    <a:pt x="260269" y="-2389"/>
                    <a:pt x="305506" y="15081"/>
                    <a:pt x="349370" y="40407"/>
                  </a:cubicBezTo>
                  <a:cubicBezTo>
                    <a:pt x="687006" y="235643"/>
                    <a:pt x="1024795" y="430474"/>
                    <a:pt x="1362737" y="624901"/>
                  </a:cubicBezTo>
                  <a:cubicBezTo>
                    <a:pt x="1736891" y="840583"/>
                    <a:pt x="2110961" y="1056393"/>
                    <a:pt x="2484962" y="1272330"/>
                  </a:cubicBezTo>
                  <a:cubicBezTo>
                    <a:pt x="2520663" y="1293003"/>
                    <a:pt x="2556975" y="1318101"/>
                    <a:pt x="2582378" y="1349606"/>
                  </a:cubicBezTo>
                  <a:cubicBezTo>
                    <a:pt x="2666672" y="1454422"/>
                    <a:pt x="2635319" y="1601346"/>
                    <a:pt x="2514255" y="1673206"/>
                  </a:cubicBezTo>
                  <a:cubicBezTo>
                    <a:pt x="2367941" y="1760171"/>
                    <a:pt x="2219720" y="1843855"/>
                    <a:pt x="2072338" y="1928913"/>
                  </a:cubicBezTo>
                  <a:cubicBezTo>
                    <a:pt x="1498119" y="2260141"/>
                    <a:pt x="923794" y="2591370"/>
                    <a:pt x="349370" y="2922598"/>
                  </a:cubicBezTo>
                  <a:cubicBezTo>
                    <a:pt x="248064" y="2981032"/>
                    <a:pt x="147597" y="2973938"/>
                    <a:pt x="71388" y="2903069"/>
                  </a:cubicBezTo>
                  <a:cubicBezTo>
                    <a:pt x="19591" y="2855010"/>
                    <a:pt x="291" y="2793906"/>
                    <a:pt x="367" y="2724716"/>
                  </a:cubicBezTo>
                  <a:cubicBezTo>
                    <a:pt x="672" y="2383265"/>
                    <a:pt x="672" y="2041789"/>
                    <a:pt x="367" y="1700287"/>
                  </a:cubicBezTo>
                  <a:cubicBezTo>
                    <a:pt x="367" y="1626596"/>
                    <a:pt x="367" y="1552854"/>
                    <a:pt x="367" y="1479062"/>
                  </a:cubicBezTo>
                  <a:close/>
                </a:path>
              </a:pathLst>
            </a:custGeom>
            <a:solidFill>
              <a:schemeClr val="bg1"/>
            </a:solidFill>
            <a:ln w="76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6421961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FEBE56E7-B9AC-422F-BC6B-E090D3042AE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Рисунок 155">
            <a:extLst>
              <a:ext uri="{FF2B5EF4-FFF2-40B4-BE49-F238E27FC236}">
                <a16:creationId xmlns:a16="http://schemas.microsoft.com/office/drawing/2014/main" id="{03E57C1E-D49F-42C2-99E0-82A6263CFCE2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6" name="Рисунок 155">
            <a:extLst>
              <a:ext uri="{FF2B5EF4-FFF2-40B4-BE49-F238E27FC236}">
                <a16:creationId xmlns:a16="http://schemas.microsoft.com/office/drawing/2014/main" id="{AE2B1C13-8A22-4C12-B93B-53B54794ED69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Премии 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Catalano</a:t>
            </a:r>
          </a:p>
        </p:txBody>
      </p:sp>
      <p:sp>
        <p:nvSpPr>
          <p:cNvPr id="101" name="Прямоугольник 100">
            <a:extLst>
              <a:ext uri="{FF2B5EF4-FFF2-40B4-BE49-F238E27FC236}">
                <a16:creationId xmlns:a16="http://schemas.microsoft.com/office/drawing/2014/main" id="{DB3443DE-C2EC-40C6-B9BF-1E8BECE8A290}"/>
              </a:ext>
            </a:extLst>
          </p:cNvPr>
          <p:cNvSpPr/>
          <p:nvPr/>
        </p:nvSpPr>
        <p:spPr>
          <a:xfrm>
            <a:off x="6940361" y="1711230"/>
            <a:ext cx="1432800" cy="1386000"/>
          </a:xfrm>
          <a:prstGeom prst="rect">
            <a:avLst/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F5AFC472-0ADE-49EE-A139-E2C2D2EA6E96}"/>
              </a:ext>
            </a:extLst>
          </p:cNvPr>
          <p:cNvSpPr/>
          <p:nvPr/>
        </p:nvSpPr>
        <p:spPr>
          <a:xfrm>
            <a:off x="6938866" y="3192596"/>
            <a:ext cx="1434295" cy="138499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641B9D83-999A-4C31-8627-E786732F74C5}"/>
              </a:ext>
            </a:extLst>
          </p:cNvPr>
          <p:cNvSpPr/>
          <p:nvPr/>
        </p:nvSpPr>
        <p:spPr>
          <a:xfrm>
            <a:off x="8500624" y="3192596"/>
            <a:ext cx="1434295" cy="138499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57AFFE33-DDE4-4212-806F-6221891F57AD}"/>
              </a:ext>
            </a:extLst>
          </p:cNvPr>
          <p:cNvSpPr/>
          <p:nvPr/>
        </p:nvSpPr>
        <p:spPr>
          <a:xfrm>
            <a:off x="10062381" y="3192596"/>
            <a:ext cx="1434295" cy="138499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id="{6051E114-6C47-4E44-882D-69F9EF268CD9}"/>
              </a:ext>
            </a:extLst>
          </p:cNvPr>
          <p:cNvSpPr/>
          <p:nvPr/>
        </p:nvSpPr>
        <p:spPr>
          <a:xfrm>
            <a:off x="3815350" y="3192596"/>
            <a:ext cx="1434295" cy="138499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728DF3AE-DC41-443E-9F62-148D32F66AFE}"/>
              </a:ext>
            </a:extLst>
          </p:cNvPr>
          <p:cNvSpPr/>
          <p:nvPr/>
        </p:nvSpPr>
        <p:spPr>
          <a:xfrm>
            <a:off x="2253593" y="3192596"/>
            <a:ext cx="1434295" cy="138499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20C6D945-C34E-4323-BD97-C6A35D0FFF32}"/>
              </a:ext>
            </a:extLst>
          </p:cNvPr>
          <p:cNvSpPr/>
          <p:nvPr/>
        </p:nvSpPr>
        <p:spPr>
          <a:xfrm>
            <a:off x="695325" y="3192596"/>
            <a:ext cx="1434295" cy="138499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EA537E96-C122-45F1-99BA-D881CC888357}"/>
              </a:ext>
            </a:extLst>
          </p:cNvPr>
          <p:cNvSpPr/>
          <p:nvPr/>
        </p:nvSpPr>
        <p:spPr>
          <a:xfrm>
            <a:off x="5377108" y="4672905"/>
            <a:ext cx="1434295" cy="138499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42BF6CEA-9A6C-4C30-A803-AF64E0F27744}"/>
              </a:ext>
            </a:extLst>
          </p:cNvPr>
          <p:cNvSpPr/>
          <p:nvPr/>
        </p:nvSpPr>
        <p:spPr>
          <a:xfrm>
            <a:off x="6938866" y="4672905"/>
            <a:ext cx="1434295" cy="138499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21034291-D6BD-42E0-99F8-C172732F6AB8}"/>
              </a:ext>
            </a:extLst>
          </p:cNvPr>
          <p:cNvSpPr/>
          <p:nvPr/>
        </p:nvSpPr>
        <p:spPr>
          <a:xfrm>
            <a:off x="8500624" y="4672905"/>
            <a:ext cx="1434295" cy="138499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5936ABBD-01BF-4707-ADB3-6FCD26B3601B}"/>
              </a:ext>
            </a:extLst>
          </p:cNvPr>
          <p:cNvSpPr/>
          <p:nvPr/>
        </p:nvSpPr>
        <p:spPr>
          <a:xfrm>
            <a:off x="10062381" y="4672905"/>
            <a:ext cx="1434295" cy="138499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D199B6E1-6EB8-4D33-A845-6E0F80CA599D}"/>
              </a:ext>
            </a:extLst>
          </p:cNvPr>
          <p:cNvSpPr/>
          <p:nvPr/>
        </p:nvSpPr>
        <p:spPr>
          <a:xfrm>
            <a:off x="3815350" y="4672905"/>
            <a:ext cx="1434295" cy="138499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940CD5F7-C727-4DA8-A6C7-79E146EEC060}"/>
              </a:ext>
            </a:extLst>
          </p:cNvPr>
          <p:cNvSpPr/>
          <p:nvPr/>
        </p:nvSpPr>
        <p:spPr>
          <a:xfrm>
            <a:off x="2253593" y="4672905"/>
            <a:ext cx="1434295" cy="138499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58218FF3-0AED-4A31-B4E2-92CA7EA256FF}"/>
              </a:ext>
            </a:extLst>
          </p:cNvPr>
          <p:cNvSpPr/>
          <p:nvPr/>
        </p:nvSpPr>
        <p:spPr>
          <a:xfrm>
            <a:off x="695325" y="4672905"/>
            <a:ext cx="1434295" cy="138499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A47819DE-0E9B-4514-8E6D-0FCB54F97D14}"/>
              </a:ext>
            </a:extLst>
          </p:cNvPr>
          <p:cNvSpPr/>
          <p:nvPr/>
        </p:nvSpPr>
        <p:spPr>
          <a:xfrm>
            <a:off x="8500624" y="1711230"/>
            <a:ext cx="1434295" cy="1384995"/>
          </a:xfrm>
          <a:prstGeom prst="rect">
            <a:avLst/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A0618670-02FE-4DCC-864F-0A78959A24CD}"/>
              </a:ext>
            </a:extLst>
          </p:cNvPr>
          <p:cNvSpPr/>
          <p:nvPr/>
        </p:nvSpPr>
        <p:spPr>
          <a:xfrm>
            <a:off x="10062381" y="1711230"/>
            <a:ext cx="1434295" cy="1384995"/>
          </a:xfrm>
          <a:prstGeom prst="rect">
            <a:avLst/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99E0F1F-3C11-44B7-8106-5647F05717AB}"/>
              </a:ext>
            </a:extLst>
          </p:cNvPr>
          <p:cNvSpPr txBox="1"/>
          <p:nvPr/>
        </p:nvSpPr>
        <p:spPr>
          <a:xfrm>
            <a:off x="593075" y="1995855"/>
            <a:ext cx="51455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9D2E88"/>
                </a:solidFill>
                <a:latin typeface="Montserrat Bold" panose="00000800000000000000" pitchFamily="2" charset="-52"/>
              </a:rPr>
              <a:t>Продукция CATALANO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D482953-F81C-47E3-A199-F40AFEA896A4}"/>
              </a:ext>
            </a:extLst>
          </p:cNvPr>
          <p:cNvSpPr txBox="1"/>
          <p:nvPr/>
        </p:nvSpPr>
        <p:spPr>
          <a:xfrm>
            <a:off x="593075" y="2288380"/>
            <a:ext cx="51455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лауреат многочисленных премий в области дизайна и инноваций в сантехнической сфере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E75924D4-2FF7-4B7B-982C-2406887D26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053" y="4976969"/>
            <a:ext cx="1038387" cy="776867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2B02D15E-3FD0-4995-8359-DE90526A02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513" y="1995855"/>
            <a:ext cx="789000" cy="815744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B118A55-C121-404E-B4F4-1682582062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3271" y="2009228"/>
            <a:ext cx="789000" cy="788998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A470993E-E6DF-498C-B163-7D134341DE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800" y="5071086"/>
            <a:ext cx="1153719" cy="588632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AEA77AE6-CC3D-49B2-B7AA-243B8A1B52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3217" y="1987130"/>
            <a:ext cx="592623" cy="833194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05B5B6C1-8E72-4C6C-B4C9-1A10ABED9F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312" y="3474521"/>
            <a:ext cx="415403" cy="821145"/>
          </a:xfrm>
          <a:prstGeom prst="rect">
            <a:avLst/>
          </a:prstGeom>
        </p:spPr>
      </p:pic>
      <p:pic>
        <p:nvPicPr>
          <p:cNvPr id="106" name="Рисунок 105">
            <a:extLst>
              <a:ext uri="{FF2B5EF4-FFF2-40B4-BE49-F238E27FC236}">
                <a16:creationId xmlns:a16="http://schemas.microsoft.com/office/drawing/2014/main" id="{B376DCE7-A787-4008-97A1-BC7953435B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529" y="5020122"/>
            <a:ext cx="1013434" cy="707686"/>
          </a:xfrm>
          <a:prstGeom prst="rect">
            <a:avLst/>
          </a:prstGeom>
        </p:spPr>
      </p:pic>
      <p:pic>
        <p:nvPicPr>
          <p:cNvPr id="108" name="Рисунок 107">
            <a:extLst>
              <a:ext uri="{FF2B5EF4-FFF2-40B4-BE49-F238E27FC236}">
                <a16:creationId xmlns:a16="http://schemas.microsoft.com/office/drawing/2014/main" id="{9AD6B893-023D-4E38-BF25-C241206EFB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2776" y="3334524"/>
            <a:ext cx="809991" cy="1101139"/>
          </a:xfrm>
          <a:prstGeom prst="rect">
            <a:avLst/>
          </a:prstGeom>
        </p:spPr>
      </p:pic>
      <p:pic>
        <p:nvPicPr>
          <p:cNvPr id="110" name="Рисунок 109">
            <a:extLst>
              <a:ext uri="{FF2B5EF4-FFF2-40B4-BE49-F238E27FC236}">
                <a16:creationId xmlns:a16="http://schemas.microsoft.com/office/drawing/2014/main" id="{6AAC9DF9-2A96-4426-B846-ADB6391C87A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9069" y="3464996"/>
            <a:ext cx="520918" cy="929204"/>
          </a:xfrm>
          <a:prstGeom prst="rect">
            <a:avLst/>
          </a:prstGeom>
        </p:spPr>
      </p:pic>
      <p:pic>
        <p:nvPicPr>
          <p:cNvPr id="112" name="Рисунок 111">
            <a:extLst>
              <a:ext uri="{FF2B5EF4-FFF2-40B4-BE49-F238E27FC236}">
                <a16:creationId xmlns:a16="http://schemas.microsoft.com/office/drawing/2014/main" id="{0930D29A-00AF-4416-BACA-950EA3550A0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399" y="5164202"/>
            <a:ext cx="1147202" cy="458881"/>
          </a:xfrm>
          <a:prstGeom prst="rect">
            <a:avLst/>
          </a:prstGeom>
        </p:spPr>
      </p:pic>
      <p:pic>
        <p:nvPicPr>
          <p:cNvPr id="114" name="Рисунок 113">
            <a:extLst>
              <a:ext uri="{FF2B5EF4-FFF2-40B4-BE49-F238E27FC236}">
                <a16:creationId xmlns:a16="http://schemas.microsoft.com/office/drawing/2014/main" id="{D64A39B3-1F99-42D9-85B0-8073A7CB41B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836" y="5156127"/>
            <a:ext cx="1247278" cy="418550"/>
          </a:xfrm>
          <a:prstGeom prst="rect">
            <a:avLst/>
          </a:prstGeom>
        </p:spPr>
      </p:pic>
      <p:pic>
        <p:nvPicPr>
          <p:cNvPr id="116" name="Рисунок 115">
            <a:extLst>
              <a:ext uri="{FF2B5EF4-FFF2-40B4-BE49-F238E27FC236}">
                <a16:creationId xmlns:a16="http://schemas.microsoft.com/office/drawing/2014/main" id="{225EE8C7-AF51-484B-89AF-D0D3A4416D3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786" y="3463540"/>
            <a:ext cx="835373" cy="843107"/>
          </a:xfrm>
          <a:prstGeom prst="rect">
            <a:avLst/>
          </a:prstGeom>
        </p:spPr>
      </p:pic>
      <p:pic>
        <p:nvPicPr>
          <p:cNvPr id="120" name="Рисунок 119">
            <a:extLst>
              <a:ext uri="{FF2B5EF4-FFF2-40B4-BE49-F238E27FC236}">
                <a16:creationId xmlns:a16="http://schemas.microsoft.com/office/drawing/2014/main" id="{08B795F0-BC2B-4E4F-8FD1-EF7E5A70A81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374" y="3463544"/>
            <a:ext cx="640247" cy="843098"/>
          </a:xfrm>
          <a:prstGeom prst="rect">
            <a:avLst/>
          </a:prstGeom>
        </p:spPr>
      </p:pic>
      <p:pic>
        <p:nvPicPr>
          <p:cNvPr id="122" name="Рисунок 121">
            <a:extLst>
              <a:ext uri="{FF2B5EF4-FFF2-40B4-BE49-F238E27FC236}">
                <a16:creationId xmlns:a16="http://schemas.microsoft.com/office/drawing/2014/main" id="{48D747B8-8ADE-4BDB-83EB-2810E278CFD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144" y="5306986"/>
            <a:ext cx="934656" cy="116832"/>
          </a:xfrm>
          <a:prstGeom prst="rect">
            <a:avLst/>
          </a:prstGeom>
        </p:spPr>
      </p:pic>
      <p:pic>
        <p:nvPicPr>
          <p:cNvPr id="124" name="Рисунок 123">
            <a:extLst>
              <a:ext uri="{FF2B5EF4-FFF2-40B4-BE49-F238E27FC236}">
                <a16:creationId xmlns:a16="http://schemas.microsoft.com/office/drawing/2014/main" id="{A017C7D8-0F53-4432-8472-08B552C5543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0021" y="4952829"/>
            <a:ext cx="805753" cy="819807"/>
          </a:xfrm>
          <a:prstGeom prst="rect">
            <a:avLst/>
          </a:prstGeom>
        </p:spPr>
      </p:pic>
      <p:pic>
        <p:nvPicPr>
          <p:cNvPr id="126" name="Рисунок 125">
            <a:extLst>
              <a:ext uri="{FF2B5EF4-FFF2-40B4-BE49-F238E27FC236}">
                <a16:creationId xmlns:a16="http://schemas.microsoft.com/office/drawing/2014/main" id="{CFFE4C4B-E220-4ADF-B36A-5066940D41B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8423" y="3462093"/>
            <a:ext cx="904635" cy="846001"/>
          </a:xfrm>
          <a:prstGeom prst="rect">
            <a:avLst/>
          </a:prstGeom>
        </p:spPr>
      </p:pic>
      <p:sp>
        <p:nvSpPr>
          <p:cNvPr id="75" name="Прямоугольник: скругленные углы 74">
            <a:extLst>
              <a:ext uri="{FF2B5EF4-FFF2-40B4-BE49-F238E27FC236}">
                <a16:creationId xmlns:a16="http://schemas.microsoft.com/office/drawing/2014/main" id="{2D75909A-CDF7-48D8-83A1-E0276181E5F1}"/>
              </a:ext>
            </a:extLst>
          </p:cNvPr>
          <p:cNvSpPr/>
          <p:nvPr/>
        </p:nvSpPr>
        <p:spPr>
          <a:xfrm>
            <a:off x="5377108" y="3192596"/>
            <a:ext cx="1434295" cy="138499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8" name="Рисунок 117">
            <a:extLst>
              <a:ext uri="{FF2B5EF4-FFF2-40B4-BE49-F238E27FC236}">
                <a16:creationId xmlns:a16="http://schemas.microsoft.com/office/drawing/2014/main" id="{1703E8A8-99DA-4CE3-9227-9A4CF25A74E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1817" y="2960909"/>
            <a:ext cx="1848367" cy="1848367"/>
          </a:xfrm>
          <a:prstGeom prst="rect">
            <a:avLst/>
          </a:prstGeom>
        </p:spPr>
      </p:pic>
      <p:grpSp>
        <p:nvGrpSpPr>
          <p:cNvPr id="82" name="Группа 81">
            <a:extLst>
              <a:ext uri="{FF2B5EF4-FFF2-40B4-BE49-F238E27FC236}">
                <a16:creationId xmlns:a16="http://schemas.microsoft.com/office/drawing/2014/main" id="{DFE3E7E0-50AA-4D45-AB61-D99BCB9B5D73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83" name="Группа 82">
              <a:extLst>
                <a:ext uri="{FF2B5EF4-FFF2-40B4-BE49-F238E27FC236}">
                  <a16:creationId xmlns:a16="http://schemas.microsoft.com/office/drawing/2014/main" id="{327352F8-9F90-4C5B-9FB5-6AAE5CE0AE53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85" name="Прямоугольник: скругленные углы 84">
                <a:extLst>
                  <a:ext uri="{FF2B5EF4-FFF2-40B4-BE49-F238E27FC236}">
                    <a16:creationId xmlns:a16="http://schemas.microsoft.com/office/drawing/2014/main" id="{878B8012-A429-49F3-B3C1-41DF7402308B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8" name="Прямоугольник: скругленные углы 87">
                <a:extLst>
                  <a:ext uri="{FF2B5EF4-FFF2-40B4-BE49-F238E27FC236}">
                    <a16:creationId xmlns:a16="http://schemas.microsoft.com/office/drawing/2014/main" id="{22520228-C25D-414D-B111-8ED1C0B9FE1B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96" name="Прямоугольник: скругленные углы 95">
                <a:extLst>
                  <a:ext uri="{FF2B5EF4-FFF2-40B4-BE49-F238E27FC236}">
                    <a16:creationId xmlns:a16="http://schemas.microsoft.com/office/drawing/2014/main" id="{0BE2BE6F-58B6-4CA7-A86D-DDA0E91BFA20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97" name="Прямоугольник: скругленные углы 96">
                <a:extLst>
                  <a:ext uri="{FF2B5EF4-FFF2-40B4-BE49-F238E27FC236}">
                    <a16:creationId xmlns:a16="http://schemas.microsoft.com/office/drawing/2014/main" id="{48B9DE40-F00F-4527-B205-97B7827C39D3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B4B527A0-69AB-4A26-9EBE-4654EE0988FE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10</a:t>
              </a:r>
              <a:endParaRPr lang="ru-RU" sz="2000" dirty="0">
                <a:solidFill>
                  <a:schemeClr val="bg1"/>
                </a:solidFill>
                <a:latin typeface="Philosopher Bold" panose="00000800000000000000" pitchFamily="2" charset="-52"/>
              </a:endParaRPr>
            </a:p>
          </p:txBody>
        </p:sp>
      </p:grpSp>
      <p:pic>
        <p:nvPicPr>
          <p:cNvPr id="102" name="Рисунок 101">
            <a:extLst>
              <a:ext uri="{FF2B5EF4-FFF2-40B4-BE49-F238E27FC236}">
                <a16:creationId xmlns:a16="http://schemas.microsoft.com/office/drawing/2014/main" id="{6784F4F7-7F1F-49FE-90AA-DD401D2F756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0619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7244D471-C9FE-4D89-A772-0DCE59E64B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Рисунок 155">
            <a:extLst>
              <a:ext uri="{FF2B5EF4-FFF2-40B4-BE49-F238E27FC236}">
                <a16:creationId xmlns:a16="http://schemas.microsoft.com/office/drawing/2014/main" id="{284DABEE-981A-4DDF-85AA-4D2537CFAED5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4" name="Рисунок 155">
            <a:extLst>
              <a:ext uri="{FF2B5EF4-FFF2-40B4-BE49-F238E27FC236}">
                <a16:creationId xmlns:a16="http://schemas.microsoft.com/office/drawing/2014/main" id="{BA18512C-47D1-4E88-B5B1-2A4AD028DAB4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Патенты 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Catalano 	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72D3C7F-80D7-4B9B-9EFD-802FF8E1B5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767" y="1660207"/>
            <a:ext cx="3113908" cy="4399200"/>
          </a:xfrm>
          <a:prstGeom prst="rect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8F725A7D-6D4B-4C28-8F7D-C2CA9559F2C6}"/>
              </a:ext>
            </a:extLst>
          </p:cNvPr>
          <p:cNvSpPr/>
          <p:nvPr/>
        </p:nvSpPr>
        <p:spPr>
          <a:xfrm>
            <a:off x="8382767" y="1660207"/>
            <a:ext cx="3113908" cy="4397693"/>
          </a:xfrm>
          <a:prstGeom prst="rect">
            <a:avLst/>
          </a:prstGeom>
          <a:gradFill>
            <a:gsLst>
              <a:gs pos="0">
                <a:srgbClr val="34373B"/>
              </a:gs>
              <a:gs pos="100000">
                <a:srgbClr val="34373B">
                  <a:alpha val="0"/>
                </a:srgbClr>
              </a:gs>
            </a:gsLst>
            <a:lin ang="16200000" scaled="0"/>
          </a:gra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D12A3FC0-9AE5-483C-8356-CA867E489EC6}"/>
              </a:ext>
            </a:extLst>
          </p:cNvPr>
          <p:cNvSpPr/>
          <p:nvPr/>
        </p:nvSpPr>
        <p:spPr>
          <a:xfrm>
            <a:off x="3263045" y="1658700"/>
            <a:ext cx="2448000" cy="4399200"/>
          </a:xfrm>
          <a:prstGeom prst="rect">
            <a:avLst/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F1843C0D-CE55-4BFA-95B7-BF540D5D2DDA}"/>
              </a:ext>
            </a:extLst>
          </p:cNvPr>
          <p:cNvSpPr/>
          <p:nvPr/>
        </p:nvSpPr>
        <p:spPr>
          <a:xfrm>
            <a:off x="5822907" y="1658700"/>
            <a:ext cx="2448000" cy="4399200"/>
          </a:xfrm>
          <a:prstGeom prst="rect">
            <a:avLst/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6EB413F1-7193-44EC-806F-89D2316A417D}"/>
              </a:ext>
            </a:extLst>
          </p:cNvPr>
          <p:cNvSpPr/>
          <p:nvPr/>
        </p:nvSpPr>
        <p:spPr>
          <a:xfrm>
            <a:off x="703183" y="1658700"/>
            <a:ext cx="2448000" cy="4399200"/>
          </a:xfrm>
          <a:prstGeom prst="rect">
            <a:avLst/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07365D6E-403C-4780-81A0-C1F70BF6E85D}"/>
              </a:ext>
            </a:extLst>
          </p:cNvPr>
          <p:cNvGrpSpPr/>
          <p:nvPr/>
        </p:nvGrpSpPr>
        <p:grpSpPr>
          <a:xfrm>
            <a:off x="8841646" y="4688394"/>
            <a:ext cx="2196150" cy="725402"/>
            <a:chOff x="601085" y="1840561"/>
            <a:chExt cx="2196150" cy="725402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ACCF54CD-A3E8-4AE5-A7EA-75880932BBFF}"/>
                </a:ext>
              </a:extLst>
            </p:cNvPr>
            <p:cNvSpPr txBox="1"/>
            <p:nvPr/>
          </p:nvSpPr>
          <p:spPr>
            <a:xfrm>
              <a:off x="764047" y="1840561"/>
              <a:ext cx="1870224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Montserrat Bold" panose="00000800000000000000" pitchFamily="2" charset="-52"/>
                </a:rPr>
                <a:t>Cataglaze+®</a:t>
              </a:r>
              <a:endParaRPr lang="ru-RU" sz="1400" dirty="0">
                <a:solidFill>
                  <a:schemeClr val="bg1"/>
                </a:solidFill>
                <a:latin typeface="Montserrat Bold" panose="00000800000000000000" pitchFamily="2" charset="-52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502BB6C0-7ECE-46CA-B018-B13F4AAD2500}"/>
                </a:ext>
              </a:extLst>
            </p:cNvPr>
            <p:cNvSpPr txBox="1"/>
            <p:nvPr/>
          </p:nvSpPr>
          <p:spPr>
            <a:xfrm>
              <a:off x="601085" y="2165853"/>
              <a:ext cx="219615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0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Инновационная антибактериальная глазурь</a:t>
              </a:r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9EBFFBC1-ACA7-4C33-995C-3E0B20A64579}"/>
              </a:ext>
            </a:extLst>
          </p:cNvPr>
          <p:cNvGrpSpPr/>
          <p:nvPr/>
        </p:nvGrpSpPr>
        <p:grpSpPr>
          <a:xfrm>
            <a:off x="742377" y="1843603"/>
            <a:ext cx="7488930" cy="4029395"/>
            <a:chOff x="742377" y="1882020"/>
            <a:chExt cx="7488930" cy="4029395"/>
          </a:xfrm>
        </p:grpSpPr>
        <p:grpSp>
          <p:nvGrpSpPr>
            <p:cNvPr id="91" name="Группа 90">
              <a:extLst>
                <a:ext uri="{FF2B5EF4-FFF2-40B4-BE49-F238E27FC236}">
                  <a16:creationId xmlns:a16="http://schemas.microsoft.com/office/drawing/2014/main" id="{72FDA79E-590A-48B0-BE37-686A169A5CCB}"/>
                </a:ext>
              </a:extLst>
            </p:cNvPr>
            <p:cNvGrpSpPr/>
            <p:nvPr/>
          </p:nvGrpSpPr>
          <p:grpSpPr>
            <a:xfrm>
              <a:off x="742377" y="1882020"/>
              <a:ext cx="7488930" cy="2230611"/>
              <a:chOff x="742377" y="1834307"/>
              <a:chExt cx="7488930" cy="2230611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11D4F092-D712-49A6-A8E6-3DB4D86A8CE5}"/>
                  </a:ext>
                </a:extLst>
              </p:cNvPr>
              <p:cNvSpPr txBox="1"/>
              <p:nvPr/>
            </p:nvSpPr>
            <p:spPr>
              <a:xfrm>
                <a:off x="3302645" y="2094746"/>
                <a:ext cx="2074373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200" dirty="0">
                    <a:solidFill>
                      <a:schemeClr val="bg1"/>
                    </a:solidFill>
                    <a:latin typeface="Montserrat Bold" panose="00000800000000000000" pitchFamily="2" charset="-52"/>
                  </a:rPr>
                  <a:t>Полная гигиена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B334ADD-59B5-4B2A-9FF5-CF2D5ECE1809}"/>
                  </a:ext>
                </a:extLst>
              </p:cNvPr>
              <p:cNvSpPr txBox="1"/>
              <p:nvPr/>
            </p:nvSpPr>
            <p:spPr>
              <a:xfrm>
                <a:off x="5862508" y="2094746"/>
                <a:ext cx="236879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200" dirty="0">
                    <a:solidFill>
                      <a:schemeClr val="bg1"/>
                    </a:solidFill>
                    <a:latin typeface="Montserrat Bold" panose="00000800000000000000" pitchFamily="2" charset="-52"/>
                  </a:rPr>
                  <a:t>Устойчивость </a:t>
                </a:r>
                <a:br>
                  <a:rPr lang="ru-RU" sz="1200" dirty="0">
                    <a:solidFill>
                      <a:schemeClr val="bg1"/>
                    </a:solidFill>
                    <a:latin typeface="Montserrat Bold" panose="00000800000000000000" pitchFamily="2" charset="-52"/>
                  </a:rPr>
                </a:br>
                <a:r>
                  <a:rPr lang="ru-RU" sz="1200" dirty="0">
                    <a:solidFill>
                      <a:schemeClr val="bg1"/>
                    </a:solidFill>
                    <a:latin typeface="Montserrat Bold" panose="00000800000000000000" pitchFamily="2" charset="-52"/>
                  </a:rPr>
                  <a:t>к химическим агентам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7714EE63-8493-40CB-A7F7-3C0F07D4FE90}"/>
                  </a:ext>
                </a:extLst>
              </p:cNvPr>
              <p:cNvSpPr txBox="1"/>
              <p:nvPr/>
            </p:nvSpPr>
            <p:spPr>
              <a:xfrm>
                <a:off x="742379" y="2094746"/>
                <a:ext cx="2368800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200" dirty="0">
                    <a:solidFill>
                      <a:schemeClr val="bg1"/>
                    </a:solidFill>
                    <a:latin typeface="Montserrat Bold" panose="00000800000000000000" pitchFamily="2" charset="-52"/>
                  </a:rPr>
                  <a:t>Серебро титан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E6CAEEB-23EF-4AB5-9135-600EA861B865}"/>
                  </a:ext>
                </a:extLst>
              </p:cNvPr>
              <p:cNvSpPr txBox="1"/>
              <p:nvPr/>
            </p:nvSpPr>
            <p:spPr>
              <a:xfrm>
                <a:off x="3302645" y="2310592"/>
                <a:ext cx="2318373" cy="10618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900" dirty="0" err="1">
                    <a:solidFill>
                      <a:schemeClr val="bg1"/>
                    </a:solidFill>
                    <a:latin typeface="Montserrat" panose="00000500000000000000" pitchFamily="2" charset="-52"/>
                  </a:rPr>
                  <a:t>Catalano</a:t>
                </a:r>
                <a:r>
                  <a:rPr lang="ru-RU" sz="900" dirty="0">
                    <a:solidFill>
                      <a:schemeClr val="bg1"/>
                    </a:solidFill>
                    <a:latin typeface="Montserrat" panose="00000500000000000000" pitchFamily="2" charset="-52"/>
                  </a:rPr>
                  <a:t> годами инвестирует </a:t>
                </a:r>
                <a:br>
                  <a:rPr lang="ru-RU" sz="900" dirty="0">
                    <a:solidFill>
                      <a:schemeClr val="bg1"/>
                    </a:solidFill>
                    <a:latin typeface="Montserrat" panose="00000500000000000000" pitchFamily="2" charset="-52"/>
                  </a:rPr>
                </a:br>
                <a:r>
                  <a:rPr lang="ru-RU" sz="900" dirty="0">
                    <a:solidFill>
                      <a:schemeClr val="bg1"/>
                    </a:solidFill>
                    <a:latin typeface="Montserrat" panose="00000500000000000000" pitchFamily="2" charset="-52"/>
                  </a:rPr>
                  <a:t>в технологические инновации </a:t>
                </a:r>
                <a:br>
                  <a:rPr lang="ru-RU" sz="900" dirty="0">
                    <a:solidFill>
                      <a:schemeClr val="bg1"/>
                    </a:solidFill>
                    <a:latin typeface="Montserrat" panose="00000500000000000000" pitchFamily="2" charset="-52"/>
                  </a:rPr>
                </a:br>
                <a:r>
                  <a:rPr lang="ru-RU" sz="900" dirty="0">
                    <a:solidFill>
                      <a:schemeClr val="bg1"/>
                    </a:solidFill>
                    <a:latin typeface="Montserrat" panose="00000500000000000000" pitchFamily="2" charset="-52"/>
                  </a:rPr>
                  <a:t>и эксперименты в области науки материаловедения, направленные на получение продукции, способной гарантировать наивысший уровень гигиены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CCD6DF5-2BD4-4C6E-8A98-9A7A3D3F203F}"/>
                  </a:ext>
                </a:extLst>
              </p:cNvPr>
              <p:cNvSpPr txBox="1"/>
              <p:nvPr/>
            </p:nvSpPr>
            <p:spPr>
              <a:xfrm>
                <a:off x="5862507" y="2497470"/>
                <a:ext cx="2185642" cy="7848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900" dirty="0">
                    <a:solidFill>
                      <a:schemeClr val="bg1"/>
                    </a:solidFill>
                    <a:latin typeface="Montserrat" panose="00000500000000000000" pitchFamily="2" charset="-52"/>
                  </a:rPr>
                  <a:t>Эмаль </a:t>
                </a:r>
                <a:r>
                  <a:rPr lang="ru-RU" sz="900" dirty="0" err="1">
                    <a:solidFill>
                      <a:schemeClr val="bg1"/>
                    </a:solidFill>
                    <a:latin typeface="Montserrat" panose="00000500000000000000" pitchFamily="2" charset="-52"/>
                  </a:rPr>
                  <a:t>Cataglaze</a:t>
                </a:r>
                <a:r>
                  <a:rPr lang="ru-RU" sz="900" dirty="0">
                    <a:solidFill>
                      <a:schemeClr val="bg1"/>
                    </a:solidFill>
                    <a:latin typeface="Montserrat" panose="00000500000000000000" pitchFamily="2" charset="-52"/>
                  </a:rPr>
                  <a:t> + Silver </a:t>
                </a:r>
                <a:r>
                  <a:rPr lang="ru-RU" sz="900" dirty="0" err="1">
                    <a:solidFill>
                      <a:schemeClr val="bg1"/>
                    </a:solidFill>
                    <a:latin typeface="Montserrat" panose="00000500000000000000" pitchFamily="2" charset="-52"/>
                  </a:rPr>
                  <a:t>Titanium</a:t>
                </a:r>
                <a:r>
                  <a:rPr lang="ru-RU" sz="900" dirty="0">
                    <a:solidFill>
                      <a:schemeClr val="bg1"/>
                    </a:solidFill>
                    <a:latin typeface="Montserrat" panose="00000500000000000000" pitchFamily="2" charset="-52"/>
                  </a:rPr>
                  <a:t> прошла серьезные испытания на стойкость к наиболее распространенным химическим агентам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674D7975-F066-45E9-9DBA-7C6830289058}"/>
                  </a:ext>
                </a:extLst>
              </p:cNvPr>
              <p:cNvSpPr txBox="1"/>
              <p:nvPr/>
            </p:nvSpPr>
            <p:spPr>
              <a:xfrm>
                <a:off x="742377" y="2310592"/>
                <a:ext cx="2481067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900" dirty="0">
                    <a:solidFill>
                      <a:schemeClr val="bg1"/>
                    </a:solidFill>
                    <a:latin typeface="Montserrat" panose="00000500000000000000" pitchFamily="2" charset="-52"/>
                  </a:rPr>
                  <a:t>Из постоянных исследований, проводимых в лабораториях </a:t>
                </a:r>
                <a:r>
                  <a:rPr lang="ru-RU" sz="900" dirty="0" err="1">
                    <a:solidFill>
                      <a:schemeClr val="bg1"/>
                    </a:solidFill>
                    <a:latin typeface="Montserrat" panose="00000500000000000000" pitchFamily="2" charset="-52"/>
                  </a:rPr>
                  <a:t>Каталано</a:t>
                </a:r>
                <a:r>
                  <a:rPr lang="ru-RU" sz="900" dirty="0">
                    <a:solidFill>
                      <a:schemeClr val="bg1"/>
                    </a:solidFill>
                    <a:latin typeface="Montserrat" panose="00000500000000000000" pitchFamily="2" charset="-52"/>
                  </a:rPr>
                  <a:t>, родилась эмаль, </a:t>
                </a:r>
                <a:br>
                  <a:rPr lang="ru-RU" sz="900" dirty="0">
                    <a:solidFill>
                      <a:schemeClr val="bg1"/>
                    </a:solidFill>
                    <a:latin typeface="Montserrat" panose="00000500000000000000" pitchFamily="2" charset="-52"/>
                  </a:rPr>
                </a:br>
                <a:r>
                  <a:rPr lang="ru-RU" sz="900" dirty="0">
                    <a:solidFill>
                      <a:schemeClr val="bg1"/>
                    </a:solidFill>
                    <a:latin typeface="Montserrat" panose="00000500000000000000" pitchFamily="2" charset="-52"/>
                  </a:rPr>
                  <a:t>способная эффективно использовать, химические особенности частиц серебра и титана. Благодаря этим драгоценным металлам стало возможным создать композитную эмаль, обладающую высокоэффективными характеристиками отличных антибактериальных свойств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24F5AE4D-426F-4209-9FCC-43EA9C450D3C}"/>
                  </a:ext>
                </a:extLst>
              </p:cNvPr>
              <p:cNvSpPr txBox="1"/>
              <p:nvPr/>
            </p:nvSpPr>
            <p:spPr>
              <a:xfrm>
                <a:off x="742378" y="1834307"/>
                <a:ext cx="575882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600" dirty="0">
                    <a:solidFill>
                      <a:srgbClr val="9D2E88">
                        <a:alpha val="50000"/>
                      </a:srgbClr>
                    </a:solidFill>
                    <a:latin typeface="Montserrat Bold" panose="00000800000000000000" pitchFamily="2" charset="-52"/>
                  </a:rPr>
                  <a:t>01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55279ABF-54C2-4E1E-9CFB-569DAACF73B5}"/>
                  </a:ext>
                </a:extLst>
              </p:cNvPr>
              <p:cNvSpPr txBox="1"/>
              <p:nvPr/>
            </p:nvSpPr>
            <p:spPr>
              <a:xfrm>
                <a:off x="3302645" y="1834307"/>
                <a:ext cx="575882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600" dirty="0">
                    <a:solidFill>
                      <a:srgbClr val="9D2E88">
                        <a:alpha val="50000"/>
                      </a:srgbClr>
                    </a:solidFill>
                    <a:latin typeface="Montserrat Bold" panose="00000800000000000000" pitchFamily="2" charset="-52"/>
                  </a:rPr>
                  <a:t>02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CB79C5E1-1AEB-4A6F-B2D6-65BE69A4F324}"/>
                  </a:ext>
                </a:extLst>
              </p:cNvPr>
              <p:cNvSpPr txBox="1"/>
              <p:nvPr/>
            </p:nvSpPr>
            <p:spPr>
              <a:xfrm>
                <a:off x="5862508" y="1834307"/>
                <a:ext cx="575882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600" dirty="0">
                    <a:solidFill>
                      <a:srgbClr val="9D2E88">
                        <a:alpha val="50000"/>
                      </a:srgbClr>
                    </a:solidFill>
                    <a:latin typeface="Montserrat Bold" panose="00000800000000000000" pitchFamily="2" charset="-52"/>
                  </a:rPr>
                  <a:t>03</a:t>
                </a:r>
              </a:p>
            </p:txBody>
          </p:sp>
        </p:grpSp>
        <p:grpSp>
          <p:nvGrpSpPr>
            <p:cNvPr id="92" name="Группа 91">
              <a:extLst>
                <a:ext uri="{FF2B5EF4-FFF2-40B4-BE49-F238E27FC236}">
                  <a16:creationId xmlns:a16="http://schemas.microsoft.com/office/drawing/2014/main" id="{32CF6C85-D34A-42A9-9CF7-64E3306D0D22}"/>
                </a:ext>
              </a:extLst>
            </p:cNvPr>
            <p:cNvGrpSpPr/>
            <p:nvPr/>
          </p:nvGrpSpPr>
          <p:grpSpPr>
            <a:xfrm>
              <a:off x="742378" y="4189483"/>
              <a:ext cx="7488929" cy="1721932"/>
              <a:chOff x="742378" y="4128106"/>
              <a:chExt cx="7488929" cy="1721932"/>
            </a:xfrm>
          </p:grpSpPr>
          <p:grpSp>
            <p:nvGrpSpPr>
              <p:cNvPr id="81" name="Группа 80">
                <a:extLst>
                  <a:ext uri="{FF2B5EF4-FFF2-40B4-BE49-F238E27FC236}">
                    <a16:creationId xmlns:a16="http://schemas.microsoft.com/office/drawing/2014/main" id="{441F6D9A-728E-45EE-A0CD-F3E24ED73346}"/>
                  </a:ext>
                </a:extLst>
              </p:cNvPr>
              <p:cNvGrpSpPr/>
              <p:nvPr/>
            </p:nvGrpSpPr>
            <p:grpSpPr>
              <a:xfrm>
                <a:off x="742378" y="4385074"/>
                <a:ext cx="7488929" cy="1464964"/>
                <a:chOff x="742378" y="4367426"/>
                <a:chExt cx="7488929" cy="1464964"/>
              </a:xfrm>
            </p:grpSpPr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76403AA0-9DCC-483D-BD92-7E3CD6A3AC0F}"/>
                    </a:ext>
                  </a:extLst>
                </p:cNvPr>
                <p:cNvSpPr txBox="1"/>
                <p:nvPr/>
              </p:nvSpPr>
              <p:spPr>
                <a:xfrm>
                  <a:off x="3302646" y="4367426"/>
                  <a:ext cx="2074161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ru-RU" sz="1200" dirty="0">
                      <a:solidFill>
                        <a:schemeClr val="bg1"/>
                      </a:solidFill>
                      <a:latin typeface="Montserrat Bold" panose="00000800000000000000" pitchFamily="2" charset="-52"/>
                    </a:rPr>
                    <a:t>Больший блеск</a:t>
                  </a:r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E5B85B44-11D5-484B-8ECD-3DD3AF882D0F}"/>
                    </a:ext>
                  </a:extLst>
                </p:cNvPr>
                <p:cNvSpPr txBox="1"/>
                <p:nvPr/>
              </p:nvSpPr>
              <p:spPr>
                <a:xfrm>
                  <a:off x="3302645" y="4582810"/>
                  <a:ext cx="2408400" cy="92333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ru-RU" sz="900" dirty="0">
                      <a:solidFill>
                        <a:schemeClr val="bg1"/>
                      </a:solidFill>
                      <a:latin typeface="Montserrat" panose="00000500000000000000" pitchFamily="2" charset="-52"/>
                    </a:rPr>
                    <a:t>Уменьшая до минимального </a:t>
                  </a:r>
                  <a:br>
                    <a:rPr lang="ru-RU" sz="900" dirty="0">
                      <a:solidFill>
                        <a:schemeClr val="bg1"/>
                      </a:solidFill>
                      <a:latin typeface="Montserrat" panose="00000500000000000000" pitchFamily="2" charset="-52"/>
                    </a:rPr>
                  </a:br>
                  <a:r>
                    <a:rPr lang="ru-RU" sz="900" dirty="0">
                      <a:solidFill>
                        <a:schemeClr val="bg1"/>
                      </a:solidFill>
                      <a:latin typeface="Montserrat" panose="00000500000000000000" pitchFamily="2" charset="-52"/>
                    </a:rPr>
                    <a:t>уровня шероховатость поверхности, достигаются идеальные отражения и избегается со временем риск помутнения, вызываемый </a:t>
                  </a:r>
                  <a:br>
                    <a:rPr lang="ru-RU" sz="900" dirty="0">
                      <a:solidFill>
                        <a:schemeClr val="bg1"/>
                      </a:solidFill>
                      <a:latin typeface="Montserrat" panose="00000500000000000000" pitchFamily="2" charset="-52"/>
                    </a:rPr>
                  </a:br>
                  <a:r>
                    <a:rPr lang="ru-RU" sz="900" dirty="0">
                      <a:solidFill>
                        <a:schemeClr val="bg1"/>
                      </a:solidFill>
                      <a:latin typeface="Montserrat" panose="00000500000000000000" pitchFamily="2" charset="-52"/>
                    </a:rPr>
                    <a:t>остатками извести</a:t>
                  </a: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6A3FAD00-8E6A-4E2A-A300-651C7E625A41}"/>
                    </a:ext>
                  </a:extLst>
                </p:cNvPr>
                <p:cNvSpPr txBox="1"/>
                <p:nvPr/>
              </p:nvSpPr>
              <p:spPr>
                <a:xfrm>
                  <a:off x="742379" y="4367426"/>
                  <a:ext cx="2074161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ru-RU" sz="1200" dirty="0">
                      <a:solidFill>
                        <a:schemeClr val="bg1"/>
                      </a:solidFill>
                      <a:latin typeface="Montserrat Bold" panose="00000800000000000000" pitchFamily="2" charset="-52"/>
                    </a:rPr>
                    <a:t>Уважение </a:t>
                  </a:r>
                  <a:br>
                    <a:rPr lang="ru-RU" sz="1200" dirty="0">
                      <a:solidFill>
                        <a:schemeClr val="bg1"/>
                      </a:solidFill>
                      <a:latin typeface="Montserrat Bold" panose="00000800000000000000" pitchFamily="2" charset="-52"/>
                    </a:rPr>
                  </a:br>
                  <a:r>
                    <a:rPr lang="ru-RU" sz="1200" dirty="0">
                      <a:solidFill>
                        <a:schemeClr val="bg1"/>
                      </a:solidFill>
                      <a:latin typeface="Montserrat Bold" panose="00000800000000000000" pitchFamily="2" charset="-52"/>
                    </a:rPr>
                    <a:t>к окружающей среде</a:t>
                  </a: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F3E6D83F-60EF-4580-8EA3-664E18BDEA84}"/>
                    </a:ext>
                  </a:extLst>
                </p:cNvPr>
                <p:cNvSpPr txBox="1"/>
                <p:nvPr/>
              </p:nvSpPr>
              <p:spPr>
                <a:xfrm>
                  <a:off x="742378" y="4770561"/>
                  <a:ext cx="2368800" cy="10618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ru-RU" sz="900" dirty="0">
                      <a:solidFill>
                        <a:schemeClr val="bg1"/>
                      </a:solidFill>
                      <a:latin typeface="Montserrat" panose="00000500000000000000" pitchFamily="2" charset="-52"/>
                    </a:rPr>
                    <a:t>Новая эмаль способствует меньшему использованию моющих средств, меньшему потреблению воды и следовательно меньшему риску выброса в окружающую среду потенциально </a:t>
                  </a:r>
                  <a:br>
                    <a:rPr lang="ru-RU" sz="900" dirty="0">
                      <a:solidFill>
                        <a:schemeClr val="bg1"/>
                      </a:solidFill>
                      <a:latin typeface="Montserrat" panose="00000500000000000000" pitchFamily="2" charset="-52"/>
                    </a:rPr>
                  </a:br>
                  <a:r>
                    <a:rPr lang="ru-RU" sz="900" dirty="0">
                      <a:solidFill>
                        <a:schemeClr val="bg1"/>
                      </a:solidFill>
                      <a:latin typeface="Montserrat" panose="00000500000000000000" pitchFamily="2" charset="-52"/>
                    </a:rPr>
                    <a:t>загрязняющих агентов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C288CDF4-839D-49E3-888C-31AED209CE11}"/>
                    </a:ext>
                  </a:extLst>
                </p:cNvPr>
                <p:cNvSpPr txBox="1"/>
                <p:nvPr/>
              </p:nvSpPr>
              <p:spPr>
                <a:xfrm>
                  <a:off x="5862508" y="4367426"/>
                  <a:ext cx="2074161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ru-RU" sz="1200" dirty="0">
                      <a:solidFill>
                        <a:schemeClr val="bg1"/>
                      </a:solidFill>
                      <a:latin typeface="Montserrat Bold" panose="00000800000000000000" pitchFamily="2" charset="-52"/>
                    </a:rPr>
                    <a:t>Лёгкая и быстрая очистка</a:t>
                  </a: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4966D1A6-DDA5-4419-88AC-F2A4EF61D6AA}"/>
                    </a:ext>
                  </a:extLst>
                </p:cNvPr>
                <p:cNvSpPr txBox="1"/>
                <p:nvPr/>
              </p:nvSpPr>
              <p:spPr>
                <a:xfrm>
                  <a:off x="5862507" y="4779187"/>
                  <a:ext cx="2368800" cy="92333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ru-RU" sz="900" dirty="0">
                      <a:solidFill>
                        <a:schemeClr val="bg1"/>
                      </a:solidFill>
                      <a:latin typeface="Montserrat" panose="00000500000000000000" pitchFamily="2" charset="-52"/>
                    </a:rPr>
                    <a:t>Обычные действия по чистке </a:t>
                  </a:r>
                  <a:r>
                    <a:rPr lang="ru-RU" sz="900" dirty="0" err="1">
                      <a:solidFill>
                        <a:schemeClr val="bg1"/>
                      </a:solidFill>
                      <a:latin typeface="Montserrat" panose="00000500000000000000" pitchFamily="2" charset="-52"/>
                    </a:rPr>
                    <a:t>санфаянса</a:t>
                  </a:r>
                  <a:r>
                    <a:rPr lang="ru-RU" sz="900" dirty="0">
                      <a:solidFill>
                        <a:schemeClr val="bg1"/>
                      </a:solidFill>
                      <a:latin typeface="Montserrat" panose="00000500000000000000" pitchFamily="2" charset="-52"/>
                    </a:rPr>
                    <a:t> становятся, благодаря характеристикам новой эмали, более эффективными и быстрыми. Меньше работы со всегда идеальной керамикой</a:t>
                  </a:r>
                </a:p>
              </p:txBody>
            </p:sp>
          </p:grp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2F3B6A2E-5047-4B68-8C09-CF2EF497B329}"/>
                  </a:ext>
                </a:extLst>
              </p:cNvPr>
              <p:cNvSpPr txBox="1"/>
              <p:nvPr/>
            </p:nvSpPr>
            <p:spPr>
              <a:xfrm>
                <a:off x="742378" y="4128106"/>
                <a:ext cx="575882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600" dirty="0">
                    <a:solidFill>
                      <a:srgbClr val="9D2E88">
                        <a:alpha val="50000"/>
                      </a:srgbClr>
                    </a:solidFill>
                    <a:latin typeface="Montserrat Bold" panose="00000800000000000000" pitchFamily="2" charset="-52"/>
                  </a:rPr>
                  <a:t>04</a:t>
                </a: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5E6AEFF0-3E4B-474C-A9B8-16775446CA5C}"/>
                  </a:ext>
                </a:extLst>
              </p:cNvPr>
              <p:cNvSpPr txBox="1"/>
              <p:nvPr/>
            </p:nvSpPr>
            <p:spPr>
              <a:xfrm>
                <a:off x="3302645" y="4128106"/>
                <a:ext cx="575882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600" dirty="0">
                    <a:solidFill>
                      <a:srgbClr val="9D2E88">
                        <a:alpha val="50000"/>
                      </a:srgbClr>
                    </a:solidFill>
                    <a:latin typeface="Montserrat Bold" panose="00000800000000000000" pitchFamily="2" charset="-52"/>
                  </a:rPr>
                  <a:t>05</a:t>
                </a:r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05DFD21E-885C-4E48-B02A-7E4804A92DBB}"/>
                  </a:ext>
                </a:extLst>
              </p:cNvPr>
              <p:cNvSpPr txBox="1"/>
              <p:nvPr/>
            </p:nvSpPr>
            <p:spPr>
              <a:xfrm>
                <a:off x="5862508" y="4128106"/>
                <a:ext cx="575882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600" dirty="0">
                    <a:solidFill>
                      <a:srgbClr val="9D2E88">
                        <a:alpha val="50000"/>
                      </a:srgbClr>
                    </a:solidFill>
                    <a:latin typeface="Montserrat Bold" panose="00000800000000000000" pitchFamily="2" charset="-52"/>
                  </a:rPr>
                  <a:t>06</a:t>
                </a:r>
              </a:p>
            </p:txBody>
          </p:sp>
        </p:grp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EAAA74D7-A0BB-417C-921A-A499F6DD2AA7}"/>
              </a:ext>
            </a:extLst>
          </p:cNvPr>
          <p:cNvSpPr txBox="1"/>
          <p:nvPr/>
        </p:nvSpPr>
        <p:spPr>
          <a:xfrm>
            <a:off x="594819" y="1167823"/>
            <a:ext cx="63962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9D2E88"/>
                </a:solidFill>
                <a:latin typeface="Montserrat Bold" panose="00000800000000000000" pitchFamily="2" charset="-52"/>
              </a:rPr>
              <a:t>Cataglaze+®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8CEF426-21F8-47DD-B5D7-FF843734B7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82559" y="4274476"/>
            <a:ext cx="314325" cy="400050"/>
          </a:xfrm>
          <a:prstGeom prst="rect">
            <a:avLst/>
          </a:prstGeom>
        </p:spPr>
      </p:pic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2897792F-AD63-4730-B4F6-9E4A12FFE4F4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80" name="Группа 79">
              <a:extLst>
                <a:ext uri="{FF2B5EF4-FFF2-40B4-BE49-F238E27FC236}">
                  <a16:creationId xmlns:a16="http://schemas.microsoft.com/office/drawing/2014/main" id="{A081E35E-8266-4A46-A43E-D8B0A5A37BBE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83" name="Прямоугольник: скругленные углы 82">
                <a:extLst>
                  <a:ext uri="{FF2B5EF4-FFF2-40B4-BE49-F238E27FC236}">
                    <a16:creationId xmlns:a16="http://schemas.microsoft.com/office/drawing/2014/main" id="{38B87CE7-136E-446B-BBF3-3AE484DF7566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4" name="Прямоугольник: скругленные углы 83">
                <a:extLst>
                  <a:ext uri="{FF2B5EF4-FFF2-40B4-BE49-F238E27FC236}">
                    <a16:creationId xmlns:a16="http://schemas.microsoft.com/office/drawing/2014/main" id="{18206C15-FFDA-4C63-A3B1-E87DC3D4030D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94" name="Прямоугольник: скругленные углы 93">
                <a:extLst>
                  <a:ext uri="{FF2B5EF4-FFF2-40B4-BE49-F238E27FC236}">
                    <a16:creationId xmlns:a16="http://schemas.microsoft.com/office/drawing/2014/main" id="{2D66FBF5-B704-45D5-A483-FB36CBD9ACDE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95" name="Прямоугольник: скругленные углы 94">
                <a:extLst>
                  <a:ext uri="{FF2B5EF4-FFF2-40B4-BE49-F238E27FC236}">
                    <a16:creationId xmlns:a16="http://schemas.microsoft.com/office/drawing/2014/main" id="{32710714-07A2-4600-A4C9-64CF2861D1C6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5D5311C-3264-4B2C-AD4F-24C64BB4601E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11</a:t>
              </a:r>
              <a:endParaRPr lang="ru-RU" sz="2000" dirty="0">
                <a:solidFill>
                  <a:schemeClr val="bg1"/>
                </a:solidFill>
                <a:latin typeface="Philosopher Bold" panose="00000800000000000000" pitchFamily="2" charset="-52"/>
              </a:endParaRPr>
            </a:p>
          </p:txBody>
        </p:sp>
      </p:grp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F49E7033-4799-40B5-9714-6C04259940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8269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FD25C69D-7902-4063-A7A6-188116E44EC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Рисунок 155">
            <a:extLst>
              <a:ext uri="{FF2B5EF4-FFF2-40B4-BE49-F238E27FC236}">
                <a16:creationId xmlns:a16="http://schemas.microsoft.com/office/drawing/2014/main" id="{A95C5596-0498-44CF-BCC2-B6307C0B7AF3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8" name="Рисунок 155">
            <a:extLst>
              <a:ext uri="{FF2B5EF4-FFF2-40B4-BE49-F238E27FC236}">
                <a16:creationId xmlns:a16="http://schemas.microsoft.com/office/drawing/2014/main" id="{D01FE869-0285-4F53-8BB2-90CEC3ED14A6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ru-RU" dirty="0"/>
              <a:t>%</a:t>
            </a:r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F9B94357-C632-4CA0-8E8F-DD474AC52669}"/>
              </a:ext>
            </a:extLst>
          </p:cNvPr>
          <p:cNvSpPr/>
          <p:nvPr/>
        </p:nvSpPr>
        <p:spPr>
          <a:xfrm flipH="1" flipV="1">
            <a:off x="695324" y="1660207"/>
            <a:ext cx="2577245" cy="439769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ctr"/>
          </a:blipFill>
          <a:ln w="63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B761A8EB-81C0-402E-A3DD-B0AE6D4AE2EB}"/>
              </a:ext>
            </a:extLst>
          </p:cNvPr>
          <p:cNvSpPr/>
          <p:nvPr/>
        </p:nvSpPr>
        <p:spPr>
          <a:xfrm>
            <a:off x="695324" y="1660207"/>
            <a:ext cx="2577245" cy="4397693"/>
          </a:xfrm>
          <a:prstGeom prst="rect">
            <a:avLst/>
          </a:prstGeom>
          <a:gradFill>
            <a:gsLst>
              <a:gs pos="0">
                <a:srgbClr val="34373B"/>
              </a:gs>
              <a:gs pos="100000">
                <a:srgbClr val="34373B">
                  <a:alpha val="0"/>
                </a:srgbClr>
              </a:gs>
            </a:gsLst>
            <a:lin ang="16200000" scaled="0"/>
          </a:gra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Патенты 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Catalano 	</a:t>
            </a:r>
          </a:p>
        </p:txBody>
      </p:sp>
      <p:grpSp>
        <p:nvGrpSpPr>
          <p:cNvPr id="87" name="Группа 86">
            <a:extLst>
              <a:ext uri="{FF2B5EF4-FFF2-40B4-BE49-F238E27FC236}">
                <a16:creationId xmlns:a16="http://schemas.microsoft.com/office/drawing/2014/main" id="{1178D9E7-5D1C-46F7-A8BA-E658248ABFA9}"/>
              </a:ext>
            </a:extLst>
          </p:cNvPr>
          <p:cNvGrpSpPr/>
          <p:nvPr/>
        </p:nvGrpSpPr>
        <p:grpSpPr>
          <a:xfrm>
            <a:off x="885871" y="4886519"/>
            <a:ext cx="2196150" cy="879290"/>
            <a:chOff x="601085" y="1840561"/>
            <a:chExt cx="2196150" cy="879290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80EE3C7-BCAD-4E09-8DEB-267DDB36ED9D}"/>
                </a:ext>
              </a:extLst>
            </p:cNvPr>
            <p:cNvSpPr txBox="1"/>
            <p:nvPr/>
          </p:nvSpPr>
          <p:spPr>
            <a:xfrm>
              <a:off x="764047" y="1840561"/>
              <a:ext cx="1870224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Montserrat Bold" panose="00000800000000000000" pitchFamily="2" charset="-52"/>
                </a:rPr>
                <a:t>Silentech® </a:t>
              </a:r>
              <a:endParaRPr lang="ru-RU" sz="1400" dirty="0">
                <a:solidFill>
                  <a:schemeClr val="bg1"/>
                </a:solidFill>
                <a:latin typeface="Montserrat Bold" panose="00000800000000000000" pitchFamily="2" charset="-52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9414FC9-BE7C-484C-A6EF-4B034298BB59}"/>
                </a:ext>
              </a:extLst>
            </p:cNvPr>
            <p:cNvSpPr txBox="1"/>
            <p:nvPr/>
          </p:nvSpPr>
          <p:spPr>
            <a:xfrm>
              <a:off x="601085" y="2165853"/>
              <a:ext cx="2196150" cy="5539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0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Тихая вихревая система смыва для </a:t>
              </a:r>
              <a:r>
                <a:rPr lang="ru-RU" sz="1000" dirty="0" err="1">
                  <a:solidFill>
                    <a:schemeClr val="bg1"/>
                  </a:solidFill>
                  <a:latin typeface="Montserrat" panose="00000500000000000000" pitchFamily="2" charset="-52"/>
                </a:rPr>
                <a:t>безободковых</a:t>
              </a:r>
              <a:r>
                <a:rPr lang="ru-RU" sz="10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 унитазов</a:t>
              </a: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632271F5-ED1B-4994-8E96-C570F98DEB8E}"/>
              </a:ext>
            </a:extLst>
          </p:cNvPr>
          <p:cNvSpPr txBox="1"/>
          <p:nvPr/>
        </p:nvSpPr>
        <p:spPr>
          <a:xfrm>
            <a:off x="3463115" y="5473121"/>
            <a:ext cx="80335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 err="1">
                <a:solidFill>
                  <a:schemeClr val="bg1"/>
                </a:solidFill>
                <a:latin typeface="Montserrat" panose="00000500000000000000" pitchFamily="2" charset="-52"/>
              </a:rPr>
              <a:t>Завихряющийся</a:t>
            </a: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 поток воды вызывает мощное механическое воздействие на поверхность, обеспечивающее безупречную чистоту, благодаря чему снижается расход моющих средств, уровень шума и расход воды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BCD39E49-953D-44F7-9803-21879D2B16CD}"/>
              </a:ext>
            </a:extLst>
          </p:cNvPr>
          <p:cNvGrpSpPr/>
          <p:nvPr/>
        </p:nvGrpSpPr>
        <p:grpSpPr>
          <a:xfrm>
            <a:off x="3467986" y="2110115"/>
            <a:ext cx="8031141" cy="1347929"/>
            <a:chOff x="3467986" y="2110115"/>
            <a:chExt cx="8031141" cy="134792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1C97222-AE05-44E2-9C25-5A3F325BC305}"/>
                </a:ext>
              </a:extLst>
            </p:cNvPr>
            <p:cNvSpPr txBox="1"/>
            <p:nvPr/>
          </p:nvSpPr>
          <p:spPr>
            <a:xfrm>
              <a:off x="4964803" y="2368581"/>
              <a:ext cx="6534324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Система </a:t>
              </a:r>
              <a:r>
                <a:rPr lang="ru-RU" sz="1200" dirty="0" err="1">
                  <a:solidFill>
                    <a:schemeClr val="bg1"/>
                  </a:solidFill>
                  <a:latin typeface="Montserrat" panose="00000500000000000000" pitchFamily="2" charset="-52"/>
                </a:rPr>
                <a:t>Silentech</a:t>
              </a:r>
              <a:r>
                <a:rPr lang="ru-RU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, изобретенная </a:t>
              </a:r>
              <a:r>
                <a:rPr lang="ru-RU" sz="1200" dirty="0" err="1">
                  <a:solidFill>
                    <a:schemeClr val="bg1"/>
                  </a:solidFill>
                  <a:latin typeface="Montserrat" panose="00000500000000000000" pitchFamily="2" charset="-52"/>
                </a:rPr>
                <a:t>Каталано</a:t>
              </a:r>
              <a:r>
                <a:rPr lang="ru-RU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, является самой передовой </a:t>
              </a:r>
              <a:r>
                <a:rPr lang="ru-RU" sz="1200" dirty="0" err="1">
                  <a:solidFill>
                    <a:schemeClr val="bg1"/>
                  </a:solidFill>
                  <a:latin typeface="Montserrat" panose="00000500000000000000" pitchFamily="2" charset="-52"/>
                </a:rPr>
                <a:t>безободковой</a:t>
              </a:r>
              <a:r>
                <a:rPr lang="ru-RU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 системой смыва на рынке. Отсутствие ободка, на котором обычно скапливаются микробы и бактерии, гарантирует максимальную гигиену и облегчает уборку</a:t>
              </a:r>
            </a:p>
          </p:txBody>
        </p:sp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880E1E6F-5DA5-433A-8CC0-9C19F9B1C1B7}"/>
                </a:ext>
              </a:extLst>
            </p:cNvPr>
            <p:cNvGrpSpPr/>
            <p:nvPr/>
          </p:nvGrpSpPr>
          <p:grpSpPr>
            <a:xfrm>
              <a:off x="3467986" y="2110115"/>
              <a:ext cx="1402857" cy="1347929"/>
              <a:chOff x="10124448" y="1694134"/>
              <a:chExt cx="1402857" cy="1347929"/>
            </a:xfrm>
          </p:grpSpPr>
          <p:sp>
            <p:nvSpPr>
              <p:cNvPr id="32" name="Овал 31">
                <a:extLst>
                  <a:ext uri="{FF2B5EF4-FFF2-40B4-BE49-F238E27FC236}">
                    <a16:creationId xmlns:a16="http://schemas.microsoft.com/office/drawing/2014/main" id="{BF544695-0A91-46B2-A857-BE8653D0B95C}"/>
                  </a:ext>
                </a:extLst>
              </p:cNvPr>
              <p:cNvSpPr/>
              <p:nvPr/>
            </p:nvSpPr>
            <p:spPr>
              <a:xfrm>
                <a:off x="10124448" y="1694134"/>
                <a:ext cx="1347929" cy="1347929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21" name="Рисунок 120">
                <a:extLst>
                  <a:ext uri="{FF2B5EF4-FFF2-40B4-BE49-F238E27FC236}">
                    <a16:creationId xmlns:a16="http://schemas.microsoft.com/office/drawing/2014/main" id="{6F24EE8E-7BA8-40D1-AC54-72ECA9FC81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24448" y="2043544"/>
                <a:ext cx="1402857" cy="789107"/>
              </a:xfrm>
              <a:prstGeom prst="rect">
                <a:avLst/>
              </a:prstGeom>
            </p:spPr>
          </p:pic>
        </p:grpSp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6801FA59-4455-4584-90D3-DF7AF5C59339}"/>
              </a:ext>
            </a:extLst>
          </p:cNvPr>
          <p:cNvGrpSpPr/>
          <p:nvPr/>
        </p:nvGrpSpPr>
        <p:grpSpPr>
          <a:xfrm>
            <a:off x="3452494" y="3737122"/>
            <a:ext cx="8044181" cy="1456922"/>
            <a:chOff x="3452494" y="3238314"/>
            <a:chExt cx="8044181" cy="1456922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5C08B90-97EA-4AA4-B34D-AD98CD3BB60F}"/>
                </a:ext>
              </a:extLst>
            </p:cNvPr>
            <p:cNvSpPr txBox="1"/>
            <p:nvPr/>
          </p:nvSpPr>
          <p:spPr>
            <a:xfrm>
              <a:off x="3452494" y="3597443"/>
              <a:ext cx="2058008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chemeClr val="bg1"/>
                  </a:solidFill>
                  <a:latin typeface="Montserrat Bold" panose="00000800000000000000" pitchFamily="2" charset="-52"/>
                </a:rPr>
                <a:t>Новая система имеет множество преимуществ</a:t>
              </a: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29AB67AB-8B51-4DAB-A957-65BB5F0BB9B6}"/>
                </a:ext>
              </a:extLst>
            </p:cNvPr>
            <p:cNvSpPr/>
            <p:nvPr/>
          </p:nvSpPr>
          <p:spPr>
            <a:xfrm>
              <a:off x="5510502" y="3238314"/>
              <a:ext cx="1944763" cy="1456922"/>
            </a:xfrm>
            <a:prstGeom prst="rect">
              <a:avLst/>
            </a:prstGeom>
            <a:solidFill>
              <a:srgbClr val="9D2E88"/>
            </a:solidFill>
            <a:ln w="6350">
              <a:solidFill>
                <a:srgbClr val="9D2E88"/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514832F-061B-4063-AF36-6A842B2A65E2}"/>
                </a:ext>
              </a:extLst>
            </p:cNvPr>
            <p:cNvSpPr txBox="1"/>
            <p:nvPr/>
          </p:nvSpPr>
          <p:spPr>
            <a:xfrm>
              <a:off x="5608460" y="3934176"/>
              <a:ext cx="166311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Новый современный дизайн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C005C59-39DF-47D9-BC63-D8B6C8DF923C}"/>
                </a:ext>
              </a:extLst>
            </p:cNvPr>
            <p:cNvSpPr txBox="1"/>
            <p:nvPr/>
          </p:nvSpPr>
          <p:spPr>
            <a:xfrm>
              <a:off x="6786124" y="3389158"/>
              <a:ext cx="57276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1600" dirty="0">
                  <a:solidFill>
                    <a:schemeClr val="bg1"/>
                  </a:solidFill>
                  <a:latin typeface="Montserrat Bold" panose="00000800000000000000" pitchFamily="2" charset="-52"/>
                </a:rPr>
                <a:t>01</a:t>
              </a:r>
            </a:p>
          </p:txBody>
        </p:sp>
        <p:sp>
          <p:nvSpPr>
            <p:cNvPr id="80" name="Прямоугольник 79">
              <a:extLst>
                <a:ext uri="{FF2B5EF4-FFF2-40B4-BE49-F238E27FC236}">
                  <a16:creationId xmlns:a16="http://schemas.microsoft.com/office/drawing/2014/main" id="{7E154CFE-194A-43B4-B086-681C2615713B}"/>
                </a:ext>
              </a:extLst>
            </p:cNvPr>
            <p:cNvSpPr/>
            <p:nvPr/>
          </p:nvSpPr>
          <p:spPr>
            <a:xfrm>
              <a:off x="7531207" y="3238314"/>
              <a:ext cx="1944763" cy="145692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18B5985-95C1-42C3-B40C-C0DCB8F1E3D0}"/>
                </a:ext>
              </a:extLst>
            </p:cNvPr>
            <p:cNvSpPr txBox="1"/>
            <p:nvPr/>
          </p:nvSpPr>
          <p:spPr>
            <a:xfrm>
              <a:off x="7629164" y="3934176"/>
              <a:ext cx="175042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200" dirty="0">
                  <a:latin typeface="Montserrat" panose="00000500000000000000" pitchFamily="2" charset="-52"/>
                </a:rPr>
                <a:t>Оптимальные показатели гигиены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59CB1CD-321E-4912-84FD-44CC76FFEF0A}"/>
                </a:ext>
              </a:extLst>
            </p:cNvPr>
            <p:cNvSpPr txBox="1"/>
            <p:nvPr/>
          </p:nvSpPr>
          <p:spPr>
            <a:xfrm>
              <a:off x="8806828" y="3389158"/>
              <a:ext cx="57276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1600" dirty="0">
                  <a:solidFill>
                    <a:srgbClr val="9D2E88">
                      <a:alpha val="50000"/>
                    </a:srgbClr>
                  </a:solidFill>
                  <a:latin typeface="Montserrat Bold" panose="00000800000000000000" pitchFamily="2" charset="-52"/>
                </a:rPr>
                <a:t>02</a:t>
              </a:r>
            </a:p>
          </p:txBody>
        </p:sp>
        <p:sp>
          <p:nvSpPr>
            <p:cNvPr id="93" name="Прямоугольник 92">
              <a:extLst>
                <a:ext uri="{FF2B5EF4-FFF2-40B4-BE49-F238E27FC236}">
                  <a16:creationId xmlns:a16="http://schemas.microsoft.com/office/drawing/2014/main" id="{6047FBA1-3986-48A2-A498-8DD841D52F95}"/>
                </a:ext>
              </a:extLst>
            </p:cNvPr>
            <p:cNvSpPr/>
            <p:nvPr/>
          </p:nvSpPr>
          <p:spPr>
            <a:xfrm>
              <a:off x="9551912" y="3238314"/>
              <a:ext cx="1944763" cy="145692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07C7BCEA-F66A-46C6-80C5-23FB100AD1B9}"/>
                </a:ext>
              </a:extLst>
            </p:cNvPr>
            <p:cNvSpPr txBox="1"/>
            <p:nvPr/>
          </p:nvSpPr>
          <p:spPr>
            <a:xfrm>
              <a:off x="9649870" y="3934176"/>
              <a:ext cx="166311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200" dirty="0">
                  <a:latin typeface="Montserrat" panose="00000500000000000000" pitchFamily="2" charset="-52"/>
                </a:rPr>
                <a:t>Низкий </a:t>
              </a:r>
              <a:br>
                <a:rPr lang="ru-RU" sz="1200" dirty="0">
                  <a:latin typeface="Montserrat" panose="00000500000000000000" pitchFamily="2" charset="-52"/>
                </a:rPr>
              </a:br>
              <a:r>
                <a:rPr lang="ru-RU" sz="1200" dirty="0">
                  <a:latin typeface="Montserrat" panose="00000500000000000000" pitchFamily="2" charset="-52"/>
                </a:rPr>
                <a:t>уровень шума </a:t>
              </a:r>
              <a:br>
                <a:rPr lang="ru-RU" sz="1200" dirty="0">
                  <a:latin typeface="Montserrat" panose="00000500000000000000" pitchFamily="2" charset="-52"/>
                </a:rPr>
              </a:br>
              <a:r>
                <a:rPr lang="ru-RU" sz="1200" dirty="0">
                  <a:latin typeface="Montserrat" panose="00000500000000000000" pitchFamily="2" charset="-52"/>
                </a:rPr>
                <a:t>и экологичность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E840C6B2-8906-4DDA-B49A-A469C8390256}"/>
                </a:ext>
              </a:extLst>
            </p:cNvPr>
            <p:cNvSpPr txBox="1"/>
            <p:nvPr/>
          </p:nvSpPr>
          <p:spPr>
            <a:xfrm>
              <a:off x="10827534" y="3389158"/>
              <a:ext cx="57276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1600" dirty="0">
                  <a:solidFill>
                    <a:srgbClr val="9D2E88">
                      <a:alpha val="50000"/>
                    </a:srgbClr>
                  </a:solidFill>
                  <a:latin typeface="Montserrat Bold" panose="00000800000000000000" pitchFamily="2" charset="-52"/>
                </a:rPr>
                <a:t>03</a:t>
              </a:r>
            </a:p>
          </p:txBody>
        </p:sp>
        <p:sp>
          <p:nvSpPr>
            <p:cNvPr id="88" name="Полилиния: фигура 87">
              <a:extLst>
                <a:ext uri="{FF2B5EF4-FFF2-40B4-BE49-F238E27FC236}">
                  <a16:creationId xmlns:a16="http://schemas.microsoft.com/office/drawing/2014/main" id="{8CF06E46-CBE0-412D-8464-15E3E1D0DA60}"/>
                </a:ext>
              </a:extLst>
            </p:cNvPr>
            <p:cNvSpPr/>
            <p:nvPr/>
          </p:nvSpPr>
          <p:spPr>
            <a:xfrm>
              <a:off x="5712001" y="3483616"/>
              <a:ext cx="280534" cy="149639"/>
            </a:xfrm>
            <a:custGeom>
              <a:avLst/>
              <a:gdLst>
                <a:gd name="connsiteX0" fmla="*/ 82049 w 337528"/>
                <a:gd name="connsiteY0" fmla="*/ 82055 h 180040"/>
                <a:gd name="connsiteX1" fmla="*/ 97979 w 337528"/>
                <a:gd name="connsiteY1" fmla="*/ 82055 h 180040"/>
                <a:gd name="connsiteX2" fmla="*/ 118139 w 337528"/>
                <a:gd name="connsiteY2" fmla="*/ 102238 h 180040"/>
                <a:gd name="connsiteX3" fmla="*/ 102232 w 337528"/>
                <a:gd name="connsiteY3" fmla="*/ 118145 h 180040"/>
                <a:gd name="connsiteX4" fmla="*/ 82049 w 337528"/>
                <a:gd name="connsiteY4" fmla="*/ 97985 h 180040"/>
                <a:gd name="connsiteX5" fmla="*/ 82049 w 337528"/>
                <a:gd name="connsiteY5" fmla="*/ 82055 h 180040"/>
                <a:gd name="connsiteX6" fmla="*/ 318299 w 337528"/>
                <a:gd name="connsiteY6" fmla="*/ 3305 h 180040"/>
                <a:gd name="connsiteX7" fmla="*/ 334229 w 337528"/>
                <a:gd name="connsiteY7" fmla="*/ 3305 h 180040"/>
                <a:gd name="connsiteX8" fmla="*/ 334229 w 337528"/>
                <a:gd name="connsiteY8" fmla="*/ 19235 h 180040"/>
                <a:gd name="connsiteX9" fmla="*/ 176729 w 337528"/>
                <a:gd name="connsiteY9" fmla="*/ 176735 h 180040"/>
                <a:gd name="connsiteX10" fmla="*/ 176709 w 337528"/>
                <a:gd name="connsiteY10" fmla="*/ 176755 h 180040"/>
                <a:gd name="connsiteX11" fmla="*/ 160799 w 337528"/>
                <a:gd name="connsiteY11" fmla="*/ 176735 h 180040"/>
                <a:gd name="connsiteX12" fmla="*/ 140639 w 337528"/>
                <a:gd name="connsiteY12" fmla="*/ 156553 h 180040"/>
                <a:gd name="connsiteX13" fmla="*/ 156547 w 337528"/>
                <a:gd name="connsiteY13" fmla="*/ 140645 h 180040"/>
                <a:gd name="connsiteX14" fmla="*/ 168764 w 337528"/>
                <a:gd name="connsiteY14" fmla="*/ 152863 h 180040"/>
                <a:gd name="connsiteX15" fmla="*/ 255459 w 337528"/>
                <a:gd name="connsiteY15" fmla="*/ 3285 h 180040"/>
                <a:gd name="connsiteX16" fmla="*/ 255479 w 337528"/>
                <a:gd name="connsiteY16" fmla="*/ 3305 h 180040"/>
                <a:gd name="connsiteX17" fmla="*/ 255499 w 337528"/>
                <a:gd name="connsiteY17" fmla="*/ 19215 h 180040"/>
                <a:gd name="connsiteX18" fmla="*/ 255479 w 337528"/>
                <a:gd name="connsiteY18" fmla="*/ 19235 h 180040"/>
                <a:gd name="connsiteX19" fmla="*/ 97979 w 337528"/>
                <a:gd name="connsiteY19" fmla="*/ 176735 h 180040"/>
                <a:gd name="connsiteX20" fmla="*/ 82069 w 337528"/>
                <a:gd name="connsiteY20" fmla="*/ 176755 h 180040"/>
                <a:gd name="connsiteX21" fmla="*/ 82049 w 337528"/>
                <a:gd name="connsiteY21" fmla="*/ 176735 h 180040"/>
                <a:gd name="connsiteX22" fmla="*/ 3299 w 337528"/>
                <a:gd name="connsiteY22" fmla="*/ 97985 h 180040"/>
                <a:gd name="connsiteX23" fmla="*/ 3299 w 337528"/>
                <a:gd name="connsiteY23" fmla="*/ 82055 h 180040"/>
                <a:gd name="connsiteX24" fmla="*/ 19229 w 337528"/>
                <a:gd name="connsiteY24" fmla="*/ 82055 h 180040"/>
                <a:gd name="connsiteX25" fmla="*/ 90014 w 337528"/>
                <a:gd name="connsiteY25" fmla="*/ 152863 h 180040"/>
                <a:gd name="connsiteX26" fmla="*/ 239549 w 337528"/>
                <a:gd name="connsiteY26" fmla="*/ 3305 h 180040"/>
                <a:gd name="connsiteX27" fmla="*/ 255459 w 337528"/>
                <a:gd name="connsiteY27" fmla="*/ 3285 h 18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37528" h="180040">
                  <a:moveTo>
                    <a:pt x="82049" y="82055"/>
                  </a:moveTo>
                  <a:cubicBezTo>
                    <a:pt x="86448" y="77656"/>
                    <a:pt x="93580" y="77656"/>
                    <a:pt x="97979" y="82055"/>
                  </a:cubicBezTo>
                  <a:lnTo>
                    <a:pt x="118139" y="102238"/>
                  </a:lnTo>
                  <a:lnTo>
                    <a:pt x="102232" y="118145"/>
                  </a:lnTo>
                  <a:lnTo>
                    <a:pt x="82049" y="97985"/>
                  </a:lnTo>
                  <a:cubicBezTo>
                    <a:pt x="77650" y="93586"/>
                    <a:pt x="77650" y="86454"/>
                    <a:pt x="82049" y="82055"/>
                  </a:cubicBezTo>
                  <a:close/>
                  <a:moveTo>
                    <a:pt x="318299" y="3305"/>
                  </a:moveTo>
                  <a:cubicBezTo>
                    <a:pt x="322698" y="-1094"/>
                    <a:pt x="329830" y="-1094"/>
                    <a:pt x="334229" y="3305"/>
                  </a:cubicBezTo>
                  <a:cubicBezTo>
                    <a:pt x="338628" y="7704"/>
                    <a:pt x="338628" y="14836"/>
                    <a:pt x="334229" y="19235"/>
                  </a:cubicBezTo>
                  <a:lnTo>
                    <a:pt x="176729" y="176735"/>
                  </a:lnTo>
                  <a:cubicBezTo>
                    <a:pt x="176722" y="176742"/>
                    <a:pt x="176716" y="176749"/>
                    <a:pt x="176709" y="176755"/>
                  </a:cubicBezTo>
                  <a:cubicBezTo>
                    <a:pt x="172310" y="181143"/>
                    <a:pt x="165187" y="181134"/>
                    <a:pt x="160799" y="176735"/>
                  </a:cubicBezTo>
                  <a:lnTo>
                    <a:pt x="140639" y="156553"/>
                  </a:lnTo>
                  <a:lnTo>
                    <a:pt x="156547" y="140645"/>
                  </a:lnTo>
                  <a:lnTo>
                    <a:pt x="168764" y="152863"/>
                  </a:lnTo>
                  <a:close/>
                  <a:moveTo>
                    <a:pt x="255459" y="3285"/>
                  </a:moveTo>
                  <a:cubicBezTo>
                    <a:pt x="255466" y="3292"/>
                    <a:pt x="255472" y="3298"/>
                    <a:pt x="255479" y="3305"/>
                  </a:cubicBezTo>
                  <a:cubicBezTo>
                    <a:pt x="259878" y="7693"/>
                    <a:pt x="259887" y="14816"/>
                    <a:pt x="255499" y="19215"/>
                  </a:cubicBezTo>
                  <a:cubicBezTo>
                    <a:pt x="255493" y="19222"/>
                    <a:pt x="255486" y="19228"/>
                    <a:pt x="255479" y="19235"/>
                  </a:cubicBezTo>
                  <a:lnTo>
                    <a:pt x="97979" y="176735"/>
                  </a:lnTo>
                  <a:cubicBezTo>
                    <a:pt x="93591" y="181134"/>
                    <a:pt x="86468" y="181143"/>
                    <a:pt x="82069" y="176755"/>
                  </a:cubicBezTo>
                  <a:cubicBezTo>
                    <a:pt x="82063" y="176749"/>
                    <a:pt x="82056" y="176742"/>
                    <a:pt x="82049" y="176735"/>
                  </a:cubicBezTo>
                  <a:lnTo>
                    <a:pt x="3299" y="97985"/>
                  </a:lnTo>
                  <a:cubicBezTo>
                    <a:pt x="-1100" y="93586"/>
                    <a:pt x="-1100" y="86454"/>
                    <a:pt x="3299" y="82055"/>
                  </a:cubicBezTo>
                  <a:cubicBezTo>
                    <a:pt x="7698" y="77656"/>
                    <a:pt x="14830" y="77656"/>
                    <a:pt x="19229" y="82055"/>
                  </a:cubicBezTo>
                  <a:lnTo>
                    <a:pt x="90014" y="152863"/>
                  </a:lnTo>
                  <a:lnTo>
                    <a:pt x="239549" y="3305"/>
                  </a:lnTo>
                  <a:cubicBezTo>
                    <a:pt x="243937" y="-1094"/>
                    <a:pt x="251060" y="-1103"/>
                    <a:pt x="255459" y="3285"/>
                  </a:cubicBezTo>
                  <a:close/>
                </a:path>
              </a:pathLst>
            </a:custGeom>
            <a:solidFill>
              <a:schemeClr val="bg1"/>
            </a:solidFill>
            <a:ln w="22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91" name="Полилиния: фигура 90">
              <a:extLst>
                <a:ext uri="{FF2B5EF4-FFF2-40B4-BE49-F238E27FC236}">
                  <a16:creationId xmlns:a16="http://schemas.microsoft.com/office/drawing/2014/main" id="{BF25555F-C0EE-462C-AC62-BB6D6885FFF4}"/>
                </a:ext>
              </a:extLst>
            </p:cNvPr>
            <p:cNvSpPr/>
            <p:nvPr/>
          </p:nvSpPr>
          <p:spPr>
            <a:xfrm>
              <a:off x="7732706" y="3483616"/>
              <a:ext cx="280534" cy="149639"/>
            </a:xfrm>
            <a:custGeom>
              <a:avLst/>
              <a:gdLst>
                <a:gd name="connsiteX0" fmla="*/ 82049 w 337528"/>
                <a:gd name="connsiteY0" fmla="*/ 82055 h 180040"/>
                <a:gd name="connsiteX1" fmla="*/ 97979 w 337528"/>
                <a:gd name="connsiteY1" fmla="*/ 82055 h 180040"/>
                <a:gd name="connsiteX2" fmla="*/ 118139 w 337528"/>
                <a:gd name="connsiteY2" fmla="*/ 102238 h 180040"/>
                <a:gd name="connsiteX3" fmla="*/ 102232 w 337528"/>
                <a:gd name="connsiteY3" fmla="*/ 118145 h 180040"/>
                <a:gd name="connsiteX4" fmla="*/ 82049 w 337528"/>
                <a:gd name="connsiteY4" fmla="*/ 97985 h 180040"/>
                <a:gd name="connsiteX5" fmla="*/ 82049 w 337528"/>
                <a:gd name="connsiteY5" fmla="*/ 82055 h 180040"/>
                <a:gd name="connsiteX6" fmla="*/ 318299 w 337528"/>
                <a:gd name="connsiteY6" fmla="*/ 3305 h 180040"/>
                <a:gd name="connsiteX7" fmla="*/ 334229 w 337528"/>
                <a:gd name="connsiteY7" fmla="*/ 3305 h 180040"/>
                <a:gd name="connsiteX8" fmla="*/ 334229 w 337528"/>
                <a:gd name="connsiteY8" fmla="*/ 19235 h 180040"/>
                <a:gd name="connsiteX9" fmla="*/ 176729 w 337528"/>
                <a:gd name="connsiteY9" fmla="*/ 176735 h 180040"/>
                <a:gd name="connsiteX10" fmla="*/ 176709 w 337528"/>
                <a:gd name="connsiteY10" fmla="*/ 176755 h 180040"/>
                <a:gd name="connsiteX11" fmla="*/ 160799 w 337528"/>
                <a:gd name="connsiteY11" fmla="*/ 176735 h 180040"/>
                <a:gd name="connsiteX12" fmla="*/ 140639 w 337528"/>
                <a:gd name="connsiteY12" fmla="*/ 156553 h 180040"/>
                <a:gd name="connsiteX13" fmla="*/ 156547 w 337528"/>
                <a:gd name="connsiteY13" fmla="*/ 140645 h 180040"/>
                <a:gd name="connsiteX14" fmla="*/ 168764 w 337528"/>
                <a:gd name="connsiteY14" fmla="*/ 152863 h 180040"/>
                <a:gd name="connsiteX15" fmla="*/ 255459 w 337528"/>
                <a:gd name="connsiteY15" fmla="*/ 3285 h 180040"/>
                <a:gd name="connsiteX16" fmla="*/ 255479 w 337528"/>
                <a:gd name="connsiteY16" fmla="*/ 3305 h 180040"/>
                <a:gd name="connsiteX17" fmla="*/ 255499 w 337528"/>
                <a:gd name="connsiteY17" fmla="*/ 19215 h 180040"/>
                <a:gd name="connsiteX18" fmla="*/ 255479 w 337528"/>
                <a:gd name="connsiteY18" fmla="*/ 19235 h 180040"/>
                <a:gd name="connsiteX19" fmla="*/ 97979 w 337528"/>
                <a:gd name="connsiteY19" fmla="*/ 176735 h 180040"/>
                <a:gd name="connsiteX20" fmla="*/ 82069 w 337528"/>
                <a:gd name="connsiteY20" fmla="*/ 176755 h 180040"/>
                <a:gd name="connsiteX21" fmla="*/ 82049 w 337528"/>
                <a:gd name="connsiteY21" fmla="*/ 176735 h 180040"/>
                <a:gd name="connsiteX22" fmla="*/ 3299 w 337528"/>
                <a:gd name="connsiteY22" fmla="*/ 97985 h 180040"/>
                <a:gd name="connsiteX23" fmla="*/ 3299 w 337528"/>
                <a:gd name="connsiteY23" fmla="*/ 82055 h 180040"/>
                <a:gd name="connsiteX24" fmla="*/ 19229 w 337528"/>
                <a:gd name="connsiteY24" fmla="*/ 82055 h 180040"/>
                <a:gd name="connsiteX25" fmla="*/ 90014 w 337528"/>
                <a:gd name="connsiteY25" fmla="*/ 152863 h 180040"/>
                <a:gd name="connsiteX26" fmla="*/ 239549 w 337528"/>
                <a:gd name="connsiteY26" fmla="*/ 3305 h 180040"/>
                <a:gd name="connsiteX27" fmla="*/ 255459 w 337528"/>
                <a:gd name="connsiteY27" fmla="*/ 3285 h 18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37528" h="180040">
                  <a:moveTo>
                    <a:pt x="82049" y="82055"/>
                  </a:moveTo>
                  <a:cubicBezTo>
                    <a:pt x="86448" y="77656"/>
                    <a:pt x="93580" y="77656"/>
                    <a:pt x="97979" y="82055"/>
                  </a:cubicBezTo>
                  <a:lnTo>
                    <a:pt x="118139" y="102238"/>
                  </a:lnTo>
                  <a:lnTo>
                    <a:pt x="102232" y="118145"/>
                  </a:lnTo>
                  <a:lnTo>
                    <a:pt x="82049" y="97985"/>
                  </a:lnTo>
                  <a:cubicBezTo>
                    <a:pt x="77650" y="93586"/>
                    <a:pt x="77650" y="86454"/>
                    <a:pt x="82049" y="82055"/>
                  </a:cubicBezTo>
                  <a:close/>
                  <a:moveTo>
                    <a:pt x="318299" y="3305"/>
                  </a:moveTo>
                  <a:cubicBezTo>
                    <a:pt x="322698" y="-1094"/>
                    <a:pt x="329830" y="-1094"/>
                    <a:pt x="334229" y="3305"/>
                  </a:cubicBezTo>
                  <a:cubicBezTo>
                    <a:pt x="338628" y="7704"/>
                    <a:pt x="338628" y="14836"/>
                    <a:pt x="334229" y="19235"/>
                  </a:cubicBezTo>
                  <a:lnTo>
                    <a:pt x="176729" y="176735"/>
                  </a:lnTo>
                  <a:cubicBezTo>
                    <a:pt x="176722" y="176742"/>
                    <a:pt x="176716" y="176749"/>
                    <a:pt x="176709" y="176755"/>
                  </a:cubicBezTo>
                  <a:cubicBezTo>
                    <a:pt x="172310" y="181143"/>
                    <a:pt x="165187" y="181134"/>
                    <a:pt x="160799" y="176735"/>
                  </a:cubicBezTo>
                  <a:lnTo>
                    <a:pt x="140639" y="156553"/>
                  </a:lnTo>
                  <a:lnTo>
                    <a:pt x="156547" y="140645"/>
                  </a:lnTo>
                  <a:lnTo>
                    <a:pt x="168764" y="152863"/>
                  </a:lnTo>
                  <a:close/>
                  <a:moveTo>
                    <a:pt x="255459" y="3285"/>
                  </a:moveTo>
                  <a:cubicBezTo>
                    <a:pt x="255466" y="3292"/>
                    <a:pt x="255472" y="3298"/>
                    <a:pt x="255479" y="3305"/>
                  </a:cubicBezTo>
                  <a:cubicBezTo>
                    <a:pt x="259878" y="7693"/>
                    <a:pt x="259887" y="14816"/>
                    <a:pt x="255499" y="19215"/>
                  </a:cubicBezTo>
                  <a:cubicBezTo>
                    <a:pt x="255493" y="19222"/>
                    <a:pt x="255486" y="19228"/>
                    <a:pt x="255479" y="19235"/>
                  </a:cubicBezTo>
                  <a:lnTo>
                    <a:pt x="97979" y="176735"/>
                  </a:lnTo>
                  <a:cubicBezTo>
                    <a:pt x="93591" y="181134"/>
                    <a:pt x="86468" y="181143"/>
                    <a:pt x="82069" y="176755"/>
                  </a:cubicBezTo>
                  <a:cubicBezTo>
                    <a:pt x="82063" y="176749"/>
                    <a:pt x="82056" y="176742"/>
                    <a:pt x="82049" y="176735"/>
                  </a:cubicBezTo>
                  <a:lnTo>
                    <a:pt x="3299" y="97985"/>
                  </a:lnTo>
                  <a:cubicBezTo>
                    <a:pt x="-1100" y="93586"/>
                    <a:pt x="-1100" y="86454"/>
                    <a:pt x="3299" y="82055"/>
                  </a:cubicBezTo>
                  <a:cubicBezTo>
                    <a:pt x="7698" y="77656"/>
                    <a:pt x="14830" y="77656"/>
                    <a:pt x="19229" y="82055"/>
                  </a:cubicBezTo>
                  <a:lnTo>
                    <a:pt x="90014" y="152863"/>
                  </a:lnTo>
                  <a:lnTo>
                    <a:pt x="239549" y="3305"/>
                  </a:lnTo>
                  <a:cubicBezTo>
                    <a:pt x="243937" y="-1094"/>
                    <a:pt x="251060" y="-1103"/>
                    <a:pt x="255459" y="3285"/>
                  </a:cubicBezTo>
                  <a:close/>
                </a:path>
              </a:pathLst>
            </a:custGeom>
            <a:solidFill>
              <a:srgbClr val="9D2E88"/>
            </a:solidFill>
            <a:ln w="22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95" name="Полилиния: фигура 94">
              <a:extLst>
                <a:ext uri="{FF2B5EF4-FFF2-40B4-BE49-F238E27FC236}">
                  <a16:creationId xmlns:a16="http://schemas.microsoft.com/office/drawing/2014/main" id="{79F52000-032B-418D-BDC8-67B6E586E662}"/>
                </a:ext>
              </a:extLst>
            </p:cNvPr>
            <p:cNvSpPr/>
            <p:nvPr/>
          </p:nvSpPr>
          <p:spPr>
            <a:xfrm>
              <a:off x="9753411" y="3483616"/>
              <a:ext cx="280534" cy="149639"/>
            </a:xfrm>
            <a:custGeom>
              <a:avLst/>
              <a:gdLst>
                <a:gd name="connsiteX0" fmla="*/ 82049 w 337528"/>
                <a:gd name="connsiteY0" fmla="*/ 82055 h 180040"/>
                <a:gd name="connsiteX1" fmla="*/ 97979 w 337528"/>
                <a:gd name="connsiteY1" fmla="*/ 82055 h 180040"/>
                <a:gd name="connsiteX2" fmla="*/ 118139 w 337528"/>
                <a:gd name="connsiteY2" fmla="*/ 102238 h 180040"/>
                <a:gd name="connsiteX3" fmla="*/ 102232 w 337528"/>
                <a:gd name="connsiteY3" fmla="*/ 118145 h 180040"/>
                <a:gd name="connsiteX4" fmla="*/ 82049 w 337528"/>
                <a:gd name="connsiteY4" fmla="*/ 97985 h 180040"/>
                <a:gd name="connsiteX5" fmla="*/ 82049 w 337528"/>
                <a:gd name="connsiteY5" fmla="*/ 82055 h 180040"/>
                <a:gd name="connsiteX6" fmla="*/ 318299 w 337528"/>
                <a:gd name="connsiteY6" fmla="*/ 3305 h 180040"/>
                <a:gd name="connsiteX7" fmla="*/ 334229 w 337528"/>
                <a:gd name="connsiteY7" fmla="*/ 3305 h 180040"/>
                <a:gd name="connsiteX8" fmla="*/ 334229 w 337528"/>
                <a:gd name="connsiteY8" fmla="*/ 19235 h 180040"/>
                <a:gd name="connsiteX9" fmla="*/ 176729 w 337528"/>
                <a:gd name="connsiteY9" fmla="*/ 176735 h 180040"/>
                <a:gd name="connsiteX10" fmla="*/ 176709 w 337528"/>
                <a:gd name="connsiteY10" fmla="*/ 176755 h 180040"/>
                <a:gd name="connsiteX11" fmla="*/ 160799 w 337528"/>
                <a:gd name="connsiteY11" fmla="*/ 176735 h 180040"/>
                <a:gd name="connsiteX12" fmla="*/ 140639 w 337528"/>
                <a:gd name="connsiteY12" fmla="*/ 156553 h 180040"/>
                <a:gd name="connsiteX13" fmla="*/ 156547 w 337528"/>
                <a:gd name="connsiteY13" fmla="*/ 140645 h 180040"/>
                <a:gd name="connsiteX14" fmla="*/ 168764 w 337528"/>
                <a:gd name="connsiteY14" fmla="*/ 152863 h 180040"/>
                <a:gd name="connsiteX15" fmla="*/ 255459 w 337528"/>
                <a:gd name="connsiteY15" fmla="*/ 3285 h 180040"/>
                <a:gd name="connsiteX16" fmla="*/ 255479 w 337528"/>
                <a:gd name="connsiteY16" fmla="*/ 3305 h 180040"/>
                <a:gd name="connsiteX17" fmla="*/ 255499 w 337528"/>
                <a:gd name="connsiteY17" fmla="*/ 19215 h 180040"/>
                <a:gd name="connsiteX18" fmla="*/ 255479 w 337528"/>
                <a:gd name="connsiteY18" fmla="*/ 19235 h 180040"/>
                <a:gd name="connsiteX19" fmla="*/ 97979 w 337528"/>
                <a:gd name="connsiteY19" fmla="*/ 176735 h 180040"/>
                <a:gd name="connsiteX20" fmla="*/ 82069 w 337528"/>
                <a:gd name="connsiteY20" fmla="*/ 176755 h 180040"/>
                <a:gd name="connsiteX21" fmla="*/ 82049 w 337528"/>
                <a:gd name="connsiteY21" fmla="*/ 176735 h 180040"/>
                <a:gd name="connsiteX22" fmla="*/ 3299 w 337528"/>
                <a:gd name="connsiteY22" fmla="*/ 97985 h 180040"/>
                <a:gd name="connsiteX23" fmla="*/ 3299 w 337528"/>
                <a:gd name="connsiteY23" fmla="*/ 82055 h 180040"/>
                <a:gd name="connsiteX24" fmla="*/ 19229 w 337528"/>
                <a:gd name="connsiteY24" fmla="*/ 82055 h 180040"/>
                <a:gd name="connsiteX25" fmla="*/ 90014 w 337528"/>
                <a:gd name="connsiteY25" fmla="*/ 152863 h 180040"/>
                <a:gd name="connsiteX26" fmla="*/ 239549 w 337528"/>
                <a:gd name="connsiteY26" fmla="*/ 3305 h 180040"/>
                <a:gd name="connsiteX27" fmla="*/ 255459 w 337528"/>
                <a:gd name="connsiteY27" fmla="*/ 3285 h 18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37528" h="180040">
                  <a:moveTo>
                    <a:pt x="82049" y="82055"/>
                  </a:moveTo>
                  <a:cubicBezTo>
                    <a:pt x="86448" y="77656"/>
                    <a:pt x="93580" y="77656"/>
                    <a:pt x="97979" y="82055"/>
                  </a:cubicBezTo>
                  <a:lnTo>
                    <a:pt x="118139" y="102238"/>
                  </a:lnTo>
                  <a:lnTo>
                    <a:pt x="102232" y="118145"/>
                  </a:lnTo>
                  <a:lnTo>
                    <a:pt x="82049" y="97985"/>
                  </a:lnTo>
                  <a:cubicBezTo>
                    <a:pt x="77650" y="93586"/>
                    <a:pt x="77650" y="86454"/>
                    <a:pt x="82049" y="82055"/>
                  </a:cubicBezTo>
                  <a:close/>
                  <a:moveTo>
                    <a:pt x="318299" y="3305"/>
                  </a:moveTo>
                  <a:cubicBezTo>
                    <a:pt x="322698" y="-1094"/>
                    <a:pt x="329830" y="-1094"/>
                    <a:pt x="334229" y="3305"/>
                  </a:cubicBezTo>
                  <a:cubicBezTo>
                    <a:pt x="338628" y="7704"/>
                    <a:pt x="338628" y="14836"/>
                    <a:pt x="334229" y="19235"/>
                  </a:cubicBezTo>
                  <a:lnTo>
                    <a:pt x="176729" y="176735"/>
                  </a:lnTo>
                  <a:cubicBezTo>
                    <a:pt x="176722" y="176742"/>
                    <a:pt x="176716" y="176749"/>
                    <a:pt x="176709" y="176755"/>
                  </a:cubicBezTo>
                  <a:cubicBezTo>
                    <a:pt x="172310" y="181143"/>
                    <a:pt x="165187" y="181134"/>
                    <a:pt x="160799" y="176735"/>
                  </a:cubicBezTo>
                  <a:lnTo>
                    <a:pt x="140639" y="156553"/>
                  </a:lnTo>
                  <a:lnTo>
                    <a:pt x="156547" y="140645"/>
                  </a:lnTo>
                  <a:lnTo>
                    <a:pt x="168764" y="152863"/>
                  </a:lnTo>
                  <a:close/>
                  <a:moveTo>
                    <a:pt x="255459" y="3285"/>
                  </a:moveTo>
                  <a:cubicBezTo>
                    <a:pt x="255466" y="3292"/>
                    <a:pt x="255472" y="3298"/>
                    <a:pt x="255479" y="3305"/>
                  </a:cubicBezTo>
                  <a:cubicBezTo>
                    <a:pt x="259878" y="7693"/>
                    <a:pt x="259887" y="14816"/>
                    <a:pt x="255499" y="19215"/>
                  </a:cubicBezTo>
                  <a:cubicBezTo>
                    <a:pt x="255493" y="19222"/>
                    <a:pt x="255486" y="19228"/>
                    <a:pt x="255479" y="19235"/>
                  </a:cubicBezTo>
                  <a:lnTo>
                    <a:pt x="97979" y="176735"/>
                  </a:lnTo>
                  <a:cubicBezTo>
                    <a:pt x="93591" y="181134"/>
                    <a:pt x="86468" y="181143"/>
                    <a:pt x="82069" y="176755"/>
                  </a:cubicBezTo>
                  <a:cubicBezTo>
                    <a:pt x="82063" y="176749"/>
                    <a:pt x="82056" y="176742"/>
                    <a:pt x="82049" y="176735"/>
                  </a:cubicBezTo>
                  <a:lnTo>
                    <a:pt x="3299" y="97985"/>
                  </a:lnTo>
                  <a:cubicBezTo>
                    <a:pt x="-1100" y="93586"/>
                    <a:pt x="-1100" y="86454"/>
                    <a:pt x="3299" y="82055"/>
                  </a:cubicBezTo>
                  <a:cubicBezTo>
                    <a:pt x="7698" y="77656"/>
                    <a:pt x="14830" y="77656"/>
                    <a:pt x="19229" y="82055"/>
                  </a:cubicBezTo>
                  <a:lnTo>
                    <a:pt x="90014" y="152863"/>
                  </a:lnTo>
                  <a:lnTo>
                    <a:pt x="239549" y="3305"/>
                  </a:lnTo>
                  <a:cubicBezTo>
                    <a:pt x="243937" y="-1094"/>
                    <a:pt x="251060" y="-1103"/>
                    <a:pt x="255459" y="3285"/>
                  </a:cubicBezTo>
                  <a:close/>
                </a:path>
              </a:pathLst>
            </a:custGeom>
            <a:solidFill>
              <a:srgbClr val="9D2E88"/>
            </a:solidFill>
            <a:ln w="22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37EA9F71-8032-4419-9E15-83A71E3B4F37}"/>
              </a:ext>
            </a:extLst>
          </p:cNvPr>
          <p:cNvSpPr txBox="1"/>
          <p:nvPr/>
        </p:nvSpPr>
        <p:spPr>
          <a:xfrm>
            <a:off x="594819" y="1167823"/>
            <a:ext cx="63962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9D2E88"/>
                </a:solidFill>
                <a:latin typeface="Montserrat Bold" panose="00000800000000000000" pitchFamily="2" charset="-52"/>
              </a:rPr>
              <a:t>Silentech®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512D9D3-40CB-42F0-B9D1-D6E12D7BAF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26784" y="4461115"/>
            <a:ext cx="314325" cy="400050"/>
          </a:xfrm>
          <a:prstGeom prst="rect">
            <a:avLst/>
          </a:prstGeom>
        </p:spPr>
      </p:pic>
      <p:grpSp>
        <p:nvGrpSpPr>
          <p:cNvPr id="90" name="Группа 89">
            <a:extLst>
              <a:ext uri="{FF2B5EF4-FFF2-40B4-BE49-F238E27FC236}">
                <a16:creationId xmlns:a16="http://schemas.microsoft.com/office/drawing/2014/main" id="{64D06630-CB01-492E-83DE-6F95AA8FC0BF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92" name="Группа 91">
              <a:extLst>
                <a:ext uri="{FF2B5EF4-FFF2-40B4-BE49-F238E27FC236}">
                  <a16:creationId xmlns:a16="http://schemas.microsoft.com/office/drawing/2014/main" id="{FE6BDB9F-258D-49FE-B982-CD1B29EAF3F1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96" name="Прямоугольник: скругленные углы 95">
                <a:extLst>
                  <a:ext uri="{FF2B5EF4-FFF2-40B4-BE49-F238E27FC236}">
                    <a16:creationId xmlns:a16="http://schemas.microsoft.com/office/drawing/2014/main" id="{F56CD818-69F9-4DFD-9C2A-6CA75A7E3712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7" name="Прямоугольник: скругленные углы 96">
                <a:extLst>
                  <a:ext uri="{FF2B5EF4-FFF2-40B4-BE49-F238E27FC236}">
                    <a16:creationId xmlns:a16="http://schemas.microsoft.com/office/drawing/2014/main" id="{067493A9-FAFA-4D88-9A55-9295D49AA2F5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98" name="Прямоугольник: скругленные углы 97">
                <a:extLst>
                  <a:ext uri="{FF2B5EF4-FFF2-40B4-BE49-F238E27FC236}">
                    <a16:creationId xmlns:a16="http://schemas.microsoft.com/office/drawing/2014/main" id="{B448DB35-8CA5-4965-8454-C1A603E88E50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99" name="Прямоугольник: скругленные углы 98">
                <a:extLst>
                  <a:ext uri="{FF2B5EF4-FFF2-40B4-BE49-F238E27FC236}">
                    <a16:creationId xmlns:a16="http://schemas.microsoft.com/office/drawing/2014/main" id="{94AD5FE7-4203-4729-A45A-B866BC6EDF21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2AF3215-4A7C-4C95-8CC7-75869A7D77D4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12</a:t>
              </a:r>
              <a:endParaRPr lang="ru-RU" sz="2000" dirty="0">
                <a:solidFill>
                  <a:schemeClr val="bg1"/>
                </a:solidFill>
                <a:latin typeface="Philosopher Bold" panose="00000800000000000000" pitchFamily="2" charset="-52"/>
              </a:endParaRPr>
            </a:p>
          </p:txBody>
        </p:sp>
      </p:grpSp>
      <p:pic>
        <p:nvPicPr>
          <p:cNvPr id="100" name="Рисунок 99">
            <a:extLst>
              <a:ext uri="{FF2B5EF4-FFF2-40B4-BE49-F238E27FC236}">
                <a16:creationId xmlns:a16="http://schemas.microsoft.com/office/drawing/2014/main" id="{545DCD08-16B7-4331-9276-9449DF9D35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A8C31005-4ED3-4E3B-99B7-721DEFC1909A}"/>
              </a:ext>
            </a:extLst>
          </p:cNvPr>
          <p:cNvGrpSpPr/>
          <p:nvPr/>
        </p:nvGrpSpPr>
        <p:grpSpPr>
          <a:xfrm>
            <a:off x="9771454" y="1603760"/>
            <a:ext cx="1721178" cy="363921"/>
            <a:chOff x="9771454" y="1603760"/>
            <a:chExt cx="1721178" cy="363921"/>
          </a:xfrm>
        </p:grpSpPr>
        <p:sp>
          <p:nvSpPr>
            <p:cNvPr id="40" name="TextBox 39">
              <a:hlinkClick r:id="rId8"/>
              <a:extLst>
                <a:ext uri="{FF2B5EF4-FFF2-40B4-BE49-F238E27FC236}">
                  <a16:creationId xmlns:a16="http://schemas.microsoft.com/office/drawing/2014/main" id="{F2484ADE-05A3-45B1-A459-7279C9CA43E5}"/>
                </a:ext>
              </a:extLst>
            </p:cNvPr>
            <p:cNvSpPr txBox="1"/>
            <p:nvPr/>
          </p:nvSpPr>
          <p:spPr>
            <a:xfrm>
              <a:off x="9771454" y="1616443"/>
              <a:ext cx="1351702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800" spc="2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Смотрите видео презентацию</a:t>
              </a:r>
            </a:p>
          </p:txBody>
        </p:sp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DA468817-9138-469C-B81F-15B504694E9F}"/>
                </a:ext>
              </a:extLst>
            </p:cNvPr>
            <p:cNvGrpSpPr/>
            <p:nvPr/>
          </p:nvGrpSpPr>
          <p:grpSpPr>
            <a:xfrm>
              <a:off x="11128712" y="1603760"/>
              <a:ext cx="363920" cy="363921"/>
              <a:chOff x="4103017" y="5732658"/>
              <a:chExt cx="594028" cy="594028"/>
            </a:xfrm>
          </p:grpSpPr>
          <p:sp>
            <p:nvSpPr>
              <p:cNvPr id="42" name="Овал 41">
                <a:hlinkClick r:id="rId8"/>
                <a:extLst>
                  <a:ext uri="{FF2B5EF4-FFF2-40B4-BE49-F238E27FC236}">
                    <a16:creationId xmlns:a16="http://schemas.microsoft.com/office/drawing/2014/main" id="{7AA4911C-FCB1-4B6D-8BF5-7076904AFF35}"/>
                  </a:ext>
                </a:extLst>
              </p:cNvPr>
              <p:cNvSpPr/>
              <p:nvPr/>
            </p:nvSpPr>
            <p:spPr>
              <a:xfrm>
                <a:off x="4103017" y="5732658"/>
                <a:ext cx="594028" cy="594028"/>
              </a:xfrm>
              <a:prstGeom prst="ellipse">
                <a:avLst/>
              </a:prstGeom>
              <a:solidFill>
                <a:srgbClr val="9D2E88"/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ru-RU"/>
              </a:p>
            </p:txBody>
          </p:sp>
          <p:sp>
            <p:nvSpPr>
              <p:cNvPr id="43" name="Полилиния: фигура 42">
                <a:hlinkClick r:id="rId8"/>
                <a:extLst>
                  <a:ext uri="{FF2B5EF4-FFF2-40B4-BE49-F238E27FC236}">
                    <a16:creationId xmlns:a16="http://schemas.microsoft.com/office/drawing/2014/main" id="{7A995AF5-1DAD-40A3-97E5-44DB3946E138}"/>
                  </a:ext>
                </a:extLst>
              </p:cNvPr>
              <p:cNvSpPr/>
              <p:nvPr/>
            </p:nvSpPr>
            <p:spPr>
              <a:xfrm>
                <a:off x="4329076" y="5933803"/>
                <a:ext cx="170244" cy="191737"/>
              </a:xfrm>
              <a:custGeom>
                <a:avLst/>
                <a:gdLst>
                  <a:gd name="connsiteX0" fmla="*/ 444 w 2629431"/>
                  <a:gd name="connsiteY0" fmla="*/ 1479367 h 2961399"/>
                  <a:gd name="connsiteX1" fmla="*/ 444 w 2629431"/>
                  <a:gd name="connsiteY1" fmla="*/ 237832 h 2961399"/>
                  <a:gd name="connsiteX2" fmla="*/ 208777 w 2629431"/>
                  <a:gd name="connsiteY2" fmla="*/ 815 h 2961399"/>
                  <a:gd name="connsiteX3" fmla="*/ 349370 w 2629431"/>
                  <a:gd name="connsiteY3" fmla="*/ 40407 h 2961399"/>
                  <a:gd name="connsiteX4" fmla="*/ 1362737 w 2629431"/>
                  <a:gd name="connsiteY4" fmla="*/ 624901 h 2961399"/>
                  <a:gd name="connsiteX5" fmla="*/ 2484962 w 2629431"/>
                  <a:gd name="connsiteY5" fmla="*/ 1272330 h 2961399"/>
                  <a:gd name="connsiteX6" fmla="*/ 2582378 w 2629431"/>
                  <a:gd name="connsiteY6" fmla="*/ 1349606 h 2961399"/>
                  <a:gd name="connsiteX7" fmla="*/ 2514255 w 2629431"/>
                  <a:gd name="connsiteY7" fmla="*/ 1673206 h 2961399"/>
                  <a:gd name="connsiteX8" fmla="*/ 2072338 w 2629431"/>
                  <a:gd name="connsiteY8" fmla="*/ 1928913 h 2961399"/>
                  <a:gd name="connsiteX9" fmla="*/ 349370 w 2629431"/>
                  <a:gd name="connsiteY9" fmla="*/ 2922598 h 2961399"/>
                  <a:gd name="connsiteX10" fmla="*/ 71388 w 2629431"/>
                  <a:gd name="connsiteY10" fmla="*/ 2903069 h 2961399"/>
                  <a:gd name="connsiteX11" fmla="*/ 367 w 2629431"/>
                  <a:gd name="connsiteY11" fmla="*/ 2724716 h 2961399"/>
                  <a:gd name="connsiteX12" fmla="*/ 367 w 2629431"/>
                  <a:gd name="connsiteY12" fmla="*/ 1700287 h 2961399"/>
                  <a:gd name="connsiteX13" fmla="*/ 367 w 2629431"/>
                  <a:gd name="connsiteY13" fmla="*/ 1479062 h 2961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29431" h="2961399">
                    <a:moveTo>
                      <a:pt x="444" y="1479367"/>
                    </a:moveTo>
                    <a:cubicBezTo>
                      <a:pt x="444" y="1065547"/>
                      <a:pt x="444" y="651702"/>
                      <a:pt x="444" y="237832"/>
                    </a:cubicBezTo>
                    <a:cubicBezTo>
                      <a:pt x="444" y="104181"/>
                      <a:pt x="85348" y="8596"/>
                      <a:pt x="208777" y="815"/>
                    </a:cubicBezTo>
                    <a:cubicBezTo>
                      <a:pt x="260269" y="-2389"/>
                      <a:pt x="305506" y="15081"/>
                      <a:pt x="349370" y="40407"/>
                    </a:cubicBezTo>
                    <a:cubicBezTo>
                      <a:pt x="687006" y="235643"/>
                      <a:pt x="1024795" y="430474"/>
                      <a:pt x="1362737" y="624901"/>
                    </a:cubicBezTo>
                    <a:cubicBezTo>
                      <a:pt x="1736891" y="840583"/>
                      <a:pt x="2110961" y="1056393"/>
                      <a:pt x="2484962" y="1272330"/>
                    </a:cubicBezTo>
                    <a:cubicBezTo>
                      <a:pt x="2520663" y="1293003"/>
                      <a:pt x="2556975" y="1318101"/>
                      <a:pt x="2582378" y="1349606"/>
                    </a:cubicBezTo>
                    <a:cubicBezTo>
                      <a:pt x="2666672" y="1454422"/>
                      <a:pt x="2635319" y="1601346"/>
                      <a:pt x="2514255" y="1673206"/>
                    </a:cubicBezTo>
                    <a:cubicBezTo>
                      <a:pt x="2367941" y="1760171"/>
                      <a:pt x="2219720" y="1843855"/>
                      <a:pt x="2072338" y="1928913"/>
                    </a:cubicBezTo>
                    <a:cubicBezTo>
                      <a:pt x="1498119" y="2260141"/>
                      <a:pt x="923794" y="2591370"/>
                      <a:pt x="349370" y="2922598"/>
                    </a:cubicBezTo>
                    <a:cubicBezTo>
                      <a:pt x="248064" y="2981032"/>
                      <a:pt x="147597" y="2973938"/>
                      <a:pt x="71388" y="2903069"/>
                    </a:cubicBezTo>
                    <a:cubicBezTo>
                      <a:pt x="19591" y="2855010"/>
                      <a:pt x="291" y="2793906"/>
                      <a:pt x="367" y="2724716"/>
                    </a:cubicBezTo>
                    <a:cubicBezTo>
                      <a:pt x="672" y="2383265"/>
                      <a:pt x="672" y="2041789"/>
                      <a:pt x="367" y="1700287"/>
                    </a:cubicBezTo>
                    <a:cubicBezTo>
                      <a:pt x="367" y="1626596"/>
                      <a:pt x="367" y="1552854"/>
                      <a:pt x="367" y="1479062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r"/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629504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FD25C69D-7902-4063-A7A6-188116E44EC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Рисунок 155">
            <a:extLst>
              <a:ext uri="{FF2B5EF4-FFF2-40B4-BE49-F238E27FC236}">
                <a16:creationId xmlns:a16="http://schemas.microsoft.com/office/drawing/2014/main" id="{A95C5596-0498-44CF-BCC2-B6307C0B7AF3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8" name="Рисунок 155">
            <a:extLst>
              <a:ext uri="{FF2B5EF4-FFF2-40B4-BE49-F238E27FC236}">
                <a16:creationId xmlns:a16="http://schemas.microsoft.com/office/drawing/2014/main" id="{D01FE869-0285-4F53-8BB2-90CEC3ED14A6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ru-RU" dirty="0"/>
              <a:t>%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274FF177-9B0C-4450-986B-BA512CF4BD1E}"/>
              </a:ext>
            </a:extLst>
          </p:cNvPr>
          <p:cNvSpPr/>
          <p:nvPr/>
        </p:nvSpPr>
        <p:spPr>
          <a:xfrm>
            <a:off x="678514" y="1792933"/>
            <a:ext cx="10800000" cy="1892252"/>
          </a:xfrm>
          <a:prstGeom prst="rect">
            <a:avLst/>
          </a:prstGeom>
          <a:gradFill>
            <a:gsLst>
              <a:gs pos="0">
                <a:srgbClr val="34373B"/>
              </a:gs>
              <a:gs pos="40000">
                <a:srgbClr val="34373B"/>
              </a:gs>
              <a:gs pos="100000">
                <a:srgbClr val="34373B"/>
              </a:gs>
            </a:gsLst>
            <a:lin ang="0" scaled="0"/>
          </a:gra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Патенты 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Catalano 	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DE5B21-2C9F-4E6D-9052-62D76FA82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" y="1658700"/>
            <a:ext cx="3107451" cy="43992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34A73212-3C92-4A37-A7B5-2446D5B03BF0}"/>
              </a:ext>
            </a:extLst>
          </p:cNvPr>
          <p:cNvSpPr txBox="1"/>
          <p:nvPr/>
        </p:nvSpPr>
        <p:spPr>
          <a:xfrm>
            <a:off x="594819" y="1167823"/>
            <a:ext cx="63962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9D2E88"/>
                </a:solidFill>
                <a:latin typeface="Montserrat Bold" panose="00000800000000000000" pitchFamily="2" charset="-52"/>
              </a:rPr>
              <a:t>Twinglaze+®</a:t>
            </a:r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6815E3F4-9723-450C-9469-44701C9591F0}"/>
              </a:ext>
            </a:extLst>
          </p:cNvPr>
          <p:cNvSpPr/>
          <p:nvPr/>
        </p:nvSpPr>
        <p:spPr>
          <a:xfrm>
            <a:off x="695323" y="1658700"/>
            <a:ext cx="3106800" cy="4397693"/>
          </a:xfrm>
          <a:prstGeom prst="rect">
            <a:avLst/>
          </a:prstGeom>
          <a:gradFill>
            <a:gsLst>
              <a:gs pos="0">
                <a:srgbClr val="34373B"/>
              </a:gs>
              <a:gs pos="100000">
                <a:srgbClr val="34373B">
                  <a:alpha val="0"/>
                </a:srgbClr>
              </a:gs>
            </a:gsLst>
            <a:lin ang="16200000" scaled="0"/>
          </a:gra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5E3566CD-FD8E-4785-BB25-8E64378ED8AA}"/>
              </a:ext>
            </a:extLst>
          </p:cNvPr>
          <p:cNvGrpSpPr/>
          <p:nvPr/>
        </p:nvGrpSpPr>
        <p:grpSpPr>
          <a:xfrm>
            <a:off x="973349" y="4886519"/>
            <a:ext cx="2550749" cy="1033178"/>
            <a:chOff x="885870" y="4886519"/>
            <a:chExt cx="2550749" cy="1033178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178A524-9B74-4D27-98E6-57A7E427254B}"/>
                </a:ext>
              </a:extLst>
            </p:cNvPr>
            <p:cNvSpPr txBox="1"/>
            <p:nvPr/>
          </p:nvSpPr>
          <p:spPr>
            <a:xfrm>
              <a:off x="1226132" y="4886519"/>
              <a:ext cx="1870224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Montserrat Bold" panose="00000800000000000000" pitchFamily="2" charset="-52"/>
                </a:rPr>
                <a:t>Twinglaze+® </a:t>
              </a:r>
              <a:endParaRPr lang="ru-RU" sz="1400" dirty="0">
                <a:solidFill>
                  <a:schemeClr val="bg1"/>
                </a:solidFill>
                <a:latin typeface="Montserrat Bold" panose="00000800000000000000" pitchFamily="2" charset="-52"/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6824007-A1FE-4AA7-9EC9-38AE48F955A6}"/>
                </a:ext>
              </a:extLst>
            </p:cNvPr>
            <p:cNvSpPr txBox="1"/>
            <p:nvPr/>
          </p:nvSpPr>
          <p:spPr>
            <a:xfrm>
              <a:off x="885870" y="5211811"/>
              <a:ext cx="2550749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0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Технология двойного нанесения цветной глазури (глянцевая на внутренних поверхностях унитаза, матовая на внешних)</a:t>
              </a: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699C2803-F539-4177-A2E9-2A9C53BA6230}"/>
              </a:ext>
            </a:extLst>
          </p:cNvPr>
          <p:cNvGrpSpPr/>
          <p:nvPr/>
        </p:nvGrpSpPr>
        <p:grpSpPr>
          <a:xfrm>
            <a:off x="3967278" y="1901847"/>
            <a:ext cx="3565275" cy="1674425"/>
            <a:chOff x="3967278" y="1692460"/>
            <a:chExt cx="3400612" cy="167442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1C97222-AE05-44E2-9C25-5A3F325BC305}"/>
                </a:ext>
              </a:extLst>
            </p:cNvPr>
            <p:cNvSpPr txBox="1"/>
            <p:nvPr/>
          </p:nvSpPr>
          <p:spPr>
            <a:xfrm>
              <a:off x="3967278" y="1692460"/>
              <a:ext cx="310745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rgbClr val="9D2E88"/>
                  </a:solidFill>
                  <a:latin typeface="Montserrat Bold" panose="00000800000000000000" pitchFamily="2" charset="-52"/>
                </a:rPr>
                <a:t>Twinglaze+ </a:t>
              </a:r>
              <a:endParaRPr lang="ru-RU" sz="1200" dirty="0">
                <a:solidFill>
                  <a:srgbClr val="9D2E88"/>
                </a:solidFill>
                <a:latin typeface="Montserrat Bold" panose="00000800000000000000" pitchFamily="2" charset="-52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97DB7D1-F2F0-428B-AD5B-429C50419394}"/>
                </a:ext>
              </a:extLst>
            </p:cNvPr>
            <p:cNvSpPr txBox="1"/>
            <p:nvPr/>
          </p:nvSpPr>
          <p:spPr>
            <a:xfrm>
              <a:off x="3967278" y="1889557"/>
              <a:ext cx="3400612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Инновация, представленная на унитазах </a:t>
              </a:r>
              <a:r>
                <a:rPr lang="ru-RU" sz="900" dirty="0" err="1">
                  <a:solidFill>
                    <a:schemeClr val="bg1"/>
                  </a:solidFill>
                  <a:latin typeface="Montserrat" panose="00000500000000000000" pitchFamily="2" charset="-52"/>
                </a:rPr>
                <a:t>Catalano</a:t>
              </a:r>
              <a:r>
                <a:rPr lang="ru-RU" sz="9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. Антибактериальная обработка Cataglaze+ наносится с глянцевым эффектом на внутренние поверхности и матовым - на внешние. Twinglaze+ - это обработка, которая придает изделию </a:t>
              </a:r>
              <a:r>
                <a:rPr lang="ru-RU" sz="900" dirty="0" err="1">
                  <a:solidFill>
                    <a:schemeClr val="bg1"/>
                  </a:solidFill>
                  <a:latin typeface="Montserrat" panose="00000500000000000000" pitchFamily="2" charset="-52"/>
                </a:rPr>
                <a:t>высокотехнологичность</a:t>
              </a:r>
              <a:r>
                <a:rPr lang="ru-RU" sz="9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, обеспечивая гигиену, бережное отношение к окружающей среде и современный изысканный вид. Специальная технология </a:t>
              </a:r>
              <a:r>
                <a:rPr lang="ru-RU" sz="900" dirty="0" err="1">
                  <a:solidFill>
                    <a:schemeClr val="bg1"/>
                  </a:solidFill>
                  <a:latin typeface="Montserrat" panose="00000500000000000000" pitchFamily="2" charset="-52"/>
                </a:rPr>
                <a:t>Catalano</a:t>
              </a:r>
              <a:r>
                <a:rPr lang="ru-RU" sz="9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 уменьшает известковый налет и улучшает смыв, снижая расход воды и оптимизируя ее потребление</a:t>
              </a:r>
            </a:p>
          </p:txBody>
        </p:sp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4D7925D7-0219-4C76-9EE0-C15F749BCAE6}"/>
              </a:ext>
            </a:extLst>
          </p:cNvPr>
          <p:cNvGrpSpPr/>
          <p:nvPr/>
        </p:nvGrpSpPr>
        <p:grpSpPr>
          <a:xfrm>
            <a:off x="7951808" y="1901847"/>
            <a:ext cx="3373503" cy="1397426"/>
            <a:chOff x="7951808" y="1692460"/>
            <a:chExt cx="3373503" cy="1397426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6A725C5-0556-4063-8E1D-DBEF7C7734F4}"/>
                </a:ext>
              </a:extLst>
            </p:cNvPr>
            <p:cNvSpPr txBox="1"/>
            <p:nvPr/>
          </p:nvSpPr>
          <p:spPr>
            <a:xfrm>
              <a:off x="7951809" y="1692460"/>
              <a:ext cx="310745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rgbClr val="9D2E88"/>
                  </a:solidFill>
                  <a:latin typeface="Montserrat Bold" panose="00000800000000000000" pitchFamily="2" charset="-52"/>
                </a:rPr>
                <a:t>Silver Titanium</a:t>
              </a:r>
              <a:endParaRPr lang="ru-RU" sz="1200" dirty="0">
                <a:solidFill>
                  <a:srgbClr val="9D2E88"/>
                </a:solidFill>
                <a:latin typeface="Montserrat Bold" panose="00000800000000000000" pitchFamily="2" charset="-52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A0DFE191-1CE2-495C-BA41-5FF84526F68A}"/>
                </a:ext>
              </a:extLst>
            </p:cNvPr>
            <p:cNvSpPr txBox="1"/>
            <p:nvPr/>
          </p:nvSpPr>
          <p:spPr>
            <a:xfrm>
              <a:off x="7951808" y="1889557"/>
              <a:ext cx="3373503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В результате постоянных исследований, проводимых в лабораториях </a:t>
              </a:r>
              <a:r>
                <a:rPr lang="ru-RU" sz="900" dirty="0" err="1">
                  <a:solidFill>
                    <a:schemeClr val="bg1"/>
                  </a:solidFill>
                  <a:latin typeface="Montserrat" panose="00000500000000000000" pitchFamily="2" charset="-52"/>
                </a:rPr>
                <a:t>Catalano</a:t>
              </a:r>
              <a:r>
                <a:rPr lang="ru-RU" sz="9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, появилась эмаль, способная эффективно использовать химические особенности частиц серебра и титана. Благодаря этим драгоценным металлам удалось разработать высокоэффективную композитную эмаль, характеризующуюся превосходными антибактериальными свойствами</a:t>
              </a:r>
            </a:p>
          </p:txBody>
        </p: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453D7AF3-49A3-439E-86F5-9DFD1D802F23}"/>
              </a:ext>
            </a:extLst>
          </p:cNvPr>
          <p:cNvSpPr txBox="1"/>
          <p:nvPr/>
        </p:nvSpPr>
        <p:spPr>
          <a:xfrm>
            <a:off x="3967278" y="4177114"/>
            <a:ext cx="2160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chemeClr val="bg1"/>
                </a:solidFill>
                <a:latin typeface="Montserrat Bold" panose="00000800000000000000" pitchFamily="2" charset="-52"/>
              </a:rPr>
              <a:t>Устойчивость </a:t>
            </a:r>
            <a:br>
              <a:rPr lang="ru-RU" sz="1000" dirty="0">
                <a:solidFill>
                  <a:schemeClr val="bg1"/>
                </a:solidFill>
                <a:latin typeface="Montserrat Bold" panose="00000800000000000000" pitchFamily="2" charset="-52"/>
              </a:rPr>
            </a:br>
            <a:r>
              <a:rPr lang="ru-RU" sz="1000" dirty="0">
                <a:solidFill>
                  <a:schemeClr val="bg1"/>
                </a:solidFill>
                <a:latin typeface="Montserrat Bold" panose="00000800000000000000" pitchFamily="2" charset="-52"/>
              </a:rPr>
              <a:t>к химическим веществам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E2104D8-7C7C-45C8-85B0-B2CD7D656416}"/>
              </a:ext>
            </a:extLst>
          </p:cNvPr>
          <p:cNvSpPr txBox="1"/>
          <p:nvPr/>
        </p:nvSpPr>
        <p:spPr>
          <a:xfrm>
            <a:off x="3967279" y="4547965"/>
            <a:ext cx="20263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chemeClr val="bg1"/>
                </a:solidFill>
                <a:latin typeface="Montserrat" panose="00000500000000000000" pitchFamily="2" charset="-52"/>
              </a:rPr>
              <a:t>Twinglaze+ противостоит коррозионному воздействию химических веществ, содержащихся в чистящих средствах. Поверхности сохраняют блеск и матовость даже после длительного воздействия этих элементов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66A04577-1AB3-448E-B47D-865498D67E3C}"/>
              </a:ext>
            </a:extLst>
          </p:cNvPr>
          <p:cNvSpPr txBox="1"/>
          <p:nvPr/>
        </p:nvSpPr>
        <p:spPr>
          <a:xfrm>
            <a:off x="8117704" y="4177114"/>
            <a:ext cx="1864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chemeClr val="bg1"/>
                </a:solidFill>
                <a:latin typeface="Montserrat Bold" panose="00000800000000000000" pitchFamily="2" charset="-52"/>
              </a:rPr>
              <a:t>Антибактериальная </a:t>
            </a:r>
            <a:br>
              <a:rPr lang="ru-RU" sz="1000" dirty="0">
                <a:solidFill>
                  <a:schemeClr val="bg1"/>
                </a:solidFill>
                <a:latin typeface="Montserrat Bold" panose="00000800000000000000" pitchFamily="2" charset="-52"/>
              </a:rPr>
            </a:br>
            <a:r>
              <a:rPr lang="ru-RU" sz="1000" dirty="0">
                <a:solidFill>
                  <a:schemeClr val="bg1"/>
                </a:solidFill>
                <a:latin typeface="Montserrat Bold" panose="00000800000000000000" pitchFamily="2" charset="-52"/>
              </a:rPr>
              <a:t>защита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52345A01-AB95-4D64-AB15-6F59EC8B25D9}"/>
              </a:ext>
            </a:extLst>
          </p:cNvPr>
          <p:cNvSpPr txBox="1"/>
          <p:nvPr/>
        </p:nvSpPr>
        <p:spPr>
          <a:xfrm>
            <a:off x="8117704" y="4547965"/>
            <a:ext cx="1680581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chemeClr val="bg1"/>
                </a:solidFill>
                <a:latin typeface="Montserrat" panose="00000500000000000000" pitchFamily="2" charset="-52"/>
              </a:rPr>
              <a:t>Антибактериальная </a:t>
            </a:r>
            <a:br>
              <a:rPr lang="ru-RU" sz="900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900" dirty="0">
                <a:solidFill>
                  <a:schemeClr val="bg1"/>
                </a:solidFill>
                <a:latin typeface="Montserrat" panose="00000500000000000000" pitchFamily="2" charset="-52"/>
              </a:rPr>
              <a:t>защита встроена в саму поверхность, предотвращая рост </a:t>
            </a:r>
            <a:br>
              <a:rPr lang="ru-RU" sz="900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900" dirty="0">
                <a:solidFill>
                  <a:schemeClr val="bg1"/>
                </a:solidFill>
                <a:latin typeface="Montserrat" panose="00000500000000000000" pitchFamily="2" charset="-52"/>
              </a:rPr>
              <a:t>и распространение бактерий, помогая сделать ванную комнату более безопасной и гигиеничной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89E4B62C-7BE1-44F5-8A8D-2D258A724F6B}"/>
              </a:ext>
            </a:extLst>
          </p:cNvPr>
          <p:cNvSpPr txBox="1"/>
          <p:nvPr/>
        </p:nvSpPr>
        <p:spPr>
          <a:xfrm>
            <a:off x="10000850" y="4177114"/>
            <a:ext cx="14504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chemeClr val="bg1"/>
                </a:solidFill>
                <a:latin typeface="Montserrat Bold" panose="00000800000000000000" pitchFamily="2" charset="-52"/>
              </a:rPr>
              <a:t>Быстрая </a:t>
            </a:r>
            <a:br>
              <a:rPr lang="ru-RU" sz="1000" dirty="0">
                <a:solidFill>
                  <a:schemeClr val="bg1"/>
                </a:solidFill>
                <a:latin typeface="Montserrat Bold" panose="00000800000000000000" pitchFamily="2" charset="-52"/>
              </a:rPr>
            </a:br>
            <a:r>
              <a:rPr lang="ru-RU" sz="1000" dirty="0">
                <a:solidFill>
                  <a:schemeClr val="bg1"/>
                </a:solidFill>
                <a:latin typeface="Montserrat Bold" panose="00000800000000000000" pitchFamily="2" charset="-52"/>
              </a:rPr>
              <a:t>и легкая очистка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E5ABEF9F-487A-415F-ABDD-C02EE1547715}"/>
              </a:ext>
            </a:extLst>
          </p:cNvPr>
          <p:cNvSpPr txBox="1"/>
          <p:nvPr/>
        </p:nvSpPr>
        <p:spPr>
          <a:xfrm>
            <a:off x="10000851" y="4547965"/>
            <a:ext cx="16529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chemeClr val="bg1"/>
                </a:solidFill>
                <a:latin typeface="Montserrat" panose="00000500000000000000" pitchFamily="2" charset="-52"/>
              </a:rPr>
              <a:t>Обеспечивает </a:t>
            </a:r>
            <a:br>
              <a:rPr lang="ru-RU" sz="900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900" dirty="0">
                <a:solidFill>
                  <a:schemeClr val="bg1"/>
                </a:solidFill>
                <a:latin typeface="Montserrat" panose="00000500000000000000" pitchFamily="2" charset="-52"/>
              </a:rPr>
              <a:t>быструю и легкую очистку, экономя </a:t>
            </a:r>
            <a:br>
              <a:rPr lang="ru-RU" sz="900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900" dirty="0">
                <a:solidFill>
                  <a:schemeClr val="bg1"/>
                </a:solidFill>
                <a:latin typeface="Montserrat" panose="00000500000000000000" pitchFamily="2" charset="-52"/>
              </a:rPr>
              <a:t>время и воду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2BC62F45-7869-438D-AC62-A13CD8C202DF}"/>
              </a:ext>
            </a:extLst>
          </p:cNvPr>
          <p:cNvSpPr txBox="1"/>
          <p:nvPr/>
        </p:nvSpPr>
        <p:spPr>
          <a:xfrm>
            <a:off x="3967278" y="3862481"/>
            <a:ext cx="5727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9D2E88">
                    <a:alpha val="50000"/>
                  </a:srgbClr>
                </a:solidFill>
                <a:latin typeface="Montserrat Bold" panose="00000800000000000000" pitchFamily="2" charset="-52"/>
              </a:rPr>
              <a:t>01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A606D1B0-CA76-4ACF-8F03-DB791EA04105}"/>
              </a:ext>
            </a:extLst>
          </p:cNvPr>
          <p:cNvSpPr txBox="1"/>
          <p:nvPr/>
        </p:nvSpPr>
        <p:spPr>
          <a:xfrm>
            <a:off x="6147440" y="4177114"/>
            <a:ext cx="1864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chemeClr val="bg1"/>
                </a:solidFill>
                <a:latin typeface="Montserrat Bold" panose="00000800000000000000" pitchFamily="2" charset="-52"/>
              </a:rPr>
              <a:t>Бережное отношение </a:t>
            </a:r>
            <a:br>
              <a:rPr lang="ru-RU" sz="1000" dirty="0">
                <a:solidFill>
                  <a:schemeClr val="bg1"/>
                </a:solidFill>
                <a:latin typeface="Montserrat Bold" panose="00000800000000000000" pitchFamily="2" charset="-52"/>
              </a:rPr>
            </a:br>
            <a:r>
              <a:rPr lang="ru-RU" sz="1000" dirty="0">
                <a:solidFill>
                  <a:schemeClr val="bg1"/>
                </a:solidFill>
                <a:latin typeface="Montserrat Bold" panose="00000800000000000000" pitchFamily="2" charset="-52"/>
              </a:rPr>
              <a:t>к окружающей среде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D5A942DB-6E6F-467E-B80F-24636FE8619E}"/>
              </a:ext>
            </a:extLst>
          </p:cNvPr>
          <p:cNvSpPr txBox="1"/>
          <p:nvPr/>
        </p:nvSpPr>
        <p:spPr>
          <a:xfrm>
            <a:off x="6147441" y="4547965"/>
            <a:ext cx="181462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chemeClr val="bg1"/>
                </a:solidFill>
                <a:latin typeface="Montserrat" panose="00000500000000000000" pitchFamily="2" charset="-52"/>
              </a:rPr>
              <a:t>Долговечность </a:t>
            </a:r>
            <a:br>
              <a:rPr lang="ru-RU" sz="900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900" dirty="0">
                <a:solidFill>
                  <a:schemeClr val="bg1"/>
                </a:solidFill>
                <a:latin typeface="Montserrat" panose="00000500000000000000" pitchFamily="2" charset="-52"/>
              </a:rPr>
              <a:t>Twinglaze+ позволяет сократить использование химических чистящих средств и воды: выбор </a:t>
            </a:r>
            <a:br>
              <a:rPr lang="ru-RU" sz="900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900" dirty="0">
                <a:solidFill>
                  <a:schemeClr val="bg1"/>
                </a:solidFill>
                <a:latin typeface="Montserrat" panose="00000500000000000000" pitchFamily="2" charset="-52"/>
              </a:rPr>
              <a:t>в пользу защиты окружающей среды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30980E97-1011-440A-A67C-2DD9F3BD1608}"/>
              </a:ext>
            </a:extLst>
          </p:cNvPr>
          <p:cNvSpPr txBox="1"/>
          <p:nvPr/>
        </p:nvSpPr>
        <p:spPr>
          <a:xfrm>
            <a:off x="6147440" y="3862481"/>
            <a:ext cx="5727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9D2E88">
                    <a:alpha val="50000"/>
                  </a:srgbClr>
                </a:solidFill>
                <a:latin typeface="Montserrat Bold" panose="00000800000000000000" pitchFamily="2" charset="-52"/>
              </a:rPr>
              <a:t>02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74E5CA0D-E822-4311-A913-5AEF7EF3A07D}"/>
              </a:ext>
            </a:extLst>
          </p:cNvPr>
          <p:cNvSpPr txBox="1"/>
          <p:nvPr/>
        </p:nvSpPr>
        <p:spPr>
          <a:xfrm>
            <a:off x="8117704" y="3862481"/>
            <a:ext cx="5727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9D2E88">
                    <a:alpha val="50000"/>
                  </a:srgbClr>
                </a:solidFill>
                <a:latin typeface="Montserrat Bold" panose="00000800000000000000" pitchFamily="2" charset="-52"/>
              </a:rPr>
              <a:t>03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CE8BAB33-9FAC-4F86-ABA7-18AC7D9453D7}"/>
              </a:ext>
            </a:extLst>
          </p:cNvPr>
          <p:cNvSpPr txBox="1"/>
          <p:nvPr/>
        </p:nvSpPr>
        <p:spPr>
          <a:xfrm>
            <a:off x="10000850" y="3862481"/>
            <a:ext cx="5727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9D2E88">
                    <a:alpha val="50000"/>
                  </a:srgbClr>
                </a:solidFill>
                <a:latin typeface="Montserrat Bold" panose="00000800000000000000" pitchFamily="2" charset="-52"/>
              </a:rPr>
              <a:t>04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C3DE0AE8-2C1A-4038-9779-13C0643988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91561" y="4476511"/>
            <a:ext cx="314325" cy="400050"/>
          </a:xfrm>
          <a:prstGeom prst="rect">
            <a:avLst/>
          </a:prstGeom>
        </p:spPr>
      </p:pic>
      <p:grpSp>
        <p:nvGrpSpPr>
          <p:cNvPr id="125" name="Группа 124">
            <a:extLst>
              <a:ext uri="{FF2B5EF4-FFF2-40B4-BE49-F238E27FC236}">
                <a16:creationId xmlns:a16="http://schemas.microsoft.com/office/drawing/2014/main" id="{E155B2B8-65A4-4A47-BC92-2F922BB0B9E0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126" name="Группа 125">
              <a:extLst>
                <a:ext uri="{FF2B5EF4-FFF2-40B4-BE49-F238E27FC236}">
                  <a16:creationId xmlns:a16="http://schemas.microsoft.com/office/drawing/2014/main" id="{FB01C68B-B4E4-4CC0-AF31-5E8C7E59E90E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128" name="Прямоугольник: скругленные углы 127">
                <a:extLst>
                  <a:ext uri="{FF2B5EF4-FFF2-40B4-BE49-F238E27FC236}">
                    <a16:creationId xmlns:a16="http://schemas.microsoft.com/office/drawing/2014/main" id="{EE75A2D4-82C9-4193-8834-BB75F2EFDF60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9" name="Прямоугольник: скругленные углы 128">
                <a:extLst>
                  <a:ext uri="{FF2B5EF4-FFF2-40B4-BE49-F238E27FC236}">
                    <a16:creationId xmlns:a16="http://schemas.microsoft.com/office/drawing/2014/main" id="{8B37F451-1E0C-48DE-A8D6-44394864D781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30" name="Прямоугольник: скругленные углы 129">
                <a:extLst>
                  <a:ext uri="{FF2B5EF4-FFF2-40B4-BE49-F238E27FC236}">
                    <a16:creationId xmlns:a16="http://schemas.microsoft.com/office/drawing/2014/main" id="{3FF52CA0-893D-4724-859C-9A17356EC182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31" name="Прямоугольник: скругленные углы 130">
                <a:extLst>
                  <a:ext uri="{FF2B5EF4-FFF2-40B4-BE49-F238E27FC236}">
                    <a16:creationId xmlns:a16="http://schemas.microsoft.com/office/drawing/2014/main" id="{5170386C-A69E-4D26-A487-BD379E62B82C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47E92128-0FCB-431F-B376-7FEC7CC8AF57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13</a:t>
              </a:r>
              <a:endParaRPr lang="ru-RU" sz="2000" dirty="0">
                <a:solidFill>
                  <a:schemeClr val="bg1"/>
                </a:solidFill>
                <a:latin typeface="Philosopher Bold" panose="00000800000000000000" pitchFamily="2" charset="-52"/>
              </a:endParaRPr>
            </a:p>
          </p:txBody>
        </p:sp>
      </p:grpSp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9CD060D8-B030-459F-9630-98668FE236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4185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FD25C69D-7902-4063-A7A6-188116E44EC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Рисунок 155">
            <a:extLst>
              <a:ext uri="{FF2B5EF4-FFF2-40B4-BE49-F238E27FC236}">
                <a16:creationId xmlns:a16="http://schemas.microsoft.com/office/drawing/2014/main" id="{A95C5596-0498-44CF-BCC2-B6307C0B7AF3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8" name="Рисунок 155">
            <a:extLst>
              <a:ext uri="{FF2B5EF4-FFF2-40B4-BE49-F238E27FC236}">
                <a16:creationId xmlns:a16="http://schemas.microsoft.com/office/drawing/2014/main" id="{D01FE869-0285-4F53-8BB2-90CEC3ED14A6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ru-RU" dirty="0"/>
              <a:t>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Патенты 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Catalano 	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2D4A9028-76A3-4CE8-9A17-3F25FA0684CA}"/>
              </a:ext>
            </a:extLst>
          </p:cNvPr>
          <p:cNvSpPr/>
          <p:nvPr/>
        </p:nvSpPr>
        <p:spPr>
          <a:xfrm>
            <a:off x="678514" y="1656768"/>
            <a:ext cx="10800000" cy="1795671"/>
          </a:xfrm>
          <a:prstGeom prst="rect">
            <a:avLst/>
          </a:prstGeom>
          <a:blipFill dpi="0" rotWithShape="1">
            <a:blip r:embed="rId2"/>
            <a:srcRect/>
            <a:tile tx="3175000" ty="0" sx="100000" sy="100000" flip="none" algn="ctr"/>
          </a:blipFill>
          <a:ln w="6350">
            <a:solidFill>
              <a:schemeClr val="tx1">
                <a:lumMod val="50000"/>
                <a:lumOff val="50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8813AE35-9EFF-4F27-9D76-D331266A5A79}"/>
              </a:ext>
            </a:extLst>
          </p:cNvPr>
          <p:cNvSpPr/>
          <p:nvPr/>
        </p:nvSpPr>
        <p:spPr>
          <a:xfrm>
            <a:off x="678514" y="1656768"/>
            <a:ext cx="10800000" cy="1795671"/>
          </a:xfrm>
          <a:prstGeom prst="rect">
            <a:avLst/>
          </a:prstGeom>
          <a:gradFill>
            <a:gsLst>
              <a:gs pos="0">
                <a:srgbClr val="34373B"/>
              </a:gs>
              <a:gs pos="54000">
                <a:srgbClr val="34373B"/>
              </a:gs>
              <a:gs pos="100000">
                <a:srgbClr val="34373B">
                  <a:alpha val="57000"/>
                </a:srgbClr>
              </a:gs>
            </a:gsLst>
            <a:lin ang="0" scaled="0"/>
          </a:gra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57D172A3-C8DD-4D32-9272-F19032F9BA49}"/>
              </a:ext>
            </a:extLst>
          </p:cNvPr>
          <p:cNvGrpSpPr/>
          <p:nvPr/>
        </p:nvGrpSpPr>
        <p:grpSpPr>
          <a:xfrm>
            <a:off x="901415" y="2159742"/>
            <a:ext cx="6534324" cy="789723"/>
            <a:chOff x="901415" y="2072448"/>
            <a:chExt cx="6534324" cy="78972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1C97222-AE05-44E2-9C25-5A3F325BC305}"/>
                </a:ext>
              </a:extLst>
            </p:cNvPr>
            <p:cNvSpPr txBox="1"/>
            <p:nvPr/>
          </p:nvSpPr>
          <p:spPr>
            <a:xfrm>
              <a:off x="901415" y="2072448"/>
              <a:ext cx="653432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dirty="0" err="1">
                  <a:solidFill>
                    <a:schemeClr val="bg1"/>
                  </a:solidFill>
                  <a:latin typeface="Montserrat Bold" panose="00000800000000000000" pitchFamily="2" charset="-52"/>
                </a:rPr>
                <a:t>Tonalità</a:t>
              </a:r>
              <a:endParaRPr lang="en-US" sz="1600" dirty="0">
                <a:solidFill>
                  <a:schemeClr val="bg1"/>
                </a:solidFill>
                <a:latin typeface="Montserrat Bold" panose="00000800000000000000" pitchFamily="2" charset="-52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97DB7D1-F2F0-428B-AD5B-429C50419394}"/>
                </a:ext>
              </a:extLst>
            </p:cNvPr>
            <p:cNvSpPr txBox="1"/>
            <p:nvPr/>
          </p:nvSpPr>
          <p:spPr>
            <a:xfrm>
              <a:off x="901415" y="2338951"/>
              <a:ext cx="413357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Натуральные природные оттенки керамики, разработанные фабрикой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A7216C3B-ED9D-462F-AB98-B23AF2310BE9}"/>
              </a:ext>
            </a:extLst>
          </p:cNvPr>
          <p:cNvSpPr txBox="1"/>
          <p:nvPr/>
        </p:nvSpPr>
        <p:spPr>
          <a:xfrm>
            <a:off x="594819" y="1167823"/>
            <a:ext cx="63962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rgbClr val="9D2E88"/>
                </a:solidFill>
                <a:latin typeface="Montserrat ExtraBold" panose="00000900000000000000" pitchFamily="2" charset="-52"/>
              </a:rPr>
              <a:t>Tonalità</a:t>
            </a:r>
            <a:endParaRPr lang="en-US" sz="1600" dirty="0">
              <a:solidFill>
                <a:srgbClr val="9D2E88"/>
              </a:solidFill>
              <a:latin typeface="Montserrat ExtraBold" panose="00000900000000000000" pitchFamily="2" charset="-52"/>
            </a:endParaRPr>
          </a:p>
        </p:txBody>
      </p:sp>
      <p:grpSp>
        <p:nvGrpSpPr>
          <p:cNvPr id="99" name="Группа 98">
            <a:extLst>
              <a:ext uri="{FF2B5EF4-FFF2-40B4-BE49-F238E27FC236}">
                <a16:creationId xmlns:a16="http://schemas.microsoft.com/office/drawing/2014/main" id="{A63259B1-BFB7-4ADA-9838-87F093822922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100" name="Группа 99">
              <a:extLst>
                <a:ext uri="{FF2B5EF4-FFF2-40B4-BE49-F238E27FC236}">
                  <a16:creationId xmlns:a16="http://schemas.microsoft.com/office/drawing/2014/main" id="{7FEB20F8-D7F4-4A70-9B56-44973033336B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102" name="Прямоугольник: скругленные углы 101">
                <a:extLst>
                  <a:ext uri="{FF2B5EF4-FFF2-40B4-BE49-F238E27FC236}">
                    <a16:creationId xmlns:a16="http://schemas.microsoft.com/office/drawing/2014/main" id="{A83EDE21-B937-42A8-A66C-5B1B4DFCEC70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3" name="Прямоугольник: скругленные углы 102">
                <a:extLst>
                  <a:ext uri="{FF2B5EF4-FFF2-40B4-BE49-F238E27FC236}">
                    <a16:creationId xmlns:a16="http://schemas.microsoft.com/office/drawing/2014/main" id="{BF99AD10-6F09-43CA-A83B-6078EB50A55E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04" name="Прямоугольник: скругленные углы 103">
                <a:extLst>
                  <a:ext uri="{FF2B5EF4-FFF2-40B4-BE49-F238E27FC236}">
                    <a16:creationId xmlns:a16="http://schemas.microsoft.com/office/drawing/2014/main" id="{0B3065B1-B81B-49C7-839B-8426061EEE9A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05" name="Прямоугольник: скругленные углы 104">
                <a:extLst>
                  <a:ext uri="{FF2B5EF4-FFF2-40B4-BE49-F238E27FC236}">
                    <a16:creationId xmlns:a16="http://schemas.microsoft.com/office/drawing/2014/main" id="{016982BA-782F-4020-A871-81EF99E82676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46193B80-F366-4FFA-B52C-1258543FDBE4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14</a:t>
              </a:r>
              <a:endParaRPr lang="ru-RU" sz="2000" dirty="0">
                <a:solidFill>
                  <a:schemeClr val="bg1"/>
                </a:solidFill>
                <a:latin typeface="Philosopher Bold" panose="00000800000000000000" pitchFamily="2" charset="-52"/>
              </a:endParaRP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A69688A2-F4BA-4EDC-9AB5-18EBC5DDAB2A}"/>
              </a:ext>
            </a:extLst>
          </p:cNvPr>
          <p:cNvGrpSpPr/>
          <p:nvPr/>
        </p:nvGrpSpPr>
        <p:grpSpPr>
          <a:xfrm>
            <a:off x="901415" y="3667967"/>
            <a:ext cx="5090775" cy="2400657"/>
            <a:chOff x="901415" y="3883495"/>
            <a:chExt cx="5090775" cy="240065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7635BC8-F204-4A56-BC62-F7D125D4A22D}"/>
                </a:ext>
              </a:extLst>
            </p:cNvPr>
            <p:cNvSpPr txBox="1"/>
            <p:nvPr/>
          </p:nvSpPr>
          <p:spPr>
            <a:xfrm>
              <a:off x="901415" y="3883495"/>
              <a:ext cx="509077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Натуральные цвета хорошо сочетаются с различными материалами, такими как дерево, камень и металл, </a:t>
              </a:r>
              <a:br>
                <a:rPr lang="ru-RU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</a:br>
              <a:r>
                <a:rPr lang="ru-RU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что дает бесконечные возможности для комбинирования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C550E0BD-7F47-4091-BC1B-2DAEA54607F0}"/>
                </a:ext>
              </a:extLst>
            </p:cNvPr>
            <p:cNvSpPr txBox="1"/>
            <p:nvPr/>
          </p:nvSpPr>
          <p:spPr>
            <a:xfrm>
              <a:off x="901415" y="4529826"/>
              <a:ext cx="4954565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Умывальники и биде покрыты инновационной антибактериальной эмалью </a:t>
              </a:r>
              <a:r>
                <a:rPr lang="ru-RU" sz="1200" dirty="0" err="1">
                  <a:solidFill>
                    <a:schemeClr val="bg1"/>
                  </a:solidFill>
                  <a:latin typeface="Montserrat" panose="00000500000000000000" pitchFamily="2" charset="-52"/>
                </a:rPr>
                <a:t>Cataglaze</a:t>
              </a:r>
              <a:r>
                <a:rPr lang="ru-RU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+ Silver </a:t>
              </a:r>
              <a:r>
                <a:rPr lang="ru-RU" sz="1200" dirty="0" err="1">
                  <a:solidFill>
                    <a:schemeClr val="bg1"/>
                  </a:solidFill>
                  <a:latin typeface="Montserrat" panose="00000500000000000000" pitchFamily="2" charset="-52"/>
                </a:rPr>
                <a:t>Titanium</a:t>
              </a:r>
              <a:r>
                <a:rPr lang="ru-RU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, которая позволяет матовой отделке поддерживать высокий стандарт чистоты и гигиены, как и традиционная глянцевая керамика. На унитазах используется система Twinglaze+ Silver </a:t>
              </a:r>
              <a:r>
                <a:rPr lang="ru-RU" sz="1200" dirty="0" err="1">
                  <a:solidFill>
                    <a:schemeClr val="bg1"/>
                  </a:solidFill>
                  <a:latin typeface="Montserrat" panose="00000500000000000000" pitchFamily="2" charset="-52"/>
                </a:rPr>
                <a:t>Titanium</a:t>
              </a:r>
              <a:r>
                <a:rPr lang="ru-RU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 - экологичная технологическая инновация, сочетающая глянцевую глазурь на внутренних поверхностях унитаза с сатинированной на внешнем покрытии</a:t>
              </a: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7ED15243-07DA-46C3-94A7-1DC79983C796}"/>
              </a:ext>
            </a:extLst>
          </p:cNvPr>
          <p:cNvGrpSpPr/>
          <p:nvPr/>
        </p:nvGrpSpPr>
        <p:grpSpPr>
          <a:xfrm>
            <a:off x="5978326" y="3329888"/>
            <a:ext cx="1251557" cy="1252486"/>
            <a:chOff x="6162005" y="3208047"/>
            <a:chExt cx="1202653" cy="1203546"/>
          </a:xfrm>
        </p:grpSpPr>
        <p:sp>
          <p:nvSpPr>
            <p:cNvPr id="83" name="Прямоугольник 82">
              <a:extLst>
                <a:ext uri="{FF2B5EF4-FFF2-40B4-BE49-F238E27FC236}">
                  <a16:creationId xmlns:a16="http://schemas.microsoft.com/office/drawing/2014/main" id="{FEFE7323-9530-4B96-8610-E9B10F825EF9}"/>
                </a:ext>
              </a:extLst>
            </p:cNvPr>
            <p:cNvSpPr/>
            <p:nvPr/>
          </p:nvSpPr>
          <p:spPr>
            <a:xfrm>
              <a:off x="6162005" y="3208047"/>
              <a:ext cx="1202653" cy="120354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B76D6E05-95B3-46F8-8DF0-0E0CCCCF92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50" r="79100" b="24668"/>
            <a:stretch/>
          </p:blipFill>
          <p:spPr>
            <a:xfrm>
              <a:off x="6287797" y="3396223"/>
              <a:ext cx="951068" cy="827194"/>
            </a:xfrm>
            <a:prstGeom prst="rect">
              <a:avLst/>
            </a:prstGeom>
          </p:spPr>
        </p:pic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246BC65B-E81A-4765-9302-31047E603233}"/>
              </a:ext>
            </a:extLst>
          </p:cNvPr>
          <p:cNvGrpSpPr/>
          <p:nvPr/>
        </p:nvGrpSpPr>
        <p:grpSpPr>
          <a:xfrm>
            <a:off x="7352228" y="3329888"/>
            <a:ext cx="1251557" cy="1252486"/>
            <a:chOff x="7482222" y="3208047"/>
            <a:chExt cx="1202653" cy="1203546"/>
          </a:xfrm>
        </p:grpSpPr>
        <p:sp>
          <p:nvSpPr>
            <p:cNvPr id="84" name="Прямоугольник 83">
              <a:extLst>
                <a:ext uri="{FF2B5EF4-FFF2-40B4-BE49-F238E27FC236}">
                  <a16:creationId xmlns:a16="http://schemas.microsoft.com/office/drawing/2014/main" id="{2D95D22A-B3C9-44B8-97A2-EEF038B53B2B}"/>
                </a:ext>
              </a:extLst>
            </p:cNvPr>
            <p:cNvSpPr/>
            <p:nvPr/>
          </p:nvSpPr>
          <p:spPr>
            <a:xfrm>
              <a:off x="7482222" y="3208047"/>
              <a:ext cx="1202653" cy="120354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8" name="Рисунок 77">
              <a:extLst>
                <a:ext uri="{FF2B5EF4-FFF2-40B4-BE49-F238E27FC236}">
                  <a16:creationId xmlns:a16="http://schemas.microsoft.com/office/drawing/2014/main" id="{34842DAD-7434-4D2B-906D-67C288EAE8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47" r="69203" b="24668"/>
            <a:stretch/>
          </p:blipFill>
          <p:spPr>
            <a:xfrm>
              <a:off x="7562527" y="3396223"/>
              <a:ext cx="951068" cy="827194"/>
            </a:xfrm>
            <a:prstGeom prst="rect">
              <a:avLst/>
            </a:prstGeom>
          </p:spPr>
        </p:pic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C8090A82-45E1-4F82-A59C-A7C53CE300D9}"/>
              </a:ext>
            </a:extLst>
          </p:cNvPr>
          <p:cNvGrpSpPr/>
          <p:nvPr/>
        </p:nvGrpSpPr>
        <p:grpSpPr>
          <a:xfrm>
            <a:off x="8726130" y="3329888"/>
            <a:ext cx="1251557" cy="1252486"/>
            <a:chOff x="8802440" y="3208047"/>
            <a:chExt cx="1202653" cy="1203546"/>
          </a:xfrm>
        </p:grpSpPr>
        <p:sp>
          <p:nvSpPr>
            <p:cNvPr id="87" name="Прямоугольник 86">
              <a:extLst>
                <a:ext uri="{FF2B5EF4-FFF2-40B4-BE49-F238E27FC236}">
                  <a16:creationId xmlns:a16="http://schemas.microsoft.com/office/drawing/2014/main" id="{1237C550-03AB-45A5-A092-1757CDD24346}"/>
                </a:ext>
              </a:extLst>
            </p:cNvPr>
            <p:cNvSpPr/>
            <p:nvPr/>
          </p:nvSpPr>
          <p:spPr>
            <a:xfrm>
              <a:off x="8802440" y="3208047"/>
              <a:ext cx="1202653" cy="120354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0" name="Рисунок 79">
              <a:extLst>
                <a:ext uri="{FF2B5EF4-FFF2-40B4-BE49-F238E27FC236}">
                  <a16:creationId xmlns:a16="http://schemas.microsoft.com/office/drawing/2014/main" id="{881C5F88-C9D3-4CC9-9FAF-200702BAB6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04" r="59246" b="24668"/>
            <a:stretch/>
          </p:blipFill>
          <p:spPr>
            <a:xfrm>
              <a:off x="8928232" y="3396223"/>
              <a:ext cx="951068" cy="827194"/>
            </a:xfrm>
            <a:prstGeom prst="rect">
              <a:avLst/>
            </a:prstGeom>
          </p:spPr>
        </p:pic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F69C521B-CC35-4DE7-90A6-A0BED2C94963}"/>
              </a:ext>
            </a:extLst>
          </p:cNvPr>
          <p:cNvGrpSpPr/>
          <p:nvPr/>
        </p:nvGrpSpPr>
        <p:grpSpPr>
          <a:xfrm>
            <a:off x="7352228" y="4695190"/>
            <a:ext cx="1251557" cy="1252486"/>
            <a:chOff x="7482222" y="4520000"/>
            <a:chExt cx="1202653" cy="1203546"/>
          </a:xfrm>
        </p:grpSpPr>
        <p:sp>
          <p:nvSpPr>
            <p:cNvPr id="95" name="Прямоугольник 94">
              <a:extLst>
                <a:ext uri="{FF2B5EF4-FFF2-40B4-BE49-F238E27FC236}">
                  <a16:creationId xmlns:a16="http://schemas.microsoft.com/office/drawing/2014/main" id="{35987419-534F-4C7E-8DBE-7326C3FD5BE4}"/>
                </a:ext>
              </a:extLst>
            </p:cNvPr>
            <p:cNvSpPr/>
            <p:nvPr/>
          </p:nvSpPr>
          <p:spPr>
            <a:xfrm>
              <a:off x="7482222" y="4520000"/>
              <a:ext cx="1202653" cy="120354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1" name="Рисунок 80">
              <a:extLst>
                <a:ext uri="{FF2B5EF4-FFF2-40B4-BE49-F238E27FC236}">
                  <a16:creationId xmlns:a16="http://schemas.microsoft.com/office/drawing/2014/main" id="{B3F0E598-80CE-47C5-BD6F-7195BD3571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909" r="29941" b="24668"/>
            <a:stretch/>
          </p:blipFill>
          <p:spPr>
            <a:xfrm>
              <a:off x="7608014" y="4708176"/>
              <a:ext cx="951068" cy="827194"/>
            </a:xfrm>
            <a:prstGeom prst="rect">
              <a:avLst/>
            </a:prstGeom>
          </p:spPr>
        </p:pic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8108674D-C9E3-4DAC-8218-FBBEB5EF7098}"/>
              </a:ext>
            </a:extLst>
          </p:cNvPr>
          <p:cNvGrpSpPr/>
          <p:nvPr/>
        </p:nvGrpSpPr>
        <p:grpSpPr>
          <a:xfrm>
            <a:off x="5978326" y="4695190"/>
            <a:ext cx="1251557" cy="1252486"/>
            <a:chOff x="6162005" y="4520000"/>
            <a:chExt cx="1202653" cy="1203546"/>
          </a:xfrm>
        </p:grpSpPr>
        <p:sp>
          <p:nvSpPr>
            <p:cNvPr id="93" name="Прямоугольник 92">
              <a:extLst>
                <a:ext uri="{FF2B5EF4-FFF2-40B4-BE49-F238E27FC236}">
                  <a16:creationId xmlns:a16="http://schemas.microsoft.com/office/drawing/2014/main" id="{CC8344C0-FE18-474A-9164-00DC8CF044F5}"/>
                </a:ext>
              </a:extLst>
            </p:cNvPr>
            <p:cNvSpPr/>
            <p:nvPr/>
          </p:nvSpPr>
          <p:spPr>
            <a:xfrm>
              <a:off x="6162005" y="4520000"/>
              <a:ext cx="1202653" cy="120354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8" name="Рисунок 87">
              <a:extLst>
                <a:ext uri="{FF2B5EF4-FFF2-40B4-BE49-F238E27FC236}">
                  <a16:creationId xmlns:a16="http://schemas.microsoft.com/office/drawing/2014/main" id="{C15FA67C-CB7F-4F04-8B1F-F09A38E130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971" r="39879" b="24668"/>
            <a:stretch/>
          </p:blipFill>
          <p:spPr>
            <a:xfrm>
              <a:off x="6287797" y="4708176"/>
              <a:ext cx="951068" cy="827194"/>
            </a:xfrm>
            <a:prstGeom prst="rect">
              <a:avLst/>
            </a:prstGeom>
          </p:spPr>
        </p:pic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385BCB1-8061-49AB-9F48-A71507844102}"/>
              </a:ext>
            </a:extLst>
          </p:cNvPr>
          <p:cNvGrpSpPr/>
          <p:nvPr/>
        </p:nvGrpSpPr>
        <p:grpSpPr>
          <a:xfrm>
            <a:off x="8726130" y="4695190"/>
            <a:ext cx="1251557" cy="1252486"/>
            <a:chOff x="8802440" y="4520000"/>
            <a:chExt cx="1202653" cy="1203546"/>
          </a:xfrm>
        </p:grpSpPr>
        <p:sp>
          <p:nvSpPr>
            <p:cNvPr id="96" name="Прямоугольник 95">
              <a:extLst>
                <a:ext uri="{FF2B5EF4-FFF2-40B4-BE49-F238E27FC236}">
                  <a16:creationId xmlns:a16="http://schemas.microsoft.com/office/drawing/2014/main" id="{B647C2C8-5C0D-47C8-84B3-348DCF0280BF}"/>
                </a:ext>
              </a:extLst>
            </p:cNvPr>
            <p:cNvSpPr/>
            <p:nvPr/>
          </p:nvSpPr>
          <p:spPr>
            <a:xfrm>
              <a:off x="8802440" y="4520000"/>
              <a:ext cx="1202653" cy="120354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8" name="Рисунок 97">
              <a:extLst>
                <a:ext uri="{FF2B5EF4-FFF2-40B4-BE49-F238E27FC236}">
                  <a16:creationId xmlns:a16="http://schemas.microsoft.com/office/drawing/2014/main" id="{64DBBAE5-882C-4F27-AB4C-1F86D376C0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381" r="20469" b="24668"/>
            <a:stretch/>
          </p:blipFill>
          <p:spPr>
            <a:xfrm>
              <a:off x="8928232" y="4708176"/>
              <a:ext cx="951068" cy="827194"/>
            </a:xfrm>
            <a:prstGeom prst="rect">
              <a:avLst/>
            </a:prstGeom>
          </p:spPr>
        </p:pic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89DE4D16-1A9C-4271-9AEB-EEDD62550854}"/>
              </a:ext>
            </a:extLst>
          </p:cNvPr>
          <p:cNvGrpSpPr/>
          <p:nvPr/>
        </p:nvGrpSpPr>
        <p:grpSpPr>
          <a:xfrm>
            <a:off x="10100033" y="3329888"/>
            <a:ext cx="1251557" cy="1252486"/>
            <a:chOff x="10122658" y="3208047"/>
            <a:chExt cx="1202653" cy="1203546"/>
          </a:xfrm>
        </p:grpSpPr>
        <p:sp>
          <p:nvSpPr>
            <p:cNvPr id="90" name="Прямоугольник 89">
              <a:extLst>
                <a:ext uri="{FF2B5EF4-FFF2-40B4-BE49-F238E27FC236}">
                  <a16:creationId xmlns:a16="http://schemas.microsoft.com/office/drawing/2014/main" id="{DA31AB08-65B0-4F15-96AD-9FB7F706167F}"/>
                </a:ext>
              </a:extLst>
            </p:cNvPr>
            <p:cNvSpPr/>
            <p:nvPr/>
          </p:nvSpPr>
          <p:spPr>
            <a:xfrm>
              <a:off x="10122658" y="3208047"/>
              <a:ext cx="1202653" cy="120354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2" name="Рисунок 81">
              <a:extLst>
                <a:ext uri="{FF2B5EF4-FFF2-40B4-BE49-F238E27FC236}">
                  <a16:creationId xmlns:a16="http://schemas.microsoft.com/office/drawing/2014/main" id="{F17CD077-E722-47F0-A85B-F951679CE7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284" r="49566" b="24668"/>
            <a:stretch/>
          </p:blipFill>
          <p:spPr>
            <a:xfrm>
              <a:off x="10248450" y="3396223"/>
              <a:ext cx="951068" cy="827194"/>
            </a:xfrm>
            <a:prstGeom prst="rect">
              <a:avLst/>
            </a:prstGeom>
          </p:spPr>
        </p:pic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C0B55EAD-2FF2-4D8C-981F-E4B20048D1E0}"/>
              </a:ext>
            </a:extLst>
          </p:cNvPr>
          <p:cNvGrpSpPr/>
          <p:nvPr/>
        </p:nvGrpSpPr>
        <p:grpSpPr>
          <a:xfrm>
            <a:off x="10100033" y="4695190"/>
            <a:ext cx="1251557" cy="1252486"/>
            <a:chOff x="10122658" y="4520000"/>
            <a:chExt cx="1202653" cy="1203546"/>
          </a:xfrm>
        </p:grpSpPr>
        <p:sp>
          <p:nvSpPr>
            <p:cNvPr id="91" name="Прямоугольник 90">
              <a:extLst>
                <a:ext uri="{FF2B5EF4-FFF2-40B4-BE49-F238E27FC236}">
                  <a16:creationId xmlns:a16="http://schemas.microsoft.com/office/drawing/2014/main" id="{95890512-D665-464C-A325-538B4D1D0E7F}"/>
                </a:ext>
              </a:extLst>
            </p:cNvPr>
            <p:cNvSpPr/>
            <p:nvPr/>
          </p:nvSpPr>
          <p:spPr>
            <a:xfrm>
              <a:off x="10122658" y="4520000"/>
              <a:ext cx="1202653" cy="120354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6" name="Рисунок 105">
              <a:extLst>
                <a:ext uri="{FF2B5EF4-FFF2-40B4-BE49-F238E27FC236}">
                  <a16:creationId xmlns:a16="http://schemas.microsoft.com/office/drawing/2014/main" id="{98355483-937E-4DF2-80AB-556EE12AEA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406" r="10444" b="24668"/>
            <a:stretch/>
          </p:blipFill>
          <p:spPr>
            <a:xfrm>
              <a:off x="10248450" y="4708176"/>
              <a:ext cx="951068" cy="827194"/>
            </a:xfrm>
            <a:prstGeom prst="rect">
              <a:avLst/>
            </a:prstGeom>
          </p:spPr>
        </p:pic>
      </p:grpSp>
      <p:pic>
        <p:nvPicPr>
          <p:cNvPr id="97" name="Рисунок 96">
            <a:extLst>
              <a:ext uri="{FF2B5EF4-FFF2-40B4-BE49-F238E27FC236}">
                <a16:creationId xmlns:a16="http://schemas.microsoft.com/office/drawing/2014/main" id="{8818EB17-D15E-4357-AF0B-CC22CAA748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24435EC2-8402-495F-97FF-30509ED39910}"/>
              </a:ext>
            </a:extLst>
          </p:cNvPr>
          <p:cNvGrpSpPr/>
          <p:nvPr/>
        </p:nvGrpSpPr>
        <p:grpSpPr>
          <a:xfrm>
            <a:off x="5542730" y="1882495"/>
            <a:ext cx="1550460" cy="1221667"/>
            <a:chOff x="6269182" y="2579558"/>
            <a:chExt cx="1550460" cy="1221667"/>
          </a:xfrm>
        </p:grpSpPr>
        <p:sp>
          <p:nvSpPr>
            <p:cNvPr id="48" name="TextBox 47">
              <a:hlinkClick r:id="rId6"/>
              <a:extLst>
                <a:ext uri="{FF2B5EF4-FFF2-40B4-BE49-F238E27FC236}">
                  <a16:creationId xmlns:a16="http://schemas.microsoft.com/office/drawing/2014/main" id="{1FAE1145-5BBF-40C7-BF5D-8DBC039578CE}"/>
                </a:ext>
              </a:extLst>
            </p:cNvPr>
            <p:cNvSpPr txBox="1"/>
            <p:nvPr/>
          </p:nvSpPr>
          <p:spPr>
            <a:xfrm>
              <a:off x="6269182" y="3462671"/>
              <a:ext cx="1100392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800" spc="2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Смотрите видео презентацию</a:t>
              </a:r>
            </a:p>
          </p:txBody>
        </p:sp>
        <p:sp>
          <p:nvSpPr>
            <p:cNvPr id="49" name="Дуга 48">
              <a:hlinkClick r:id="rId6"/>
              <a:extLst>
                <a:ext uri="{FF2B5EF4-FFF2-40B4-BE49-F238E27FC236}">
                  <a16:creationId xmlns:a16="http://schemas.microsoft.com/office/drawing/2014/main" id="{2561820B-266F-4C69-9A89-198E8A8BB887}"/>
                </a:ext>
              </a:extLst>
            </p:cNvPr>
            <p:cNvSpPr/>
            <p:nvPr/>
          </p:nvSpPr>
          <p:spPr>
            <a:xfrm>
              <a:off x="6921015" y="2579558"/>
              <a:ext cx="898627" cy="898627"/>
            </a:xfrm>
            <a:prstGeom prst="arc">
              <a:avLst>
                <a:gd name="adj1" fmla="val 7797442"/>
                <a:gd name="adj2" fmla="val 5413161"/>
              </a:avLst>
            </a:prstGeom>
            <a:ln w="15875">
              <a:solidFill>
                <a:srgbClr val="9D2E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51" name="Прямая соединительная линия 50">
              <a:hlinkClick r:id="rId6"/>
              <a:extLst>
                <a:ext uri="{FF2B5EF4-FFF2-40B4-BE49-F238E27FC236}">
                  <a16:creationId xmlns:a16="http://schemas.microsoft.com/office/drawing/2014/main" id="{E532E8D0-BEF4-4214-A7C5-8951163FB349}"/>
                </a:ext>
              </a:extLst>
            </p:cNvPr>
            <p:cNvCxnSpPr>
              <a:cxnSpLocks/>
            </p:cNvCxnSpPr>
            <p:nvPr/>
          </p:nvCxnSpPr>
          <p:spPr>
            <a:xfrm>
              <a:off x="7370328" y="3472057"/>
              <a:ext cx="0" cy="306206"/>
            </a:xfrm>
            <a:prstGeom prst="line">
              <a:avLst/>
            </a:prstGeom>
            <a:ln w="15875">
              <a:solidFill>
                <a:srgbClr val="9D2E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Овал 52">
              <a:hlinkClick r:id="rId6"/>
              <a:extLst>
                <a:ext uri="{FF2B5EF4-FFF2-40B4-BE49-F238E27FC236}">
                  <a16:creationId xmlns:a16="http://schemas.microsoft.com/office/drawing/2014/main" id="{B08D3523-FC01-4FED-91C6-A6ED705C9E84}"/>
                </a:ext>
              </a:extLst>
            </p:cNvPr>
            <p:cNvSpPr/>
            <p:nvPr/>
          </p:nvSpPr>
          <p:spPr>
            <a:xfrm>
              <a:off x="7073314" y="2731857"/>
              <a:ext cx="594028" cy="594028"/>
            </a:xfrm>
            <a:prstGeom prst="ellipse">
              <a:avLst/>
            </a:prstGeom>
            <a:solidFill>
              <a:srgbClr val="9D2E88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олилиния: фигура 53">
              <a:hlinkClick r:id="rId6"/>
              <a:extLst>
                <a:ext uri="{FF2B5EF4-FFF2-40B4-BE49-F238E27FC236}">
                  <a16:creationId xmlns:a16="http://schemas.microsoft.com/office/drawing/2014/main" id="{F053EB95-3363-4D19-9BB3-466703A048F5}"/>
                </a:ext>
              </a:extLst>
            </p:cNvPr>
            <p:cNvSpPr/>
            <p:nvPr/>
          </p:nvSpPr>
          <p:spPr>
            <a:xfrm>
              <a:off x="7299373" y="2933002"/>
              <a:ext cx="170244" cy="191737"/>
            </a:xfrm>
            <a:custGeom>
              <a:avLst/>
              <a:gdLst>
                <a:gd name="connsiteX0" fmla="*/ 444 w 2629431"/>
                <a:gd name="connsiteY0" fmla="*/ 1479367 h 2961399"/>
                <a:gd name="connsiteX1" fmla="*/ 444 w 2629431"/>
                <a:gd name="connsiteY1" fmla="*/ 237832 h 2961399"/>
                <a:gd name="connsiteX2" fmla="*/ 208777 w 2629431"/>
                <a:gd name="connsiteY2" fmla="*/ 815 h 2961399"/>
                <a:gd name="connsiteX3" fmla="*/ 349370 w 2629431"/>
                <a:gd name="connsiteY3" fmla="*/ 40407 h 2961399"/>
                <a:gd name="connsiteX4" fmla="*/ 1362737 w 2629431"/>
                <a:gd name="connsiteY4" fmla="*/ 624901 h 2961399"/>
                <a:gd name="connsiteX5" fmla="*/ 2484962 w 2629431"/>
                <a:gd name="connsiteY5" fmla="*/ 1272330 h 2961399"/>
                <a:gd name="connsiteX6" fmla="*/ 2582378 w 2629431"/>
                <a:gd name="connsiteY6" fmla="*/ 1349606 h 2961399"/>
                <a:gd name="connsiteX7" fmla="*/ 2514255 w 2629431"/>
                <a:gd name="connsiteY7" fmla="*/ 1673206 h 2961399"/>
                <a:gd name="connsiteX8" fmla="*/ 2072338 w 2629431"/>
                <a:gd name="connsiteY8" fmla="*/ 1928913 h 2961399"/>
                <a:gd name="connsiteX9" fmla="*/ 349370 w 2629431"/>
                <a:gd name="connsiteY9" fmla="*/ 2922598 h 2961399"/>
                <a:gd name="connsiteX10" fmla="*/ 71388 w 2629431"/>
                <a:gd name="connsiteY10" fmla="*/ 2903069 h 2961399"/>
                <a:gd name="connsiteX11" fmla="*/ 367 w 2629431"/>
                <a:gd name="connsiteY11" fmla="*/ 2724716 h 2961399"/>
                <a:gd name="connsiteX12" fmla="*/ 367 w 2629431"/>
                <a:gd name="connsiteY12" fmla="*/ 1700287 h 2961399"/>
                <a:gd name="connsiteX13" fmla="*/ 367 w 2629431"/>
                <a:gd name="connsiteY13" fmla="*/ 1479062 h 2961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29431" h="2961399">
                  <a:moveTo>
                    <a:pt x="444" y="1479367"/>
                  </a:moveTo>
                  <a:cubicBezTo>
                    <a:pt x="444" y="1065547"/>
                    <a:pt x="444" y="651702"/>
                    <a:pt x="444" y="237832"/>
                  </a:cubicBezTo>
                  <a:cubicBezTo>
                    <a:pt x="444" y="104181"/>
                    <a:pt x="85348" y="8596"/>
                    <a:pt x="208777" y="815"/>
                  </a:cubicBezTo>
                  <a:cubicBezTo>
                    <a:pt x="260269" y="-2389"/>
                    <a:pt x="305506" y="15081"/>
                    <a:pt x="349370" y="40407"/>
                  </a:cubicBezTo>
                  <a:cubicBezTo>
                    <a:pt x="687006" y="235643"/>
                    <a:pt x="1024795" y="430474"/>
                    <a:pt x="1362737" y="624901"/>
                  </a:cubicBezTo>
                  <a:cubicBezTo>
                    <a:pt x="1736891" y="840583"/>
                    <a:pt x="2110961" y="1056393"/>
                    <a:pt x="2484962" y="1272330"/>
                  </a:cubicBezTo>
                  <a:cubicBezTo>
                    <a:pt x="2520663" y="1293003"/>
                    <a:pt x="2556975" y="1318101"/>
                    <a:pt x="2582378" y="1349606"/>
                  </a:cubicBezTo>
                  <a:cubicBezTo>
                    <a:pt x="2666672" y="1454422"/>
                    <a:pt x="2635319" y="1601346"/>
                    <a:pt x="2514255" y="1673206"/>
                  </a:cubicBezTo>
                  <a:cubicBezTo>
                    <a:pt x="2367941" y="1760171"/>
                    <a:pt x="2219720" y="1843855"/>
                    <a:pt x="2072338" y="1928913"/>
                  </a:cubicBezTo>
                  <a:cubicBezTo>
                    <a:pt x="1498119" y="2260141"/>
                    <a:pt x="923794" y="2591370"/>
                    <a:pt x="349370" y="2922598"/>
                  </a:cubicBezTo>
                  <a:cubicBezTo>
                    <a:pt x="248064" y="2981032"/>
                    <a:pt x="147597" y="2973938"/>
                    <a:pt x="71388" y="2903069"/>
                  </a:cubicBezTo>
                  <a:cubicBezTo>
                    <a:pt x="19591" y="2855010"/>
                    <a:pt x="291" y="2793906"/>
                    <a:pt x="367" y="2724716"/>
                  </a:cubicBezTo>
                  <a:cubicBezTo>
                    <a:pt x="672" y="2383265"/>
                    <a:pt x="672" y="2041789"/>
                    <a:pt x="367" y="1700287"/>
                  </a:cubicBezTo>
                  <a:cubicBezTo>
                    <a:pt x="367" y="1626596"/>
                    <a:pt x="367" y="1552854"/>
                    <a:pt x="367" y="1479062"/>
                  </a:cubicBezTo>
                  <a:close/>
                </a:path>
              </a:pathLst>
            </a:custGeom>
            <a:solidFill>
              <a:schemeClr val="bg1"/>
            </a:solidFill>
            <a:ln w="76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9082733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FD25C69D-7902-4063-A7A6-188116E44EC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Рисунок 155">
            <a:extLst>
              <a:ext uri="{FF2B5EF4-FFF2-40B4-BE49-F238E27FC236}">
                <a16:creationId xmlns:a16="http://schemas.microsoft.com/office/drawing/2014/main" id="{A95C5596-0498-44CF-BCC2-B6307C0B7AF3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8" name="Рисунок 155">
            <a:extLst>
              <a:ext uri="{FF2B5EF4-FFF2-40B4-BE49-F238E27FC236}">
                <a16:creationId xmlns:a16="http://schemas.microsoft.com/office/drawing/2014/main" id="{D01FE869-0285-4F53-8BB2-90CEC3ED14A6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7104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Патенты 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Catalano 	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893E8DE6-D0C6-49D6-A22D-2C198B263201}"/>
              </a:ext>
            </a:extLst>
          </p:cNvPr>
          <p:cNvGrpSpPr/>
          <p:nvPr/>
        </p:nvGrpSpPr>
        <p:grpSpPr>
          <a:xfrm>
            <a:off x="678514" y="1656768"/>
            <a:ext cx="10800000" cy="1830650"/>
            <a:chOff x="678514" y="1656768"/>
            <a:chExt cx="10800000" cy="1830650"/>
          </a:xfrm>
        </p:grpSpPr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B3414555-2321-4201-98B6-B7FC4F060F2B}"/>
                </a:ext>
              </a:extLst>
            </p:cNvPr>
            <p:cNvGrpSpPr/>
            <p:nvPr/>
          </p:nvGrpSpPr>
          <p:grpSpPr>
            <a:xfrm>
              <a:off x="678514" y="1656768"/>
              <a:ext cx="10800000" cy="1830650"/>
              <a:chOff x="678514" y="1656768"/>
              <a:chExt cx="10800000" cy="2127402"/>
            </a:xfrm>
          </p:grpSpPr>
          <p:sp>
            <p:nvSpPr>
              <p:cNvPr id="22" name="Прямоугольник 21">
                <a:extLst>
                  <a:ext uri="{FF2B5EF4-FFF2-40B4-BE49-F238E27FC236}">
                    <a16:creationId xmlns:a16="http://schemas.microsoft.com/office/drawing/2014/main" id="{2D4A9028-76A3-4CE8-9A17-3F25FA0684CA}"/>
                  </a:ext>
                </a:extLst>
              </p:cNvPr>
              <p:cNvSpPr/>
              <p:nvPr/>
            </p:nvSpPr>
            <p:spPr>
              <a:xfrm>
                <a:off x="678514" y="1656768"/>
                <a:ext cx="10800000" cy="2127402"/>
              </a:xfrm>
              <a:prstGeom prst="rect">
                <a:avLst/>
              </a:prstGeom>
              <a:blipFill dpi="0" rotWithShape="1">
                <a:blip r:embed="rId2"/>
                <a:srcRect/>
                <a:tile tx="3175000" ty="0" sx="100000" sy="100000" flip="none" algn="ctr"/>
              </a:blipFill>
              <a:ln w="6350">
                <a:solidFill>
                  <a:schemeClr val="tx1">
                    <a:lumMod val="50000"/>
                    <a:lumOff val="50000"/>
                    <a:alpha val="20000"/>
                  </a:schemeClr>
                </a:solidFill>
              </a:ln>
              <a:effectLst>
                <a:outerShdw blurRad="101600" dist="38100" sx="98000" sy="980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4" name="Прямоугольник 93">
                <a:extLst>
                  <a:ext uri="{FF2B5EF4-FFF2-40B4-BE49-F238E27FC236}">
                    <a16:creationId xmlns:a16="http://schemas.microsoft.com/office/drawing/2014/main" id="{8813AE35-9EFF-4F27-9D76-D331266A5A79}"/>
                  </a:ext>
                </a:extLst>
              </p:cNvPr>
              <p:cNvSpPr/>
              <p:nvPr/>
            </p:nvSpPr>
            <p:spPr>
              <a:xfrm>
                <a:off x="678514" y="1656768"/>
                <a:ext cx="10800000" cy="2127402"/>
              </a:xfrm>
              <a:prstGeom prst="rect">
                <a:avLst/>
              </a:prstGeom>
              <a:gradFill>
                <a:gsLst>
                  <a:gs pos="0">
                    <a:srgbClr val="34373B"/>
                  </a:gs>
                  <a:gs pos="40000">
                    <a:srgbClr val="34373B"/>
                  </a:gs>
                  <a:gs pos="100000">
                    <a:srgbClr val="34373B">
                      <a:alpha val="57000"/>
                    </a:srgbClr>
                  </a:gs>
                </a:gsLst>
                <a:lin ang="0" scaled="0"/>
              </a:gradFill>
              <a:ln w="6350">
                <a:solidFill>
                  <a:schemeClr val="bg1">
                    <a:lumMod val="85000"/>
                    <a:alpha val="20000"/>
                  </a:schemeClr>
                </a:solidFill>
              </a:ln>
              <a:effectLst>
                <a:outerShdw blurRad="101600" dist="38100" sx="98000" sy="980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1C97222-AE05-44E2-9C25-5A3F325BC305}"/>
                </a:ext>
              </a:extLst>
            </p:cNvPr>
            <p:cNvSpPr txBox="1"/>
            <p:nvPr/>
          </p:nvSpPr>
          <p:spPr>
            <a:xfrm>
              <a:off x="877712" y="2279706"/>
              <a:ext cx="375216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dirty="0">
                  <a:solidFill>
                    <a:schemeClr val="bg1"/>
                  </a:solidFill>
                  <a:latin typeface="Montserrat Bold" panose="00000800000000000000" pitchFamily="2" charset="-52"/>
                </a:rPr>
                <a:t>Глазурь против </a:t>
              </a:r>
              <a:br>
                <a:rPr lang="en-US" sz="1600" dirty="0">
                  <a:solidFill>
                    <a:schemeClr val="bg1"/>
                  </a:solidFill>
                  <a:latin typeface="Montserrat Bold" panose="00000800000000000000" pitchFamily="2" charset="-52"/>
                </a:rPr>
              </a:br>
              <a:r>
                <a:rPr lang="ru-RU" sz="1600" dirty="0">
                  <a:solidFill>
                    <a:schemeClr val="bg1"/>
                  </a:solidFill>
                  <a:latin typeface="Montserrat Bold" panose="00000800000000000000" pitchFamily="2" charset="-52"/>
                </a:rPr>
                <a:t>царапин </a:t>
              </a:r>
              <a:r>
                <a:rPr lang="ru-RU" sz="1600" dirty="0" err="1">
                  <a:solidFill>
                    <a:schemeClr val="bg1"/>
                  </a:solidFill>
                  <a:latin typeface="Montserrat Bold" panose="00000800000000000000" pitchFamily="2" charset="-52"/>
                </a:rPr>
                <a:t>Gold&amp;Silver</a:t>
              </a:r>
              <a:endParaRPr lang="ru-RU" sz="1600" dirty="0">
                <a:solidFill>
                  <a:schemeClr val="bg1"/>
                </a:solidFill>
                <a:latin typeface="Montserrat Bold" panose="00000800000000000000" pitchFamily="2" charset="-52"/>
              </a:endParaRPr>
            </a:p>
          </p:txBody>
        </p: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697DB7D1-F2F0-428B-AD5B-429C50419394}"/>
              </a:ext>
            </a:extLst>
          </p:cNvPr>
          <p:cNvSpPr txBox="1"/>
          <p:nvPr/>
        </p:nvSpPr>
        <p:spPr>
          <a:xfrm>
            <a:off x="877712" y="3987829"/>
            <a:ext cx="470397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В ходе сложного, эксклюзивного и чрезвычайно точного процесса драгоценные изделия из золота </a:t>
            </a:r>
            <a:b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и серебра покрываются специальной глазурью против царапин, которая делает их устойчивыми к истиранию моющими средствам и перепадам температур, как и традиционное покрытие. Кроме того, покрытие против царапин сохраняет блеск металлизированной поверхности и защищает ее от следов износа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15319C2-720E-4065-A627-540B193C22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49"/>
          <a:stretch/>
        </p:blipFill>
        <p:spPr>
          <a:xfrm>
            <a:off x="6578328" y="1812306"/>
            <a:ext cx="4703973" cy="4245593"/>
          </a:xfrm>
          <a:prstGeom prst="rect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A7216C3B-ED9D-462F-AB98-B23AF2310BE9}"/>
              </a:ext>
            </a:extLst>
          </p:cNvPr>
          <p:cNvSpPr txBox="1"/>
          <p:nvPr/>
        </p:nvSpPr>
        <p:spPr>
          <a:xfrm>
            <a:off x="594819" y="1167823"/>
            <a:ext cx="63962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9D2E88"/>
                </a:solidFill>
                <a:latin typeface="Montserrat ExtraBold" panose="00000900000000000000" pitchFamily="2" charset="-52"/>
              </a:rPr>
              <a:t>Anti-scratch</a:t>
            </a: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25975816-FED3-456B-97CD-0E3814D1DB80}"/>
              </a:ext>
            </a:extLst>
          </p:cNvPr>
          <p:cNvSpPr/>
          <p:nvPr/>
        </p:nvSpPr>
        <p:spPr>
          <a:xfrm>
            <a:off x="6578328" y="1813499"/>
            <a:ext cx="4705200" cy="4244400"/>
          </a:xfrm>
          <a:prstGeom prst="rect">
            <a:avLst/>
          </a:prstGeom>
          <a:gradFill>
            <a:gsLst>
              <a:gs pos="0">
                <a:srgbClr val="34373B"/>
              </a:gs>
              <a:gs pos="100000">
                <a:srgbClr val="34373B">
                  <a:alpha val="0"/>
                </a:srgbClr>
              </a:gs>
            </a:gsLst>
            <a:lin ang="16200000" scaled="0"/>
          </a:gra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E49CCCFB-B04E-4D12-B4F9-567DEF4B2F45}"/>
              </a:ext>
            </a:extLst>
          </p:cNvPr>
          <p:cNvGrpSpPr/>
          <p:nvPr/>
        </p:nvGrpSpPr>
        <p:grpSpPr>
          <a:xfrm>
            <a:off x="7654940" y="4476511"/>
            <a:ext cx="2550749" cy="1289298"/>
            <a:chOff x="6185089" y="4476511"/>
            <a:chExt cx="2550749" cy="1289298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D866C13D-3842-4863-8BD4-DCC4F2B85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303301" y="4476511"/>
              <a:ext cx="314325" cy="400050"/>
            </a:xfrm>
            <a:prstGeom prst="rect">
              <a:avLst/>
            </a:prstGeom>
          </p:spPr>
        </p:pic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4047B214-B014-4012-A669-A6E06A2CBA37}"/>
                </a:ext>
              </a:extLst>
            </p:cNvPr>
            <p:cNvGrpSpPr/>
            <p:nvPr/>
          </p:nvGrpSpPr>
          <p:grpSpPr>
            <a:xfrm>
              <a:off x="6185089" y="4886519"/>
              <a:ext cx="2550749" cy="879290"/>
              <a:chOff x="885870" y="4886519"/>
              <a:chExt cx="2550749" cy="879290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F2FA35B6-8005-4BA9-AA41-71095DD60357}"/>
                  </a:ext>
                </a:extLst>
              </p:cNvPr>
              <p:cNvSpPr txBox="1"/>
              <p:nvPr/>
            </p:nvSpPr>
            <p:spPr>
              <a:xfrm>
                <a:off x="1226132" y="4886519"/>
                <a:ext cx="1870224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  <a:latin typeface="Montserrat Bold" panose="00000800000000000000" pitchFamily="2" charset="-52"/>
                  </a:rPr>
                  <a:t>Anti-scratch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4B1AC83-2131-484B-8A61-F0BC6990FA1E}"/>
                  </a:ext>
                </a:extLst>
              </p:cNvPr>
              <p:cNvSpPr txBox="1"/>
              <p:nvPr/>
            </p:nvSpPr>
            <p:spPr>
              <a:xfrm>
                <a:off x="885870" y="5211811"/>
                <a:ext cx="2550749" cy="5539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000" dirty="0">
                    <a:solidFill>
                      <a:schemeClr val="bg1"/>
                    </a:solidFill>
                    <a:latin typeface="Montserrat" panose="00000500000000000000" pitchFamily="2" charset="-52"/>
                  </a:rPr>
                  <a:t>Специальное не царапающееся </a:t>
                </a:r>
                <a:br>
                  <a:rPr lang="ru-RU" sz="1000" dirty="0">
                    <a:solidFill>
                      <a:schemeClr val="bg1"/>
                    </a:solidFill>
                    <a:latin typeface="Montserrat" panose="00000500000000000000" pitchFamily="2" charset="-52"/>
                  </a:rPr>
                </a:br>
                <a:r>
                  <a:rPr lang="ru-RU" sz="1000" dirty="0">
                    <a:solidFill>
                      <a:schemeClr val="bg1"/>
                    </a:solidFill>
                    <a:latin typeface="Montserrat" panose="00000500000000000000" pitchFamily="2" charset="-52"/>
                  </a:rPr>
                  <a:t>покрытие с добавлением золота и серебра</a:t>
                </a:r>
              </a:p>
            </p:txBody>
          </p:sp>
        </p:grpSp>
      </p:grp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F9F9437B-B9ED-4C32-8A99-CE7DAAACE4AF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78" name="Группа 77">
              <a:extLst>
                <a:ext uri="{FF2B5EF4-FFF2-40B4-BE49-F238E27FC236}">
                  <a16:creationId xmlns:a16="http://schemas.microsoft.com/office/drawing/2014/main" id="{193A6D2C-40EA-4D3B-9E23-D8C47487D8F5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81" name="Прямоугольник: скругленные углы 80">
                <a:extLst>
                  <a:ext uri="{FF2B5EF4-FFF2-40B4-BE49-F238E27FC236}">
                    <a16:creationId xmlns:a16="http://schemas.microsoft.com/office/drawing/2014/main" id="{1E1E0AD1-DC5C-4FE9-93FE-1C22FB641D19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2" name="Прямоугольник: скругленные углы 81">
                <a:extLst>
                  <a:ext uri="{FF2B5EF4-FFF2-40B4-BE49-F238E27FC236}">
                    <a16:creationId xmlns:a16="http://schemas.microsoft.com/office/drawing/2014/main" id="{CDEFFD60-D86C-4AFF-B8D4-00F288C9CB57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83" name="Прямоугольник: скругленные углы 82">
                <a:extLst>
                  <a:ext uri="{FF2B5EF4-FFF2-40B4-BE49-F238E27FC236}">
                    <a16:creationId xmlns:a16="http://schemas.microsoft.com/office/drawing/2014/main" id="{354442C3-FB67-46B2-9957-D63ADC16CA1E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84" name="Прямоугольник: скругленные углы 83">
                <a:extLst>
                  <a:ext uri="{FF2B5EF4-FFF2-40B4-BE49-F238E27FC236}">
                    <a16:creationId xmlns:a16="http://schemas.microsoft.com/office/drawing/2014/main" id="{66F68001-392E-416B-A8B5-9A072236FE2D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DF7D8951-970B-4FA5-9CE5-265B98905342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15</a:t>
              </a:r>
              <a:endParaRPr lang="ru-RU" sz="2000" dirty="0">
                <a:solidFill>
                  <a:schemeClr val="bg1"/>
                </a:solidFill>
                <a:latin typeface="Philosopher Bold" panose="00000800000000000000" pitchFamily="2" charset="-52"/>
              </a:endParaRPr>
            </a:p>
          </p:txBody>
        </p:sp>
      </p:grpSp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C936D67C-540A-4D86-B519-473A95E3CB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3185895B-7A80-4142-A891-571214EE4A2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57" b="37850"/>
          <a:stretch/>
        </p:blipFill>
        <p:spPr>
          <a:xfrm>
            <a:off x="-1930020" y="1773950"/>
            <a:ext cx="1390332" cy="491491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75315C3C-29AD-4761-BCB5-9D68B5A9434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41" b="51033"/>
          <a:stretch/>
        </p:blipFill>
        <p:spPr>
          <a:xfrm>
            <a:off x="12192000" y="3443506"/>
            <a:ext cx="1390332" cy="1133184"/>
          </a:xfrm>
          <a:custGeom>
            <a:avLst/>
            <a:gdLst>
              <a:gd name="connsiteX0" fmla="*/ 0 w 1390332"/>
              <a:gd name="connsiteY0" fmla="*/ 0 h 1133184"/>
              <a:gd name="connsiteX1" fmla="*/ 1390332 w 1390332"/>
              <a:gd name="connsiteY1" fmla="*/ 0 h 1133184"/>
              <a:gd name="connsiteX2" fmla="*/ 1390332 w 1390332"/>
              <a:gd name="connsiteY2" fmla="*/ 566592 h 1133184"/>
              <a:gd name="connsiteX3" fmla="*/ 1278429 w 1390332"/>
              <a:gd name="connsiteY3" fmla="*/ 566592 h 1133184"/>
              <a:gd name="connsiteX4" fmla="*/ 1278429 w 1390332"/>
              <a:gd name="connsiteY4" fmla="*/ 950195 h 1133184"/>
              <a:gd name="connsiteX5" fmla="*/ 1390332 w 1390332"/>
              <a:gd name="connsiteY5" fmla="*/ 950195 h 1133184"/>
              <a:gd name="connsiteX6" fmla="*/ 1390332 w 1390332"/>
              <a:gd name="connsiteY6" fmla="*/ 1133184 h 1133184"/>
              <a:gd name="connsiteX7" fmla="*/ 0 w 1390332"/>
              <a:gd name="connsiteY7" fmla="*/ 1133184 h 1133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90332" h="1133184">
                <a:moveTo>
                  <a:pt x="0" y="0"/>
                </a:moveTo>
                <a:lnTo>
                  <a:pt x="1390332" y="0"/>
                </a:lnTo>
                <a:lnTo>
                  <a:pt x="1390332" y="566592"/>
                </a:lnTo>
                <a:lnTo>
                  <a:pt x="1278429" y="566592"/>
                </a:lnTo>
                <a:lnTo>
                  <a:pt x="1278429" y="950195"/>
                </a:lnTo>
                <a:lnTo>
                  <a:pt x="1390332" y="950195"/>
                </a:lnTo>
                <a:lnTo>
                  <a:pt x="1390332" y="1133184"/>
                </a:lnTo>
                <a:lnTo>
                  <a:pt x="0" y="1133184"/>
                </a:lnTo>
                <a:close/>
              </a:path>
            </a:pathLst>
          </a:cu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683D5AF0-A852-407E-BB11-2BA759563F7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44" b="81257"/>
          <a:stretch/>
        </p:blipFill>
        <p:spPr>
          <a:xfrm>
            <a:off x="8475094" y="-1113709"/>
            <a:ext cx="1390332" cy="758092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259658DD-1A1B-4709-B454-AD875DC7C88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42"/>
          <a:stretch/>
        </p:blipFill>
        <p:spPr>
          <a:xfrm>
            <a:off x="7300402" y="7532148"/>
            <a:ext cx="1389600" cy="145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0538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CE85F58A-9484-49B1-BEAE-3A082DA73FB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2AA77842-A496-42AD-AFAE-F578E59BC361}"/>
              </a:ext>
            </a:extLst>
          </p:cNvPr>
          <p:cNvSpPr/>
          <p:nvPr/>
        </p:nvSpPr>
        <p:spPr>
          <a:xfrm>
            <a:off x="696001" y="1596859"/>
            <a:ext cx="10800674" cy="201153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r"/>
          </a:blip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Рисунок 155">
            <a:extLst>
              <a:ext uri="{FF2B5EF4-FFF2-40B4-BE49-F238E27FC236}">
                <a16:creationId xmlns:a16="http://schemas.microsoft.com/office/drawing/2014/main" id="{582901F2-9EB4-48E8-906B-8BA5C079C672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6" name="Рисунок 155">
            <a:extLst>
              <a:ext uri="{FF2B5EF4-FFF2-40B4-BE49-F238E27FC236}">
                <a16:creationId xmlns:a16="http://schemas.microsoft.com/office/drawing/2014/main" id="{F5AF7E8C-11AA-4925-BB10-10B8B35F9A25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Montserrat ExtraBold" panose="00000900000000000000" pitchFamily="2" charset="-52"/>
              </a:rPr>
              <a:t>Cataclean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grpSp>
        <p:nvGrpSpPr>
          <p:cNvPr id="67" name="Группа 66">
            <a:extLst>
              <a:ext uri="{FF2B5EF4-FFF2-40B4-BE49-F238E27FC236}">
                <a16:creationId xmlns:a16="http://schemas.microsoft.com/office/drawing/2014/main" id="{3B09CC56-797C-4F90-AFF1-CB57C8BB78BC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68" name="Группа 67">
              <a:extLst>
                <a:ext uri="{FF2B5EF4-FFF2-40B4-BE49-F238E27FC236}">
                  <a16:creationId xmlns:a16="http://schemas.microsoft.com/office/drawing/2014/main" id="{593A5AA7-6FCC-45BA-984B-3AF990C0B2D8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70" name="Прямоугольник: скругленные углы 69">
                <a:extLst>
                  <a:ext uri="{FF2B5EF4-FFF2-40B4-BE49-F238E27FC236}">
                    <a16:creationId xmlns:a16="http://schemas.microsoft.com/office/drawing/2014/main" id="{2FD1E81D-89B6-4F1F-98B4-2E2B7C4A502A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1" name="Прямоугольник: скругленные углы 70">
                <a:extLst>
                  <a:ext uri="{FF2B5EF4-FFF2-40B4-BE49-F238E27FC236}">
                    <a16:creationId xmlns:a16="http://schemas.microsoft.com/office/drawing/2014/main" id="{2132F09C-992D-4E5D-BD40-2205812B58F3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Прямоугольник: скругленные углы 71">
                <a:extLst>
                  <a:ext uri="{FF2B5EF4-FFF2-40B4-BE49-F238E27FC236}">
                    <a16:creationId xmlns:a16="http://schemas.microsoft.com/office/drawing/2014/main" id="{2C402FA7-CC44-4A36-A2B6-D12246012EE1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C26A397D-B80D-48D6-8C72-8FFD2A2B426D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4F1ADB2-8400-4E15-A9C1-A68357E8C551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1</a:t>
              </a:r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6</a:t>
              </a:r>
            </a:p>
          </p:txBody>
        </p:sp>
      </p:grpSp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AE21A042-1094-4E36-8D96-0E1B4A4909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40FA06C0-6A42-4BD3-809C-7AA431BD94E6}"/>
              </a:ext>
            </a:extLst>
          </p:cNvPr>
          <p:cNvSpPr/>
          <p:nvPr/>
        </p:nvSpPr>
        <p:spPr>
          <a:xfrm>
            <a:off x="696001" y="1596859"/>
            <a:ext cx="10800674" cy="2011530"/>
          </a:xfrm>
          <a:prstGeom prst="rect">
            <a:avLst/>
          </a:prstGeom>
          <a:gradFill>
            <a:gsLst>
              <a:gs pos="0">
                <a:srgbClr val="34373B"/>
              </a:gs>
              <a:gs pos="62000">
                <a:srgbClr val="34373B"/>
              </a:gs>
              <a:gs pos="100000">
                <a:srgbClr val="34373B">
                  <a:alpha val="57000"/>
                </a:srgbClr>
              </a:gs>
            </a:gsLst>
            <a:lin ang="0" scaled="0"/>
          </a:gra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05F6706B-BFC3-4247-AAEA-21E5B6995F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40" y="1700377"/>
            <a:ext cx="2137232" cy="1817087"/>
          </a:xfrm>
          <a:prstGeom prst="rect">
            <a:avLst/>
          </a:prstGeom>
        </p:spPr>
      </p:pic>
      <p:pic>
        <p:nvPicPr>
          <p:cNvPr id="200" name="Рисунок 199">
            <a:extLst>
              <a:ext uri="{FF2B5EF4-FFF2-40B4-BE49-F238E27FC236}">
                <a16:creationId xmlns:a16="http://schemas.microsoft.com/office/drawing/2014/main" id="{C8702D8F-7B04-4682-BC2A-8EC96B6D0C6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57" b="37850"/>
          <a:stretch/>
        </p:blipFill>
        <p:spPr>
          <a:xfrm>
            <a:off x="9596696" y="3999883"/>
            <a:ext cx="1390332" cy="491491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77C45784-C3AB-4AF4-A7E8-88A0BD7309B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41" b="51033"/>
          <a:stretch/>
        </p:blipFill>
        <p:spPr>
          <a:xfrm>
            <a:off x="9596696" y="2755593"/>
            <a:ext cx="1390332" cy="1133184"/>
          </a:xfrm>
          <a:custGeom>
            <a:avLst/>
            <a:gdLst>
              <a:gd name="connsiteX0" fmla="*/ 0 w 1390332"/>
              <a:gd name="connsiteY0" fmla="*/ 0 h 1133184"/>
              <a:gd name="connsiteX1" fmla="*/ 1390332 w 1390332"/>
              <a:gd name="connsiteY1" fmla="*/ 0 h 1133184"/>
              <a:gd name="connsiteX2" fmla="*/ 1390332 w 1390332"/>
              <a:gd name="connsiteY2" fmla="*/ 566592 h 1133184"/>
              <a:gd name="connsiteX3" fmla="*/ 1278429 w 1390332"/>
              <a:gd name="connsiteY3" fmla="*/ 566592 h 1133184"/>
              <a:gd name="connsiteX4" fmla="*/ 1278429 w 1390332"/>
              <a:gd name="connsiteY4" fmla="*/ 950195 h 1133184"/>
              <a:gd name="connsiteX5" fmla="*/ 1390332 w 1390332"/>
              <a:gd name="connsiteY5" fmla="*/ 950195 h 1133184"/>
              <a:gd name="connsiteX6" fmla="*/ 1390332 w 1390332"/>
              <a:gd name="connsiteY6" fmla="*/ 1133184 h 1133184"/>
              <a:gd name="connsiteX7" fmla="*/ 0 w 1390332"/>
              <a:gd name="connsiteY7" fmla="*/ 1133184 h 1133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90332" h="1133184">
                <a:moveTo>
                  <a:pt x="0" y="0"/>
                </a:moveTo>
                <a:lnTo>
                  <a:pt x="1390332" y="0"/>
                </a:lnTo>
                <a:lnTo>
                  <a:pt x="1390332" y="566592"/>
                </a:lnTo>
                <a:lnTo>
                  <a:pt x="1278429" y="566592"/>
                </a:lnTo>
                <a:lnTo>
                  <a:pt x="1278429" y="950195"/>
                </a:lnTo>
                <a:lnTo>
                  <a:pt x="1390332" y="950195"/>
                </a:lnTo>
                <a:lnTo>
                  <a:pt x="1390332" y="1133184"/>
                </a:lnTo>
                <a:lnTo>
                  <a:pt x="0" y="1133184"/>
                </a:lnTo>
                <a:close/>
              </a:path>
            </a:pathLst>
          </a:custGeom>
        </p:spPr>
      </p:pic>
      <p:pic>
        <p:nvPicPr>
          <p:cNvPr id="202" name="Рисунок 201">
            <a:extLst>
              <a:ext uri="{FF2B5EF4-FFF2-40B4-BE49-F238E27FC236}">
                <a16:creationId xmlns:a16="http://schemas.microsoft.com/office/drawing/2014/main" id="{2E2AF3FF-D5B7-4EF8-AF58-EEA22F4FD08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44" b="81257"/>
          <a:stretch/>
        </p:blipFill>
        <p:spPr>
          <a:xfrm>
            <a:off x="9596696" y="1886395"/>
            <a:ext cx="1390332" cy="758092"/>
          </a:xfrm>
          <a:prstGeom prst="rect">
            <a:avLst/>
          </a:prstGeom>
        </p:spPr>
      </p:pic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B3021062-3E51-43B5-BC30-0BC2B5B84EED}"/>
              </a:ext>
            </a:extLst>
          </p:cNvPr>
          <p:cNvGrpSpPr/>
          <p:nvPr/>
        </p:nvGrpSpPr>
        <p:grpSpPr>
          <a:xfrm>
            <a:off x="6430261" y="4142175"/>
            <a:ext cx="2437200" cy="1557506"/>
            <a:chOff x="6430261" y="4038565"/>
            <a:chExt cx="2437200" cy="1557506"/>
          </a:xfrm>
        </p:grpSpPr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BFA4136F-F941-4FE7-92B8-F2615F4FE642}"/>
                </a:ext>
              </a:extLst>
            </p:cNvPr>
            <p:cNvSpPr txBox="1"/>
            <p:nvPr/>
          </p:nvSpPr>
          <p:spPr>
            <a:xfrm>
              <a:off x="6430261" y="4038565"/>
              <a:ext cx="243720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200" dirty="0">
                  <a:solidFill>
                    <a:schemeClr val="bg1"/>
                  </a:solidFill>
                  <a:latin typeface="Montserrat Bold" panose="00000800000000000000" pitchFamily="2" charset="-52"/>
                </a:rPr>
                <a:t>Система </a:t>
              </a:r>
              <a:r>
                <a:rPr lang="en-US" sz="1200" dirty="0" err="1">
                  <a:solidFill>
                    <a:schemeClr val="bg1"/>
                  </a:solidFill>
                  <a:latin typeface="Montserrat Bold" panose="00000800000000000000" pitchFamily="2" charset="-52"/>
                </a:rPr>
                <a:t>Silentech</a:t>
              </a:r>
              <a:endParaRPr lang="ru-RU" sz="1200" dirty="0">
                <a:solidFill>
                  <a:schemeClr val="bg1"/>
                </a:solidFill>
                <a:latin typeface="Montserrat Bold" panose="00000800000000000000" pitchFamily="2" charset="-52"/>
              </a:endParaRP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73AEA395-D7DC-4E65-A69F-F268386FBFFB}"/>
                </a:ext>
              </a:extLst>
            </p:cNvPr>
            <p:cNvSpPr txBox="1"/>
            <p:nvPr/>
          </p:nvSpPr>
          <p:spPr>
            <a:xfrm>
              <a:off x="6430261" y="4257243"/>
              <a:ext cx="2437200" cy="13388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Мощная вихревая система смыва гарантирует более тихий слив, меньший расход воды и эффективное очищающее действие. Отсутствие ободка создает непрерывность между поверхностями и обеспечивает более легкую и глубокую очистку, гарантируя большую гигиену</a:t>
              </a:r>
            </a:p>
          </p:txBody>
        </p:sp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75FA0805-58C7-43F4-937F-A3561B575847}"/>
              </a:ext>
            </a:extLst>
          </p:cNvPr>
          <p:cNvGrpSpPr/>
          <p:nvPr/>
        </p:nvGrpSpPr>
        <p:grpSpPr>
          <a:xfrm>
            <a:off x="779376" y="4142175"/>
            <a:ext cx="2536553" cy="1973004"/>
            <a:chOff x="779376" y="4038565"/>
            <a:chExt cx="2536553" cy="1973004"/>
          </a:xfrm>
        </p:grpSpPr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5470261B-D328-4E01-A25A-100AF66726B3}"/>
                </a:ext>
              </a:extLst>
            </p:cNvPr>
            <p:cNvSpPr txBox="1"/>
            <p:nvPr/>
          </p:nvSpPr>
          <p:spPr>
            <a:xfrm>
              <a:off x="779376" y="4038565"/>
              <a:ext cx="2536553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200" dirty="0">
                  <a:solidFill>
                    <a:schemeClr val="bg1"/>
                  </a:solidFill>
                  <a:latin typeface="Montserrat Bold" panose="00000800000000000000" pitchFamily="2" charset="-52"/>
                </a:rPr>
                <a:t>Технология Cataclean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1924F815-D178-4243-8ABC-CF0C74BEE43B}"/>
                </a:ext>
              </a:extLst>
            </p:cNvPr>
            <p:cNvSpPr txBox="1"/>
            <p:nvPr/>
          </p:nvSpPr>
          <p:spPr>
            <a:xfrm>
              <a:off x="779376" y="4257243"/>
              <a:ext cx="2437961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Cataclean - это место, где встречаются технологии </a:t>
              </a:r>
              <a:r>
                <a:rPr lang="ru-RU" sz="900" dirty="0" err="1">
                  <a:solidFill>
                    <a:schemeClr val="bg1"/>
                  </a:solidFill>
                  <a:latin typeface="Montserrat" panose="00000500000000000000" pitchFamily="2" charset="-52"/>
                </a:rPr>
                <a:t>Catalano</a:t>
              </a:r>
              <a:r>
                <a:rPr lang="ru-RU" sz="9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™ и высококачественная керамика. Эта система включает функции мытья и сушки через водяные форсунки из нержавеющей стали. Она также оснащена функциями </a:t>
              </a:r>
              <a:r>
                <a:rPr lang="ru-RU" sz="900" dirty="0" err="1">
                  <a:solidFill>
                    <a:schemeClr val="bg1"/>
                  </a:solidFill>
                  <a:latin typeface="Montserrat" panose="00000500000000000000" pitchFamily="2" charset="-52"/>
                </a:rPr>
                <a:t>самослива</a:t>
              </a:r>
              <a:r>
                <a:rPr lang="ru-RU" sz="9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 и самоочистки против кальция для обеспечения гигиены и безопасного обслуживания. Управление всеми функциями осуществляется с настенного дисплея</a:t>
              </a:r>
            </a:p>
          </p:txBody>
        </p:sp>
      </p:grp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id="{38819CBB-8F8B-42AD-BB56-1D54E823D2B9}"/>
              </a:ext>
            </a:extLst>
          </p:cNvPr>
          <p:cNvGrpSpPr/>
          <p:nvPr/>
        </p:nvGrpSpPr>
        <p:grpSpPr>
          <a:xfrm>
            <a:off x="3604819" y="4142175"/>
            <a:ext cx="2536553" cy="1834505"/>
            <a:chOff x="3547931" y="4038565"/>
            <a:chExt cx="2536553" cy="1834505"/>
          </a:xfrm>
        </p:grpSpPr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4B473733-E232-4765-B902-FD1588500181}"/>
                </a:ext>
              </a:extLst>
            </p:cNvPr>
            <p:cNvSpPr txBox="1"/>
            <p:nvPr/>
          </p:nvSpPr>
          <p:spPr>
            <a:xfrm>
              <a:off x="3547931" y="4257243"/>
              <a:ext cx="2437961" cy="16158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Панель дистанционного управления с универсальным дизайном, которую можно снимать и устанавливать на стене. Она проста и функциональна. Вращающийся регулятор и функциональные кнопки позволяют легко управлять всеми функциями. Панель дистанционного управления обладает сенсорным экраном и загорается благодаря датчику приближения</a:t>
              </a: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457C201F-8241-4D23-A608-169A430DC5DD}"/>
                </a:ext>
              </a:extLst>
            </p:cNvPr>
            <p:cNvSpPr txBox="1"/>
            <p:nvPr/>
          </p:nvSpPr>
          <p:spPr>
            <a:xfrm>
              <a:off x="3547931" y="4038565"/>
              <a:ext cx="2536553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200" dirty="0">
                  <a:solidFill>
                    <a:schemeClr val="bg1"/>
                  </a:solidFill>
                  <a:latin typeface="Montserrat Bold" panose="00000800000000000000" pitchFamily="2" charset="-52"/>
                </a:rPr>
                <a:t>Пульт управления</a:t>
              </a:r>
            </a:p>
          </p:txBody>
        </p:sp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6F0AE47-115A-4DB6-A4DF-E5C3AA343AD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42"/>
          <a:stretch/>
        </p:blipFill>
        <p:spPr>
          <a:xfrm>
            <a:off x="9597062" y="4602480"/>
            <a:ext cx="1389600" cy="1457758"/>
          </a:xfrm>
          <a:prstGeom prst="rect">
            <a:avLst/>
          </a:prstGeom>
        </p:spPr>
      </p:pic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DE3D00D9-D944-4947-96D7-59ACE933EFE2}"/>
              </a:ext>
            </a:extLst>
          </p:cNvPr>
          <p:cNvGrpSpPr/>
          <p:nvPr/>
        </p:nvGrpSpPr>
        <p:grpSpPr>
          <a:xfrm>
            <a:off x="6435789" y="2048696"/>
            <a:ext cx="1550460" cy="1221667"/>
            <a:chOff x="6269182" y="2579558"/>
            <a:chExt cx="1550460" cy="1221667"/>
          </a:xfrm>
        </p:grpSpPr>
        <p:sp>
          <p:nvSpPr>
            <p:cNvPr id="32" name="TextBox 31">
              <a:hlinkClick r:id="rId9"/>
              <a:extLst>
                <a:ext uri="{FF2B5EF4-FFF2-40B4-BE49-F238E27FC236}">
                  <a16:creationId xmlns:a16="http://schemas.microsoft.com/office/drawing/2014/main" id="{4864A8C4-552C-404B-9620-C7A8EF255BF3}"/>
                </a:ext>
              </a:extLst>
            </p:cNvPr>
            <p:cNvSpPr txBox="1"/>
            <p:nvPr/>
          </p:nvSpPr>
          <p:spPr>
            <a:xfrm>
              <a:off x="6269182" y="3462671"/>
              <a:ext cx="1100392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800" spc="2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Смотрите видео презентацию</a:t>
              </a:r>
            </a:p>
          </p:txBody>
        </p:sp>
        <p:sp>
          <p:nvSpPr>
            <p:cNvPr id="33" name="Дуга 32">
              <a:hlinkClick r:id="rId9"/>
              <a:extLst>
                <a:ext uri="{FF2B5EF4-FFF2-40B4-BE49-F238E27FC236}">
                  <a16:creationId xmlns:a16="http://schemas.microsoft.com/office/drawing/2014/main" id="{E8B45426-815E-40AE-8ABD-EFF240EE9175}"/>
                </a:ext>
              </a:extLst>
            </p:cNvPr>
            <p:cNvSpPr/>
            <p:nvPr/>
          </p:nvSpPr>
          <p:spPr>
            <a:xfrm>
              <a:off x="6921015" y="2579558"/>
              <a:ext cx="898627" cy="898627"/>
            </a:xfrm>
            <a:prstGeom prst="arc">
              <a:avLst>
                <a:gd name="adj1" fmla="val 7797442"/>
                <a:gd name="adj2" fmla="val 5413161"/>
              </a:avLst>
            </a:prstGeom>
            <a:ln w="15875">
              <a:solidFill>
                <a:srgbClr val="9D2E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34" name="Прямая соединительная линия 33">
              <a:hlinkClick r:id="rId9"/>
              <a:extLst>
                <a:ext uri="{FF2B5EF4-FFF2-40B4-BE49-F238E27FC236}">
                  <a16:creationId xmlns:a16="http://schemas.microsoft.com/office/drawing/2014/main" id="{6087A5F1-C3F2-4894-9A10-45B93DA09D95}"/>
                </a:ext>
              </a:extLst>
            </p:cNvPr>
            <p:cNvCxnSpPr>
              <a:cxnSpLocks/>
            </p:cNvCxnSpPr>
            <p:nvPr/>
          </p:nvCxnSpPr>
          <p:spPr>
            <a:xfrm>
              <a:off x="7370328" y="3472057"/>
              <a:ext cx="0" cy="306206"/>
            </a:xfrm>
            <a:prstGeom prst="line">
              <a:avLst/>
            </a:prstGeom>
            <a:ln w="15875">
              <a:solidFill>
                <a:srgbClr val="9D2E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Овал 37">
              <a:hlinkClick r:id="rId9"/>
              <a:extLst>
                <a:ext uri="{FF2B5EF4-FFF2-40B4-BE49-F238E27FC236}">
                  <a16:creationId xmlns:a16="http://schemas.microsoft.com/office/drawing/2014/main" id="{4905C76E-2614-4016-81B9-259F412F19F2}"/>
                </a:ext>
              </a:extLst>
            </p:cNvPr>
            <p:cNvSpPr/>
            <p:nvPr/>
          </p:nvSpPr>
          <p:spPr>
            <a:xfrm>
              <a:off x="7073314" y="2731857"/>
              <a:ext cx="594028" cy="594028"/>
            </a:xfrm>
            <a:prstGeom prst="ellipse">
              <a:avLst/>
            </a:prstGeom>
            <a:solidFill>
              <a:srgbClr val="9D2E88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олилиния: фигура 39">
              <a:hlinkClick r:id="rId9"/>
              <a:extLst>
                <a:ext uri="{FF2B5EF4-FFF2-40B4-BE49-F238E27FC236}">
                  <a16:creationId xmlns:a16="http://schemas.microsoft.com/office/drawing/2014/main" id="{5744D652-F2B6-4BA5-9346-9A255DC3E81E}"/>
                </a:ext>
              </a:extLst>
            </p:cNvPr>
            <p:cNvSpPr/>
            <p:nvPr/>
          </p:nvSpPr>
          <p:spPr>
            <a:xfrm>
              <a:off x="7299373" y="2933002"/>
              <a:ext cx="170244" cy="191737"/>
            </a:xfrm>
            <a:custGeom>
              <a:avLst/>
              <a:gdLst>
                <a:gd name="connsiteX0" fmla="*/ 444 w 2629431"/>
                <a:gd name="connsiteY0" fmla="*/ 1479367 h 2961399"/>
                <a:gd name="connsiteX1" fmla="*/ 444 w 2629431"/>
                <a:gd name="connsiteY1" fmla="*/ 237832 h 2961399"/>
                <a:gd name="connsiteX2" fmla="*/ 208777 w 2629431"/>
                <a:gd name="connsiteY2" fmla="*/ 815 h 2961399"/>
                <a:gd name="connsiteX3" fmla="*/ 349370 w 2629431"/>
                <a:gd name="connsiteY3" fmla="*/ 40407 h 2961399"/>
                <a:gd name="connsiteX4" fmla="*/ 1362737 w 2629431"/>
                <a:gd name="connsiteY4" fmla="*/ 624901 h 2961399"/>
                <a:gd name="connsiteX5" fmla="*/ 2484962 w 2629431"/>
                <a:gd name="connsiteY5" fmla="*/ 1272330 h 2961399"/>
                <a:gd name="connsiteX6" fmla="*/ 2582378 w 2629431"/>
                <a:gd name="connsiteY6" fmla="*/ 1349606 h 2961399"/>
                <a:gd name="connsiteX7" fmla="*/ 2514255 w 2629431"/>
                <a:gd name="connsiteY7" fmla="*/ 1673206 h 2961399"/>
                <a:gd name="connsiteX8" fmla="*/ 2072338 w 2629431"/>
                <a:gd name="connsiteY8" fmla="*/ 1928913 h 2961399"/>
                <a:gd name="connsiteX9" fmla="*/ 349370 w 2629431"/>
                <a:gd name="connsiteY9" fmla="*/ 2922598 h 2961399"/>
                <a:gd name="connsiteX10" fmla="*/ 71388 w 2629431"/>
                <a:gd name="connsiteY10" fmla="*/ 2903069 h 2961399"/>
                <a:gd name="connsiteX11" fmla="*/ 367 w 2629431"/>
                <a:gd name="connsiteY11" fmla="*/ 2724716 h 2961399"/>
                <a:gd name="connsiteX12" fmla="*/ 367 w 2629431"/>
                <a:gd name="connsiteY12" fmla="*/ 1700287 h 2961399"/>
                <a:gd name="connsiteX13" fmla="*/ 367 w 2629431"/>
                <a:gd name="connsiteY13" fmla="*/ 1479062 h 2961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29431" h="2961399">
                  <a:moveTo>
                    <a:pt x="444" y="1479367"/>
                  </a:moveTo>
                  <a:cubicBezTo>
                    <a:pt x="444" y="1065547"/>
                    <a:pt x="444" y="651702"/>
                    <a:pt x="444" y="237832"/>
                  </a:cubicBezTo>
                  <a:cubicBezTo>
                    <a:pt x="444" y="104181"/>
                    <a:pt x="85348" y="8596"/>
                    <a:pt x="208777" y="815"/>
                  </a:cubicBezTo>
                  <a:cubicBezTo>
                    <a:pt x="260269" y="-2389"/>
                    <a:pt x="305506" y="15081"/>
                    <a:pt x="349370" y="40407"/>
                  </a:cubicBezTo>
                  <a:cubicBezTo>
                    <a:pt x="687006" y="235643"/>
                    <a:pt x="1024795" y="430474"/>
                    <a:pt x="1362737" y="624901"/>
                  </a:cubicBezTo>
                  <a:cubicBezTo>
                    <a:pt x="1736891" y="840583"/>
                    <a:pt x="2110961" y="1056393"/>
                    <a:pt x="2484962" y="1272330"/>
                  </a:cubicBezTo>
                  <a:cubicBezTo>
                    <a:pt x="2520663" y="1293003"/>
                    <a:pt x="2556975" y="1318101"/>
                    <a:pt x="2582378" y="1349606"/>
                  </a:cubicBezTo>
                  <a:cubicBezTo>
                    <a:pt x="2666672" y="1454422"/>
                    <a:pt x="2635319" y="1601346"/>
                    <a:pt x="2514255" y="1673206"/>
                  </a:cubicBezTo>
                  <a:cubicBezTo>
                    <a:pt x="2367941" y="1760171"/>
                    <a:pt x="2219720" y="1843855"/>
                    <a:pt x="2072338" y="1928913"/>
                  </a:cubicBezTo>
                  <a:cubicBezTo>
                    <a:pt x="1498119" y="2260141"/>
                    <a:pt x="923794" y="2591370"/>
                    <a:pt x="349370" y="2922598"/>
                  </a:cubicBezTo>
                  <a:cubicBezTo>
                    <a:pt x="248064" y="2981032"/>
                    <a:pt x="147597" y="2973938"/>
                    <a:pt x="71388" y="2903069"/>
                  </a:cubicBezTo>
                  <a:cubicBezTo>
                    <a:pt x="19591" y="2855010"/>
                    <a:pt x="291" y="2793906"/>
                    <a:pt x="367" y="2724716"/>
                  </a:cubicBezTo>
                  <a:cubicBezTo>
                    <a:pt x="672" y="2383265"/>
                    <a:pt x="672" y="2041789"/>
                    <a:pt x="367" y="1700287"/>
                  </a:cubicBezTo>
                  <a:cubicBezTo>
                    <a:pt x="367" y="1626596"/>
                    <a:pt x="367" y="1552854"/>
                    <a:pt x="367" y="1479062"/>
                  </a:cubicBezTo>
                  <a:close/>
                </a:path>
              </a:pathLst>
            </a:custGeom>
            <a:solidFill>
              <a:schemeClr val="bg1"/>
            </a:solidFill>
            <a:ln w="76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DC52BEE-DA4E-4B29-808C-2F215B71305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027"/>
          <a:stretch/>
        </p:blipFill>
        <p:spPr>
          <a:xfrm>
            <a:off x="2541163" y="1636130"/>
            <a:ext cx="3014937" cy="198190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C8A139CE-2DF6-4320-ABE9-91EAB765CD0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594" y="2642189"/>
            <a:ext cx="936515" cy="773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3613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CE85F58A-9484-49B1-BEAE-3A082DA73FB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Рисунок 155">
            <a:extLst>
              <a:ext uri="{FF2B5EF4-FFF2-40B4-BE49-F238E27FC236}">
                <a16:creationId xmlns:a16="http://schemas.microsoft.com/office/drawing/2014/main" id="{582901F2-9EB4-48E8-906B-8BA5C079C672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6" name="Рисунок 155">
            <a:extLst>
              <a:ext uri="{FF2B5EF4-FFF2-40B4-BE49-F238E27FC236}">
                <a16:creationId xmlns:a16="http://schemas.microsoft.com/office/drawing/2014/main" id="{F5AF7E8C-11AA-4925-BB10-10B8B35F9A25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Коллекции 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Catalano</a:t>
            </a:r>
          </a:p>
        </p:txBody>
      </p:sp>
      <p:grpSp>
        <p:nvGrpSpPr>
          <p:cNvPr id="67" name="Группа 66">
            <a:extLst>
              <a:ext uri="{FF2B5EF4-FFF2-40B4-BE49-F238E27FC236}">
                <a16:creationId xmlns:a16="http://schemas.microsoft.com/office/drawing/2014/main" id="{3B09CC56-797C-4F90-AFF1-CB57C8BB78BC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68" name="Группа 67">
              <a:extLst>
                <a:ext uri="{FF2B5EF4-FFF2-40B4-BE49-F238E27FC236}">
                  <a16:creationId xmlns:a16="http://schemas.microsoft.com/office/drawing/2014/main" id="{593A5AA7-6FCC-45BA-984B-3AF990C0B2D8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70" name="Прямоугольник: скругленные углы 69">
                <a:extLst>
                  <a:ext uri="{FF2B5EF4-FFF2-40B4-BE49-F238E27FC236}">
                    <a16:creationId xmlns:a16="http://schemas.microsoft.com/office/drawing/2014/main" id="{2FD1E81D-89B6-4F1F-98B4-2E2B7C4A502A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1" name="Прямоугольник: скругленные углы 70">
                <a:extLst>
                  <a:ext uri="{FF2B5EF4-FFF2-40B4-BE49-F238E27FC236}">
                    <a16:creationId xmlns:a16="http://schemas.microsoft.com/office/drawing/2014/main" id="{2132F09C-992D-4E5D-BD40-2205812B58F3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Прямоугольник: скругленные углы 71">
                <a:extLst>
                  <a:ext uri="{FF2B5EF4-FFF2-40B4-BE49-F238E27FC236}">
                    <a16:creationId xmlns:a16="http://schemas.microsoft.com/office/drawing/2014/main" id="{2C402FA7-CC44-4A36-A2B6-D12246012EE1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C26A397D-B80D-48D6-8C72-8FFD2A2B426D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4F1ADB2-8400-4E15-A9C1-A68357E8C551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17</a:t>
              </a:r>
              <a:endParaRPr lang="ru-RU" sz="2000" dirty="0">
                <a:solidFill>
                  <a:schemeClr val="bg1"/>
                </a:solidFill>
                <a:latin typeface="Philosopher Bold" panose="00000800000000000000" pitchFamily="2" charset="-52"/>
              </a:endParaRPr>
            </a:p>
          </p:txBody>
        </p:sp>
      </p:grpSp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AE21A042-1094-4E36-8D96-0E1B4A4909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5EA11105-1827-4253-B173-78FF58B1EAB3}"/>
              </a:ext>
            </a:extLst>
          </p:cNvPr>
          <p:cNvSpPr txBox="1"/>
          <p:nvPr/>
        </p:nvSpPr>
        <p:spPr>
          <a:xfrm>
            <a:off x="594819" y="1167823"/>
            <a:ext cx="63962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9D2E88"/>
                </a:solidFill>
                <a:latin typeface="Montserrat ExtraBold" panose="00000900000000000000" pitchFamily="2" charset="-52"/>
              </a:rPr>
              <a:t>Zero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5196B12-01FD-48BA-BBB6-8498EE6C597C}"/>
              </a:ext>
            </a:extLst>
          </p:cNvPr>
          <p:cNvSpPr/>
          <p:nvPr/>
        </p:nvSpPr>
        <p:spPr>
          <a:xfrm>
            <a:off x="695326" y="1629901"/>
            <a:ext cx="3312000" cy="44280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F0D4E6A-E03B-4E81-B593-22686861252A}"/>
              </a:ext>
            </a:extLst>
          </p:cNvPr>
          <p:cNvSpPr/>
          <p:nvPr/>
        </p:nvSpPr>
        <p:spPr>
          <a:xfrm>
            <a:off x="4440394" y="1629901"/>
            <a:ext cx="3312000" cy="44280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CAB14E1-8C8F-4F66-B4E2-2603D4B5C777}"/>
              </a:ext>
            </a:extLst>
          </p:cNvPr>
          <p:cNvSpPr/>
          <p:nvPr/>
        </p:nvSpPr>
        <p:spPr>
          <a:xfrm>
            <a:off x="8184675" y="1629901"/>
            <a:ext cx="3312000" cy="44280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048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CE85F58A-9484-49B1-BEAE-3A082DA73FB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Рисунок 155">
            <a:extLst>
              <a:ext uri="{FF2B5EF4-FFF2-40B4-BE49-F238E27FC236}">
                <a16:creationId xmlns:a16="http://schemas.microsoft.com/office/drawing/2014/main" id="{582901F2-9EB4-48E8-906B-8BA5C079C672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6" name="Рисунок 155">
            <a:extLst>
              <a:ext uri="{FF2B5EF4-FFF2-40B4-BE49-F238E27FC236}">
                <a16:creationId xmlns:a16="http://schemas.microsoft.com/office/drawing/2014/main" id="{F5AF7E8C-11AA-4925-BB10-10B8B35F9A25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Коллекции 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Catalano</a:t>
            </a:r>
          </a:p>
        </p:txBody>
      </p:sp>
      <p:grpSp>
        <p:nvGrpSpPr>
          <p:cNvPr id="67" name="Группа 66">
            <a:extLst>
              <a:ext uri="{FF2B5EF4-FFF2-40B4-BE49-F238E27FC236}">
                <a16:creationId xmlns:a16="http://schemas.microsoft.com/office/drawing/2014/main" id="{3B09CC56-797C-4F90-AFF1-CB57C8BB78BC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68" name="Группа 67">
              <a:extLst>
                <a:ext uri="{FF2B5EF4-FFF2-40B4-BE49-F238E27FC236}">
                  <a16:creationId xmlns:a16="http://schemas.microsoft.com/office/drawing/2014/main" id="{593A5AA7-6FCC-45BA-984B-3AF990C0B2D8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70" name="Прямоугольник: скругленные углы 69">
                <a:extLst>
                  <a:ext uri="{FF2B5EF4-FFF2-40B4-BE49-F238E27FC236}">
                    <a16:creationId xmlns:a16="http://schemas.microsoft.com/office/drawing/2014/main" id="{2FD1E81D-89B6-4F1F-98B4-2E2B7C4A502A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1" name="Прямоугольник: скругленные углы 70">
                <a:extLst>
                  <a:ext uri="{FF2B5EF4-FFF2-40B4-BE49-F238E27FC236}">
                    <a16:creationId xmlns:a16="http://schemas.microsoft.com/office/drawing/2014/main" id="{2132F09C-992D-4E5D-BD40-2205812B58F3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Прямоугольник: скругленные углы 71">
                <a:extLst>
                  <a:ext uri="{FF2B5EF4-FFF2-40B4-BE49-F238E27FC236}">
                    <a16:creationId xmlns:a16="http://schemas.microsoft.com/office/drawing/2014/main" id="{2C402FA7-CC44-4A36-A2B6-D12246012EE1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C26A397D-B80D-48D6-8C72-8FFD2A2B426D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4F1ADB2-8400-4E15-A9C1-A68357E8C551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18</a:t>
              </a:r>
              <a:endParaRPr lang="ru-RU" sz="2000" dirty="0">
                <a:solidFill>
                  <a:schemeClr val="bg1"/>
                </a:solidFill>
                <a:latin typeface="Philosopher Bold" panose="00000800000000000000" pitchFamily="2" charset="-52"/>
              </a:endParaRPr>
            </a:p>
          </p:txBody>
        </p:sp>
      </p:grpSp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AE21A042-1094-4E36-8D96-0E1B4A4909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5EA11105-1827-4253-B173-78FF58B1EAB3}"/>
              </a:ext>
            </a:extLst>
          </p:cNvPr>
          <p:cNvSpPr txBox="1"/>
          <p:nvPr/>
        </p:nvSpPr>
        <p:spPr>
          <a:xfrm>
            <a:off x="594819" y="1167823"/>
            <a:ext cx="63962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9D2E88"/>
                </a:solidFill>
                <a:latin typeface="Montserrat ExtraBold" panose="00000900000000000000" pitchFamily="2" charset="-52"/>
              </a:rPr>
              <a:t>Premium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5196B12-01FD-48BA-BBB6-8498EE6C597C}"/>
              </a:ext>
            </a:extLst>
          </p:cNvPr>
          <p:cNvSpPr/>
          <p:nvPr/>
        </p:nvSpPr>
        <p:spPr>
          <a:xfrm>
            <a:off x="695326" y="1629901"/>
            <a:ext cx="3312000" cy="44280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F0D4E6A-E03B-4E81-B593-22686861252A}"/>
              </a:ext>
            </a:extLst>
          </p:cNvPr>
          <p:cNvSpPr/>
          <p:nvPr/>
        </p:nvSpPr>
        <p:spPr>
          <a:xfrm>
            <a:off x="4440394" y="1629901"/>
            <a:ext cx="3312000" cy="44280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CAB14E1-8C8F-4F66-B4E2-2603D4B5C777}"/>
              </a:ext>
            </a:extLst>
          </p:cNvPr>
          <p:cNvSpPr/>
          <p:nvPr/>
        </p:nvSpPr>
        <p:spPr>
          <a:xfrm>
            <a:off x="8184675" y="1629901"/>
            <a:ext cx="3312000" cy="44280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27444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CE85F58A-9484-49B1-BEAE-3A082DA73FB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Рисунок 155">
            <a:extLst>
              <a:ext uri="{FF2B5EF4-FFF2-40B4-BE49-F238E27FC236}">
                <a16:creationId xmlns:a16="http://schemas.microsoft.com/office/drawing/2014/main" id="{582901F2-9EB4-48E8-906B-8BA5C079C672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6" name="Рисунок 155">
            <a:extLst>
              <a:ext uri="{FF2B5EF4-FFF2-40B4-BE49-F238E27FC236}">
                <a16:creationId xmlns:a16="http://schemas.microsoft.com/office/drawing/2014/main" id="{F5AF7E8C-11AA-4925-BB10-10B8B35F9A25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Коллекции 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Catalano</a:t>
            </a:r>
          </a:p>
        </p:txBody>
      </p:sp>
      <p:grpSp>
        <p:nvGrpSpPr>
          <p:cNvPr id="67" name="Группа 66">
            <a:extLst>
              <a:ext uri="{FF2B5EF4-FFF2-40B4-BE49-F238E27FC236}">
                <a16:creationId xmlns:a16="http://schemas.microsoft.com/office/drawing/2014/main" id="{3B09CC56-797C-4F90-AFF1-CB57C8BB78BC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68" name="Группа 67">
              <a:extLst>
                <a:ext uri="{FF2B5EF4-FFF2-40B4-BE49-F238E27FC236}">
                  <a16:creationId xmlns:a16="http://schemas.microsoft.com/office/drawing/2014/main" id="{593A5AA7-6FCC-45BA-984B-3AF990C0B2D8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70" name="Прямоугольник: скругленные углы 69">
                <a:extLst>
                  <a:ext uri="{FF2B5EF4-FFF2-40B4-BE49-F238E27FC236}">
                    <a16:creationId xmlns:a16="http://schemas.microsoft.com/office/drawing/2014/main" id="{2FD1E81D-89B6-4F1F-98B4-2E2B7C4A502A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1" name="Прямоугольник: скругленные углы 70">
                <a:extLst>
                  <a:ext uri="{FF2B5EF4-FFF2-40B4-BE49-F238E27FC236}">
                    <a16:creationId xmlns:a16="http://schemas.microsoft.com/office/drawing/2014/main" id="{2132F09C-992D-4E5D-BD40-2205812B58F3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Прямоугольник: скругленные углы 71">
                <a:extLst>
                  <a:ext uri="{FF2B5EF4-FFF2-40B4-BE49-F238E27FC236}">
                    <a16:creationId xmlns:a16="http://schemas.microsoft.com/office/drawing/2014/main" id="{2C402FA7-CC44-4A36-A2B6-D12246012EE1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C26A397D-B80D-48D6-8C72-8FFD2A2B426D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4F1ADB2-8400-4E15-A9C1-A68357E8C551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19</a:t>
              </a:r>
              <a:endParaRPr lang="ru-RU" sz="2000" dirty="0">
                <a:solidFill>
                  <a:schemeClr val="bg1"/>
                </a:solidFill>
                <a:latin typeface="Philosopher Bold" panose="00000800000000000000" pitchFamily="2" charset="-52"/>
              </a:endParaRPr>
            </a:p>
          </p:txBody>
        </p:sp>
      </p:grpSp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AE21A042-1094-4E36-8D96-0E1B4A4909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5EA11105-1827-4253-B173-78FF58B1EAB3}"/>
              </a:ext>
            </a:extLst>
          </p:cNvPr>
          <p:cNvSpPr txBox="1"/>
          <p:nvPr/>
        </p:nvSpPr>
        <p:spPr>
          <a:xfrm>
            <a:off x="594819" y="1167823"/>
            <a:ext cx="63962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9D2E88"/>
                </a:solidFill>
                <a:latin typeface="Montserrat ExtraBold" panose="00000900000000000000" pitchFamily="2" charset="-52"/>
              </a:rPr>
              <a:t>Green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5196B12-01FD-48BA-BBB6-8498EE6C597C}"/>
              </a:ext>
            </a:extLst>
          </p:cNvPr>
          <p:cNvSpPr/>
          <p:nvPr/>
        </p:nvSpPr>
        <p:spPr>
          <a:xfrm>
            <a:off x="695326" y="1629901"/>
            <a:ext cx="3312000" cy="44280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F0D4E6A-E03B-4E81-B593-22686861252A}"/>
              </a:ext>
            </a:extLst>
          </p:cNvPr>
          <p:cNvSpPr/>
          <p:nvPr/>
        </p:nvSpPr>
        <p:spPr>
          <a:xfrm>
            <a:off x="4440394" y="1629901"/>
            <a:ext cx="3312000" cy="44280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CAB14E1-8C8F-4F66-B4E2-2603D4B5C777}"/>
              </a:ext>
            </a:extLst>
          </p:cNvPr>
          <p:cNvSpPr/>
          <p:nvPr/>
        </p:nvSpPr>
        <p:spPr>
          <a:xfrm>
            <a:off x="8184675" y="1629901"/>
            <a:ext cx="3312000" cy="44280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8302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CE85F58A-9484-49B1-BEAE-3A082DA73FB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Рисунок 155">
            <a:extLst>
              <a:ext uri="{FF2B5EF4-FFF2-40B4-BE49-F238E27FC236}">
                <a16:creationId xmlns:a16="http://schemas.microsoft.com/office/drawing/2014/main" id="{582901F2-9EB4-48E8-906B-8BA5C079C672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6" name="Рисунок 155">
            <a:extLst>
              <a:ext uri="{FF2B5EF4-FFF2-40B4-BE49-F238E27FC236}">
                <a16:creationId xmlns:a16="http://schemas.microsoft.com/office/drawing/2014/main" id="{F5AF7E8C-11AA-4925-BB10-10B8B35F9A25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Коллекции 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Catalano</a:t>
            </a:r>
          </a:p>
        </p:txBody>
      </p:sp>
      <p:grpSp>
        <p:nvGrpSpPr>
          <p:cNvPr id="67" name="Группа 66">
            <a:extLst>
              <a:ext uri="{FF2B5EF4-FFF2-40B4-BE49-F238E27FC236}">
                <a16:creationId xmlns:a16="http://schemas.microsoft.com/office/drawing/2014/main" id="{3B09CC56-797C-4F90-AFF1-CB57C8BB78BC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68" name="Группа 67">
              <a:extLst>
                <a:ext uri="{FF2B5EF4-FFF2-40B4-BE49-F238E27FC236}">
                  <a16:creationId xmlns:a16="http://schemas.microsoft.com/office/drawing/2014/main" id="{593A5AA7-6FCC-45BA-984B-3AF990C0B2D8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70" name="Прямоугольник: скругленные углы 69">
                <a:extLst>
                  <a:ext uri="{FF2B5EF4-FFF2-40B4-BE49-F238E27FC236}">
                    <a16:creationId xmlns:a16="http://schemas.microsoft.com/office/drawing/2014/main" id="{2FD1E81D-89B6-4F1F-98B4-2E2B7C4A502A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1" name="Прямоугольник: скругленные углы 70">
                <a:extLst>
                  <a:ext uri="{FF2B5EF4-FFF2-40B4-BE49-F238E27FC236}">
                    <a16:creationId xmlns:a16="http://schemas.microsoft.com/office/drawing/2014/main" id="{2132F09C-992D-4E5D-BD40-2205812B58F3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Прямоугольник: скругленные углы 71">
                <a:extLst>
                  <a:ext uri="{FF2B5EF4-FFF2-40B4-BE49-F238E27FC236}">
                    <a16:creationId xmlns:a16="http://schemas.microsoft.com/office/drawing/2014/main" id="{2C402FA7-CC44-4A36-A2B6-D12246012EE1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C26A397D-B80D-48D6-8C72-8FFD2A2B426D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4F1ADB2-8400-4E15-A9C1-A68357E8C551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20</a:t>
              </a:r>
              <a:endParaRPr lang="ru-RU" sz="2000" dirty="0">
                <a:solidFill>
                  <a:schemeClr val="bg1"/>
                </a:solidFill>
                <a:latin typeface="Philosopher Bold" panose="00000800000000000000" pitchFamily="2" charset="-52"/>
              </a:endParaRPr>
            </a:p>
          </p:txBody>
        </p:sp>
      </p:grpSp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AE21A042-1094-4E36-8D96-0E1B4A4909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5EA11105-1827-4253-B173-78FF58B1EAB3}"/>
              </a:ext>
            </a:extLst>
          </p:cNvPr>
          <p:cNvSpPr txBox="1"/>
          <p:nvPr/>
        </p:nvSpPr>
        <p:spPr>
          <a:xfrm>
            <a:off x="594819" y="1167823"/>
            <a:ext cx="63962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9D2E88"/>
                </a:solidFill>
                <a:latin typeface="Montserrat ExtraBold" panose="00000900000000000000" pitchFamily="2" charset="-52"/>
              </a:rPr>
              <a:t>Sfera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5196B12-01FD-48BA-BBB6-8498EE6C597C}"/>
              </a:ext>
            </a:extLst>
          </p:cNvPr>
          <p:cNvSpPr/>
          <p:nvPr/>
        </p:nvSpPr>
        <p:spPr>
          <a:xfrm>
            <a:off x="695326" y="1629901"/>
            <a:ext cx="3312000" cy="44280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F0D4E6A-E03B-4E81-B593-22686861252A}"/>
              </a:ext>
            </a:extLst>
          </p:cNvPr>
          <p:cNvSpPr/>
          <p:nvPr/>
        </p:nvSpPr>
        <p:spPr>
          <a:xfrm>
            <a:off x="4440394" y="1629901"/>
            <a:ext cx="3312000" cy="44280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CAB14E1-8C8F-4F66-B4E2-2603D4B5C777}"/>
              </a:ext>
            </a:extLst>
          </p:cNvPr>
          <p:cNvSpPr/>
          <p:nvPr/>
        </p:nvSpPr>
        <p:spPr>
          <a:xfrm>
            <a:off x="8184675" y="1629901"/>
            <a:ext cx="3312000" cy="44280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4570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CE85F58A-9484-49B1-BEAE-3A082DA73FB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Рисунок 155">
            <a:extLst>
              <a:ext uri="{FF2B5EF4-FFF2-40B4-BE49-F238E27FC236}">
                <a16:creationId xmlns:a16="http://schemas.microsoft.com/office/drawing/2014/main" id="{582901F2-9EB4-48E8-906B-8BA5C079C672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6" name="Рисунок 155">
            <a:extLst>
              <a:ext uri="{FF2B5EF4-FFF2-40B4-BE49-F238E27FC236}">
                <a16:creationId xmlns:a16="http://schemas.microsoft.com/office/drawing/2014/main" id="{F5AF7E8C-11AA-4925-BB10-10B8B35F9A25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Коллекции 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Catalano</a:t>
            </a:r>
          </a:p>
        </p:txBody>
      </p:sp>
      <p:grpSp>
        <p:nvGrpSpPr>
          <p:cNvPr id="67" name="Группа 66">
            <a:extLst>
              <a:ext uri="{FF2B5EF4-FFF2-40B4-BE49-F238E27FC236}">
                <a16:creationId xmlns:a16="http://schemas.microsoft.com/office/drawing/2014/main" id="{3B09CC56-797C-4F90-AFF1-CB57C8BB78BC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68" name="Группа 67">
              <a:extLst>
                <a:ext uri="{FF2B5EF4-FFF2-40B4-BE49-F238E27FC236}">
                  <a16:creationId xmlns:a16="http://schemas.microsoft.com/office/drawing/2014/main" id="{593A5AA7-6FCC-45BA-984B-3AF990C0B2D8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70" name="Прямоугольник: скругленные углы 69">
                <a:extLst>
                  <a:ext uri="{FF2B5EF4-FFF2-40B4-BE49-F238E27FC236}">
                    <a16:creationId xmlns:a16="http://schemas.microsoft.com/office/drawing/2014/main" id="{2FD1E81D-89B6-4F1F-98B4-2E2B7C4A502A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1" name="Прямоугольник: скругленные углы 70">
                <a:extLst>
                  <a:ext uri="{FF2B5EF4-FFF2-40B4-BE49-F238E27FC236}">
                    <a16:creationId xmlns:a16="http://schemas.microsoft.com/office/drawing/2014/main" id="{2132F09C-992D-4E5D-BD40-2205812B58F3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Прямоугольник: скругленные углы 71">
                <a:extLst>
                  <a:ext uri="{FF2B5EF4-FFF2-40B4-BE49-F238E27FC236}">
                    <a16:creationId xmlns:a16="http://schemas.microsoft.com/office/drawing/2014/main" id="{2C402FA7-CC44-4A36-A2B6-D12246012EE1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C26A397D-B80D-48D6-8C72-8FFD2A2B426D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4F1ADB2-8400-4E15-A9C1-A68357E8C551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21</a:t>
              </a:r>
              <a:endParaRPr lang="ru-RU" sz="2000" dirty="0">
                <a:solidFill>
                  <a:schemeClr val="bg1"/>
                </a:solidFill>
                <a:latin typeface="Philosopher Bold" panose="00000800000000000000" pitchFamily="2" charset="-52"/>
              </a:endParaRPr>
            </a:p>
          </p:txBody>
        </p:sp>
      </p:grpSp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AE21A042-1094-4E36-8D96-0E1B4A4909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5EA11105-1827-4253-B173-78FF58B1EAB3}"/>
              </a:ext>
            </a:extLst>
          </p:cNvPr>
          <p:cNvSpPr txBox="1"/>
          <p:nvPr/>
        </p:nvSpPr>
        <p:spPr>
          <a:xfrm>
            <a:off x="594819" y="1167823"/>
            <a:ext cx="63962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9D2E88"/>
                </a:solidFill>
                <a:latin typeface="Montserrat ExtraBold" panose="00000900000000000000" pitchFamily="2" charset="-52"/>
              </a:rPr>
              <a:t>Alvea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5196B12-01FD-48BA-BBB6-8498EE6C597C}"/>
              </a:ext>
            </a:extLst>
          </p:cNvPr>
          <p:cNvSpPr/>
          <p:nvPr/>
        </p:nvSpPr>
        <p:spPr>
          <a:xfrm>
            <a:off x="695326" y="1629901"/>
            <a:ext cx="3312000" cy="44280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F0D4E6A-E03B-4E81-B593-22686861252A}"/>
              </a:ext>
            </a:extLst>
          </p:cNvPr>
          <p:cNvSpPr/>
          <p:nvPr/>
        </p:nvSpPr>
        <p:spPr>
          <a:xfrm>
            <a:off x="4440394" y="1629901"/>
            <a:ext cx="3312000" cy="44280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CAB14E1-8C8F-4F66-B4E2-2603D4B5C777}"/>
              </a:ext>
            </a:extLst>
          </p:cNvPr>
          <p:cNvSpPr/>
          <p:nvPr/>
        </p:nvSpPr>
        <p:spPr>
          <a:xfrm>
            <a:off x="8184675" y="1629901"/>
            <a:ext cx="3312000" cy="44280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1114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CE85F58A-9484-49B1-BEAE-3A082DA73FB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Рисунок 155">
            <a:extLst>
              <a:ext uri="{FF2B5EF4-FFF2-40B4-BE49-F238E27FC236}">
                <a16:creationId xmlns:a16="http://schemas.microsoft.com/office/drawing/2014/main" id="{582901F2-9EB4-48E8-906B-8BA5C079C672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6" name="Рисунок 155">
            <a:extLst>
              <a:ext uri="{FF2B5EF4-FFF2-40B4-BE49-F238E27FC236}">
                <a16:creationId xmlns:a16="http://schemas.microsoft.com/office/drawing/2014/main" id="{F5AF7E8C-11AA-4925-BB10-10B8B35F9A25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Коллекции 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Catalano</a:t>
            </a:r>
          </a:p>
        </p:txBody>
      </p:sp>
      <p:grpSp>
        <p:nvGrpSpPr>
          <p:cNvPr id="67" name="Группа 66">
            <a:extLst>
              <a:ext uri="{FF2B5EF4-FFF2-40B4-BE49-F238E27FC236}">
                <a16:creationId xmlns:a16="http://schemas.microsoft.com/office/drawing/2014/main" id="{3B09CC56-797C-4F90-AFF1-CB57C8BB78BC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68" name="Группа 67">
              <a:extLst>
                <a:ext uri="{FF2B5EF4-FFF2-40B4-BE49-F238E27FC236}">
                  <a16:creationId xmlns:a16="http://schemas.microsoft.com/office/drawing/2014/main" id="{593A5AA7-6FCC-45BA-984B-3AF990C0B2D8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70" name="Прямоугольник: скругленные углы 69">
                <a:extLst>
                  <a:ext uri="{FF2B5EF4-FFF2-40B4-BE49-F238E27FC236}">
                    <a16:creationId xmlns:a16="http://schemas.microsoft.com/office/drawing/2014/main" id="{2FD1E81D-89B6-4F1F-98B4-2E2B7C4A502A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1" name="Прямоугольник: скругленные углы 70">
                <a:extLst>
                  <a:ext uri="{FF2B5EF4-FFF2-40B4-BE49-F238E27FC236}">
                    <a16:creationId xmlns:a16="http://schemas.microsoft.com/office/drawing/2014/main" id="{2132F09C-992D-4E5D-BD40-2205812B58F3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Прямоугольник: скругленные углы 71">
                <a:extLst>
                  <a:ext uri="{FF2B5EF4-FFF2-40B4-BE49-F238E27FC236}">
                    <a16:creationId xmlns:a16="http://schemas.microsoft.com/office/drawing/2014/main" id="{2C402FA7-CC44-4A36-A2B6-D12246012EE1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C26A397D-B80D-48D6-8C72-8FFD2A2B426D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4F1ADB2-8400-4E15-A9C1-A68357E8C551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22</a:t>
              </a:r>
              <a:endParaRPr lang="ru-RU" sz="2000" dirty="0">
                <a:solidFill>
                  <a:schemeClr val="bg1"/>
                </a:solidFill>
                <a:latin typeface="Philosopher Bold" panose="00000800000000000000" pitchFamily="2" charset="-52"/>
              </a:endParaRPr>
            </a:p>
          </p:txBody>
        </p:sp>
      </p:grpSp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AE21A042-1094-4E36-8D96-0E1B4A4909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5EA11105-1827-4253-B173-78FF58B1EAB3}"/>
              </a:ext>
            </a:extLst>
          </p:cNvPr>
          <p:cNvSpPr txBox="1"/>
          <p:nvPr/>
        </p:nvSpPr>
        <p:spPr>
          <a:xfrm>
            <a:off x="594819" y="1167823"/>
            <a:ext cx="63962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9D2E88"/>
                </a:solidFill>
                <a:latin typeface="Montserrat ExtraBold" panose="00000900000000000000" pitchFamily="2" charset="-52"/>
              </a:rPr>
              <a:t>Italy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5196B12-01FD-48BA-BBB6-8498EE6C597C}"/>
              </a:ext>
            </a:extLst>
          </p:cNvPr>
          <p:cNvSpPr/>
          <p:nvPr/>
        </p:nvSpPr>
        <p:spPr>
          <a:xfrm>
            <a:off x="695326" y="1629901"/>
            <a:ext cx="3312000" cy="44280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F0D4E6A-E03B-4E81-B593-22686861252A}"/>
              </a:ext>
            </a:extLst>
          </p:cNvPr>
          <p:cNvSpPr/>
          <p:nvPr/>
        </p:nvSpPr>
        <p:spPr>
          <a:xfrm>
            <a:off x="4440394" y="1629901"/>
            <a:ext cx="3312000" cy="44280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CAB14E1-8C8F-4F66-B4E2-2603D4B5C777}"/>
              </a:ext>
            </a:extLst>
          </p:cNvPr>
          <p:cNvSpPr/>
          <p:nvPr/>
        </p:nvSpPr>
        <p:spPr>
          <a:xfrm>
            <a:off x="8184675" y="1629901"/>
            <a:ext cx="3312000" cy="44280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22782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CE85F58A-9484-49B1-BEAE-3A082DA73FB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Рисунок 155">
            <a:extLst>
              <a:ext uri="{FF2B5EF4-FFF2-40B4-BE49-F238E27FC236}">
                <a16:creationId xmlns:a16="http://schemas.microsoft.com/office/drawing/2014/main" id="{582901F2-9EB4-48E8-906B-8BA5C079C672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6" name="Рисунок 155">
            <a:extLst>
              <a:ext uri="{FF2B5EF4-FFF2-40B4-BE49-F238E27FC236}">
                <a16:creationId xmlns:a16="http://schemas.microsoft.com/office/drawing/2014/main" id="{F5AF7E8C-11AA-4925-BB10-10B8B35F9A25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Коллекции 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Catalano</a:t>
            </a:r>
          </a:p>
        </p:txBody>
      </p:sp>
      <p:grpSp>
        <p:nvGrpSpPr>
          <p:cNvPr id="67" name="Группа 66">
            <a:extLst>
              <a:ext uri="{FF2B5EF4-FFF2-40B4-BE49-F238E27FC236}">
                <a16:creationId xmlns:a16="http://schemas.microsoft.com/office/drawing/2014/main" id="{3B09CC56-797C-4F90-AFF1-CB57C8BB78BC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68" name="Группа 67">
              <a:extLst>
                <a:ext uri="{FF2B5EF4-FFF2-40B4-BE49-F238E27FC236}">
                  <a16:creationId xmlns:a16="http://schemas.microsoft.com/office/drawing/2014/main" id="{593A5AA7-6FCC-45BA-984B-3AF990C0B2D8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70" name="Прямоугольник: скругленные углы 69">
                <a:extLst>
                  <a:ext uri="{FF2B5EF4-FFF2-40B4-BE49-F238E27FC236}">
                    <a16:creationId xmlns:a16="http://schemas.microsoft.com/office/drawing/2014/main" id="{2FD1E81D-89B6-4F1F-98B4-2E2B7C4A502A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1" name="Прямоугольник: скругленные углы 70">
                <a:extLst>
                  <a:ext uri="{FF2B5EF4-FFF2-40B4-BE49-F238E27FC236}">
                    <a16:creationId xmlns:a16="http://schemas.microsoft.com/office/drawing/2014/main" id="{2132F09C-992D-4E5D-BD40-2205812B58F3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Прямоугольник: скругленные углы 71">
                <a:extLst>
                  <a:ext uri="{FF2B5EF4-FFF2-40B4-BE49-F238E27FC236}">
                    <a16:creationId xmlns:a16="http://schemas.microsoft.com/office/drawing/2014/main" id="{2C402FA7-CC44-4A36-A2B6-D12246012EE1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C26A397D-B80D-48D6-8C72-8FFD2A2B426D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4F1ADB2-8400-4E15-A9C1-A68357E8C551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23</a:t>
              </a:r>
              <a:endParaRPr lang="ru-RU" sz="2000" dirty="0">
                <a:solidFill>
                  <a:schemeClr val="bg1"/>
                </a:solidFill>
                <a:latin typeface="Philosopher Bold" panose="00000800000000000000" pitchFamily="2" charset="-52"/>
              </a:endParaRPr>
            </a:p>
          </p:txBody>
        </p:sp>
      </p:grpSp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AE21A042-1094-4E36-8D96-0E1B4A4909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5EA11105-1827-4253-B173-78FF58B1EAB3}"/>
              </a:ext>
            </a:extLst>
          </p:cNvPr>
          <p:cNvSpPr txBox="1"/>
          <p:nvPr/>
        </p:nvSpPr>
        <p:spPr>
          <a:xfrm>
            <a:off x="594819" y="1167823"/>
            <a:ext cx="63962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9D2E88"/>
                </a:solidFill>
                <a:latin typeface="Montserrat ExtraBold" panose="00000900000000000000" pitchFamily="2" charset="-52"/>
              </a:rPr>
              <a:t>Comfort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5196B12-01FD-48BA-BBB6-8498EE6C597C}"/>
              </a:ext>
            </a:extLst>
          </p:cNvPr>
          <p:cNvSpPr/>
          <p:nvPr/>
        </p:nvSpPr>
        <p:spPr>
          <a:xfrm>
            <a:off x="695326" y="1629901"/>
            <a:ext cx="3312000" cy="44280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F0D4E6A-E03B-4E81-B593-22686861252A}"/>
              </a:ext>
            </a:extLst>
          </p:cNvPr>
          <p:cNvSpPr/>
          <p:nvPr/>
        </p:nvSpPr>
        <p:spPr>
          <a:xfrm>
            <a:off x="4440394" y="1629901"/>
            <a:ext cx="3312000" cy="44280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CAB14E1-8C8F-4F66-B4E2-2603D4B5C777}"/>
              </a:ext>
            </a:extLst>
          </p:cNvPr>
          <p:cNvSpPr/>
          <p:nvPr/>
        </p:nvSpPr>
        <p:spPr>
          <a:xfrm>
            <a:off x="8184675" y="1629901"/>
            <a:ext cx="3312000" cy="44280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3335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CE85F58A-9484-49B1-BEAE-3A082DA73FB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Рисунок 155">
            <a:extLst>
              <a:ext uri="{FF2B5EF4-FFF2-40B4-BE49-F238E27FC236}">
                <a16:creationId xmlns:a16="http://schemas.microsoft.com/office/drawing/2014/main" id="{582901F2-9EB4-48E8-906B-8BA5C079C672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6" name="Рисунок 155">
            <a:extLst>
              <a:ext uri="{FF2B5EF4-FFF2-40B4-BE49-F238E27FC236}">
                <a16:creationId xmlns:a16="http://schemas.microsoft.com/office/drawing/2014/main" id="{F5AF7E8C-11AA-4925-BB10-10B8B35F9A25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Коллекции 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Catalano</a:t>
            </a:r>
          </a:p>
        </p:txBody>
      </p:sp>
      <p:grpSp>
        <p:nvGrpSpPr>
          <p:cNvPr id="67" name="Группа 66">
            <a:extLst>
              <a:ext uri="{FF2B5EF4-FFF2-40B4-BE49-F238E27FC236}">
                <a16:creationId xmlns:a16="http://schemas.microsoft.com/office/drawing/2014/main" id="{3B09CC56-797C-4F90-AFF1-CB57C8BB78BC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68" name="Группа 67">
              <a:extLst>
                <a:ext uri="{FF2B5EF4-FFF2-40B4-BE49-F238E27FC236}">
                  <a16:creationId xmlns:a16="http://schemas.microsoft.com/office/drawing/2014/main" id="{593A5AA7-6FCC-45BA-984B-3AF990C0B2D8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70" name="Прямоугольник: скругленные углы 69">
                <a:extLst>
                  <a:ext uri="{FF2B5EF4-FFF2-40B4-BE49-F238E27FC236}">
                    <a16:creationId xmlns:a16="http://schemas.microsoft.com/office/drawing/2014/main" id="{2FD1E81D-89B6-4F1F-98B4-2E2B7C4A502A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1" name="Прямоугольник: скругленные углы 70">
                <a:extLst>
                  <a:ext uri="{FF2B5EF4-FFF2-40B4-BE49-F238E27FC236}">
                    <a16:creationId xmlns:a16="http://schemas.microsoft.com/office/drawing/2014/main" id="{2132F09C-992D-4E5D-BD40-2205812B58F3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Прямоугольник: скругленные углы 71">
                <a:extLst>
                  <a:ext uri="{FF2B5EF4-FFF2-40B4-BE49-F238E27FC236}">
                    <a16:creationId xmlns:a16="http://schemas.microsoft.com/office/drawing/2014/main" id="{2C402FA7-CC44-4A36-A2B6-D12246012EE1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C26A397D-B80D-48D6-8C72-8FFD2A2B426D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4F1ADB2-8400-4E15-A9C1-A68357E8C551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24</a:t>
              </a:r>
              <a:endParaRPr lang="ru-RU" sz="2000" dirty="0">
                <a:solidFill>
                  <a:schemeClr val="bg1"/>
                </a:solidFill>
                <a:latin typeface="Philosopher Bold" panose="00000800000000000000" pitchFamily="2" charset="-52"/>
              </a:endParaRPr>
            </a:p>
          </p:txBody>
        </p:sp>
      </p:grpSp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AE21A042-1094-4E36-8D96-0E1B4A4909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5EA11105-1827-4253-B173-78FF58B1EAB3}"/>
              </a:ext>
            </a:extLst>
          </p:cNvPr>
          <p:cNvSpPr txBox="1"/>
          <p:nvPr/>
        </p:nvSpPr>
        <p:spPr>
          <a:xfrm>
            <a:off x="594819" y="1167823"/>
            <a:ext cx="63962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9D2E88"/>
                </a:solidFill>
                <a:latin typeface="Montserrat ExtraBold" panose="00000900000000000000" pitchFamily="2" charset="-52"/>
              </a:rPr>
              <a:t>Душевые поддоны H3 и H3 </a:t>
            </a:r>
            <a:r>
              <a:rPr lang="ru-RU" sz="1600" dirty="0" err="1">
                <a:solidFill>
                  <a:srgbClr val="9D2E88"/>
                </a:solidFill>
                <a:latin typeface="Montserrat ExtraBold" panose="00000900000000000000" pitchFamily="2" charset="-52"/>
              </a:rPr>
              <a:t>Solid</a:t>
            </a:r>
            <a:endParaRPr lang="en-US" sz="1600" dirty="0">
              <a:solidFill>
                <a:srgbClr val="9D2E88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5196B12-01FD-48BA-BBB6-8498EE6C597C}"/>
              </a:ext>
            </a:extLst>
          </p:cNvPr>
          <p:cNvSpPr/>
          <p:nvPr/>
        </p:nvSpPr>
        <p:spPr>
          <a:xfrm>
            <a:off x="695326" y="1629901"/>
            <a:ext cx="3312000" cy="44280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F0D4E6A-E03B-4E81-B593-22686861252A}"/>
              </a:ext>
            </a:extLst>
          </p:cNvPr>
          <p:cNvSpPr/>
          <p:nvPr/>
        </p:nvSpPr>
        <p:spPr>
          <a:xfrm>
            <a:off x="4440394" y="1629901"/>
            <a:ext cx="3312000" cy="44280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CAB14E1-8C8F-4F66-B4E2-2603D4B5C777}"/>
              </a:ext>
            </a:extLst>
          </p:cNvPr>
          <p:cNvSpPr/>
          <p:nvPr/>
        </p:nvSpPr>
        <p:spPr>
          <a:xfrm>
            <a:off x="8184675" y="1629901"/>
            <a:ext cx="3312000" cy="44280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2307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CE85F58A-9484-49B1-BEAE-3A082DA73FB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Рисунок 155">
            <a:extLst>
              <a:ext uri="{FF2B5EF4-FFF2-40B4-BE49-F238E27FC236}">
                <a16:creationId xmlns:a16="http://schemas.microsoft.com/office/drawing/2014/main" id="{582901F2-9EB4-48E8-906B-8BA5C079C672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6" name="Рисунок 155">
            <a:extLst>
              <a:ext uri="{FF2B5EF4-FFF2-40B4-BE49-F238E27FC236}">
                <a16:creationId xmlns:a16="http://schemas.microsoft.com/office/drawing/2014/main" id="{F5AF7E8C-11AA-4925-BB10-10B8B35F9A25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Коллекции 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Catalano</a:t>
            </a:r>
          </a:p>
        </p:txBody>
      </p:sp>
      <p:grpSp>
        <p:nvGrpSpPr>
          <p:cNvPr id="67" name="Группа 66">
            <a:extLst>
              <a:ext uri="{FF2B5EF4-FFF2-40B4-BE49-F238E27FC236}">
                <a16:creationId xmlns:a16="http://schemas.microsoft.com/office/drawing/2014/main" id="{3B09CC56-797C-4F90-AFF1-CB57C8BB78BC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68" name="Группа 67">
              <a:extLst>
                <a:ext uri="{FF2B5EF4-FFF2-40B4-BE49-F238E27FC236}">
                  <a16:creationId xmlns:a16="http://schemas.microsoft.com/office/drawing/2014/main" id="{593A5AA7-6FCC-45BA-984B-3AF990C0B2D8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70" name="Прямоугольник: скругленные углы 69">
                <a:extLst>
                  <a:ext uri="{FF2B5EF4-FFF2-40B4-BE49-F238E27FC236}">
                    <a16:creationId xmlns:a16="http://schemas.microsoft.com/office/drawing/2014/main" id="{2FD1E81D-89B6-4F1F-98B4-2E2B7C4A502A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1" name="Прямоугольник: скругленные углы 70">
                <a:extLst>
                  <a:ext uri="{FF2B5EF4-FFF2-40B4-BE49-F238E27FC236}">
                    <a16:creationId xmlns:a16="http://schemas.microsoft.com/office/drawing/2014/main" id="{2132F09C-992D-4E5D-BD40-2205812B58F3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Прямоугольник: скругленные углы 71">
                <a:extLst>
                  <a:ext uri="{FF2B5EF4-FFF2-40B4-BE49-F238E27FC236}">
                    <a16:creationId xmlns:a16="http://schemas.microsoft.com/office/drawing/2014/main" id="{2C402FA7-CC44-4A36-A2B6-D12246012EE1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C26A397D-B80D-48D6-8C72-8FFD2A2B426D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4F1ADB2-8400-4E15-A9C1-A68357E8C551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25</a:t>
              </a:r>
              <a:endParaRPr lang="ru-RU" sz="2000" dirty="0">
                <a:solidFill>
                  <a:schemeClr val="bg1"/>
                </a:solidFill>
                <a:latin typeface="Philosopher Bold" panose="00000800000000000000" pitchFamily="2" charset="-52"/>
              </a:endParaRPr>
            </a:p>
          </p:txBody>
        </p:sp>
      </p:grpSp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AE21A042-1094-4E36-8D96-0E1B4A4909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5EA11105-1827-4253-B173-78FF58B1EAB3}"/>
              </a:ext>
            </a:extLst>
          </p:cNvPr>
          <p:cNvSpPr txBox="1"/>
          <p:nvPr/>
        </p:nvSpPr>
        <p:spPr>
          <a:xfrm>
            <a:off x="594819" y="1167823"/>
            <a:ext cx="63962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9D2E88"/>
                </a:solidFill>
                <a:latin typeface="Montserrat ExtraBold" panose="00000900000000000000" pitchFamily="2" charset="-52"/>
              </a:rPr>
              <a:t>Ванны из </a:t>
            </a:r>
            <a:r>
              <a:rPr lang="en-US" sz="1600" dirty="0" err="1">
                <a:solidFill>
                  <a:srgbClr val="9D2E88"/>
                </a:solidFill>
                <a:latin typeface="Montserrat ExtraBold" panose="00000900000000000000" pitchFamily="2" charset="-52"/>
              </a:rPr>
              <a:t>Solidtech</a:t>
            </a:r>
            <a:endParaRPr lang="en-US" sz="1600" dirty="0">
              <a:solidFill>
                <a:srgbClr val="9D2E88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5196B12-01FD-48BA-BBB6-8498EE6C597C}"/>
              </a:ext>
            </a:extLst>
          </p:cNvPr>
          <p:cNvSpPr/>
          <p:nvPr/>
        </p:nvSpPr>
        <p:spPr>
          <a:xfrm>
            <a:off x="695326" y="1629901"/>
            <a:ext cx="3312000" cy="44280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F0D4E6A-E03B-4E81-B593-22686861252A}"/>
              </a:ext>
            </a:extLst>
          </p:cNvPr>
          <p:cNvSpPr/>
          <p:nvPr/>
        </p:nvSpPr>
        <p:spPr>
          <a:xfrm>
            <a:off x="4440394" y="1629901"/>
            <a:ext cx="3312000" cy="44280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CAB14E1-8C8F-4F66-B4E2-2603D4B5C777}"/>
              </a:ext>
            </a:extLst>
          </p:cNvPr>
          <p:cNvSpPr/>
          <p:nvPr/>
        </p:nvSpPr>
        <p:spPr>
          <a:xfrm>
            <a:off x="8184675" y="1629901"/>
            <a:ext cx="3312000" cy="44280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CCB06C6-4809-4A27-9721-BEA668C906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8568" y="-4811294"/>
            <a:ext cx="5904000" cy="4428000"/>
          </a:xfrm>
          <a:prstGeom prst="diamond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8F155E6-2042-45E1-B22F-5D5097E46C8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5845" b="3154"/>
          <a:stretch/>
        </p:blipFill>
        <p:spPr>
          <a:xfrm>
            <a:off x="6781543" y="-4652857"/>
            <a:ext cx="4715132" cy="2510801"/>
          </a:xfrm>
          <a:prstGeom prst="diamond">
            <a:avLst/>
          </a:prstGeom>
        </p:spPr>
      </p:pic>
    </p:spTree>
    <p:extLst>
      <p:ext uri="{BB962C8B-B14F-4D97-AF65-F5344CB8AC3E}">
        <p14:creationId xmlns:p14="http://schemas.microsoft.com/office/powerpoint/2010/main" val="20063650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6CAE61BA-FBD8-4837-A2C9-04C88877FCC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Рисунок 155">
            <a:extLst>
              <a:ext uri="{FF2B5EF4-FFF2-40B4-BE49-F238E27FC236}">
                <a16:creationId xmlns:a16="http://schemas.microsoft.com/office/drawing/2014/main" id="{18CF6168-67E6-4BB5-816B-BF0DFC6E2DB8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5" name="Рисунок 155">
            <a:extLst>
              <a:ext uri="{FF2B5EF4-FFF2-40B4-BE49-F238E27FC236}">
                <a16:creationId xmlns:a16="http://schemas.microsoft.com/office/drawing/2014/main" id="{479918BB-D0FB-4DDF-B266-1655856CF237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Catalano </a:t>
            </a:r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в проектах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grpSp>
        <p:nvGrpSpPr>
          <p:cNvPr id="86" name="Группа 85">
            <a:extLst>
              <a:ext uri="{FF2B5EF4-FFF2-40B4-BE49-F238E27FC236}">
                <a16:creationId xmlns:a16="http://schemas.microsoft.com/office/drawing/2014/main" id="{AF74408F-A053-4685-AD78-AA272D59BC63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87" name="Группа 86">
              <a:extLst>
                <a:ext uri="{FF2B5EF4-FFF2-40B4-BE49-F238E27FC236}">
                  <a16:creationId xmlns:a16="http://schemas.microsoft.com/office/drawing/2014/main" id="{91EB9B56-19BB-4357-A0EB-751FCAE17610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89" name="Прямоугольник: скругленные углы 88">
                <a:extLst>
                  <a:ext uri="{FF2B5EF4-FFF2-40B4-BE49-F238E27FC236}">
                    <a16:creationId xmlns:a16="http://schemas.microsoft.com/office/drawing/2014/main" id="{1B958056-F647-4102-85F6-15C469D45083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0" name="Прямоугольник: скругленные углы 89">
                <a:extLst>
                  <a:ext uri="{FF2B5EF4-FFF2-40B4-BE49-F238E27FC236}">
                    <a16:creationId xmlns:a16="http://schemas.microsoft.com/office/drawing/2014/main" id="{255CF3CB-4D8D-4E6D-BA0A-BDAD2BFA835D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91" name="Прямоугольник: скругленные углы 90">
                <a:extLst>
                  <a:ext uri="{FF2B5EF4-FFF2-40B4-BE49-F238E27FC236}">
                    <a16:creationId xmlns:a16="http://schemas.microsoft.com/office/drawing/2014/main" id="{F30BE3F7-EE85-409F-8F66-4E0FF132D00E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92" name="Прямоугольник: скругленные углы 91">
                <a:extLst>
                  <a:ext uri="{FF2B5EF4-FFF2-40B4-BE49-F238E27FC236}">
                    <a16:creationId xmlns:a16="http://schemas.microsoft.com/office/drawing/2014/main" id="{01F69538-CFE5-4664-9A7A-D70297C3D067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D02A5227-EC8A-4D62-922C-6A6961C4124C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26</a:t>
              </a:r>
              <a:endParaRPr lang="ru-RU" sz="2000" dirty="0">
                <a:solidFill>
                  <a:schemeClr val="bg1"/>
                </a:solidFill>
                <a:latin typeface="Philosopher Bold" panose="00000800000000000000" pitchFamily="2" charset="-52"/>
              </a:endParaRPr>
            </a:p>
          </p:txBody>
        </p:sp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4B0F25E-79B2-4297-B0DD-856CE3080A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845" b="3154"/>
          <a:stretch/>
        </p:blipFill>
        <p:spPr>
          <a:xfrm>
            <a:off x="6781543" y="1629899"/>
            <a:ext cx="4715132" cy="251080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99F8E96-E626-4A09-8C85-6E824B3A9B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" y="1629900"/>
            <a:ext cx="5904000" cy="4428000"/>
          </a:xfrm>
          <a:prstGeom prst="rect">
            <a:avLst/>
          </a:prstGeom>
        </p:spPr>
      </p:pic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3317E962-38DF-46E8-9BC9-230D74D2CB53}"/>
              </a:ext>
            </a:extLst>
          </p:cNvPr>
          <p:cNvSpPr/>
          <p:nvPr/>
        </p:nvSpPr>
        <p:spPr>
          <a:xfrm flipH="1">
            <a:off x="6781542" y="4323983"/>
            <a:ext cx="4714457" cy="1727499"/>
          </a:xfrm>
          <a:prstGeom prst="rect">
            <a:avLst/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5" name="Группа 94">
            <a:extLst>
              <a:ext uri="{FF2B5EF4-FFF2-40B4-BE49-F238E27FC236}">
                <a16:creationId xmlns:a16="http://schemas.microsoft.com/office/drawing/2014/main" id="{205AE4BB-C40B-47D5-9CCC-BC11F1FF7AC9}"/>
              </a:ext>
            </a:extLst>
          </p:cNvPr>
          <p:cNvGrpSpPr/>
          <p:nvPr/>
        </p:nvGrpSpPr>
        <p:grpSpPr>
          <a:xfrm>
            <a:off x="6907728" y="4497874"/>
            <a:ext cx="4462084" cy="1379716"/>
            <a:chOff x="6287740" y="4478759"/>
            <a:chExt cx="5042504" cy="1379716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BB97DFA7-1011-4CB4-9A95-742865EE7827}"/>
                </a:ext>
              </a:extLst>
            </p:cNvPr>
            <p:cNvSpPr txBox="1"/>
            <p:nvPr/>
          </p:nvSpPr>
          <p:spPr>
            <a:xfrm>
              <a:off x="6287740" y="4478759"/>
              <a:ext cx="35490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9D2E88"/>
                  </a:solidFill>
                  <a:latin typeface="Montserrat ExtraBold" panose="00000900000000000000" pitchFamily="2" charset="-52"/>
                </a:rPr>
                <a:t>Hotel</a:t>
              </a:r>
              <a:r>
                <a:rPr lang="ru-RU" sz="1400" dirty="0">
                  <a:solidFill>
                    <a:srgbClr val="9D2E88"/>
                  </a:solidFill>
                  <a:latin typeface="Montserrat ExtraBold" panose="00000900000000000000" pitchFamily="2" charset="-52"/>
                </a:rPr>
                <a:t> </a:t>
              </a:r>
              <a:r>
                <a:rPr lang="en-US" sz="1400" dirty="0">
                  <a:solidFill>
                    <a:srgbClr val="9D2E88"/>
                  </a:solidFill>
                  <a:latin typeface="Montserrat ExtraBold" panose="00000900000000000000" pitchFamily="2" charset="-52"/>
                </a:rPr>
                <a:t>Prinz Rudolf</a:t>
              </a:r>
            </a:p>
          </p:txBody>
        </p:sp>
        <p:grpSp>
          <p:nvGrpSpPr>
            <p:cNvPr id="97" name="Группа 96">
              <a:extLst>
                <a:ext uri="{FF2B5EF4-FFF2-40B4-BE49-F238E27FC236}">
                  <a16:creationId xmlns:a16="http://schemas.microsoft.com/office/drawing/2014/main" id="{7FD10770-BF6E-451E-BDA6-CB5AF1365995}"/>
                </a:ext>
              </a:extLst>
            </p:cNvPr>
            <p:cNvGrpSpPr/>
            <p:nvPr/>
          </p:nvGrpSpPr>
          <p:grpSpPr>
            <a:xfrm>
              <a:off x="6287740" y="4905912"/>
              <a:ext cx="5042504" cy="952563"/>
              <a:chOff x="6287740" y="4879955"/>
              <a:chExt cx="5042504" cy="952563"/>
            </a:xfrm>
          </p:grpSpPr>
          <p:grpSp>
            <p:nvGrpSpPr>
              <p:cNvPr id="98" name="Группа 97">
                <a:extLst>
                  <a:ext uri="{FF2B5EF4-FFF2-40B4-BE49-F238E27FC236}">
                    <a16:creationId xmlns:a16="http://schemas.microsoft.com/office/drawing/2014/main" id="{4C8D6714-000C-4D3F-9133-3AD20CB5CB83}"/>
                  </a:ext>
                </a:extLst>
              </p:cNvPr>
              <p:cNvGrpSpPr/>
              <p:nvPr/>
            </p:nvGrpSpPr>
            <p:grpSpPr>
              <a:xfrm>
                <a:off x="6287741" y="4913502"/>
                <a:ext cx="5042503" cy="261610"/>
                <a:chOff x="6287741" y="4879955"/>
                <a:chExt cx="5042503" cy="261610"/>
              </a:xfrm>
            </p:grpSpPr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58446242-EE2A-4290-9243-35F18D99730F}"/>
                    </a:ext>
                  </a:extLst>
                </p:cNvPr>
                <p:cNvSpPr txBox="1"/>
                <p:nvPr/>
              </p:nvSpPr>
              <p:spPr>
                <a:xfrm>
                  <a:off x="6287741" y="4879955"/>
                  <a:ext cx="1575284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100" dirty="0">
                      <a:solidFill>
                        <a:schemeClr val="bg1"/>
                      </a:solidFill>
                      <a:latin typeface="Montserrat Medium" panose="00000600000000000000" pitchFamily="2" charset="-52"/>
                    </a:rPr>
                    <a:t>Год</a:t>
                  </a:r>
                  <a:endParaRPr lang="en-US" sz="1100" dirty="0">
                    <a:solidFill>
                      <a:schemeClr val="bg1"/>
                    </a:solidFill>
                    <a:latin typeface="Montserrat Medium" panose="00000600000000000000" pitchFamily="2" charset="-52"/>
                  </a:endParaRPr>
                </a:p>
              </p:txBody>
            </p:sp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94533537-0294-4451-B4B6-4DF38A2D0A49}"/>
                    </a:ext>
                  </a:extLst>
                </p:cNvPr>
                <p:cNvSpPr txBox="1"/>
                <p:nvPr/>
              </p:nvSpPr>
              <p:spPr>
                <a:xfrm>
                  <a:off x="9754960" y="4879955"/>
                  <a:ext cx="1575284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ru-RU" sz="1100" dirty="0">
                      <a:solidFill>
                        <a:schemeClr val="bg1"/>
                      </a:solidFill>
                      <a:latin typeface="Montserrat" panose="00000500000000000000" pitchFamily="2" charset="-52"/>
                    </a:rPr>
                    <a:t>2020</a:t>
                  </a:r>
                  <a:endParaRPr lang="en-US" sz="1100" dirty="0">
                    <a:solidFill>
                      <a:schemeClr val="bg1"/>
                    </a:solidFill>
                    <a:latin typeface="Montserrat" panose="00000500000000000000" pitchFamily="2" charset="-52"/>
                  </a:endParaRPr>
                </a:p>
              </p:txBody>
            </p:sp>
          </p:grpSp>
          <p:grpSp>
            <p:nvGrpSpPr>
              <p:cNvPr id="99" name="Группа 98">
                <a:extLst>
                  <a:ext uri="{FF2B5EF4-FFF2-40B4-BE49-F238E27FC236}">
                    <a16:creationId xmlns:a16="http://schemas.microsoft.com/office/drawing/2014/main" id="{992FC823-F034-406B-9F95-06804801476A}"/>
                  </a:ext>
                </a:extLst>
              </p:cNvPr>
              <p:cNvGrpSpPr/>
              <p:nvPr/>
            </p:nvGrpSpPr>
            <p:grpSpPr>
              <a:xfrm>
                <a:off x="6287741" y="5242206"/>
                <a:ext cx="5042503" cy="261610"/>
                <a:chOff x="6287741" y="4879955"/>
                <a:chExt cx="5042503" cy="261610"/>
              </a:xfrm>
            </p:grpSpPr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81BCAAC9-6D6A-4012-9A9C-861BC9481FCD}"/>
                    </a:ext>
                  </a:extLst>
                </p:cNvPr>
                <p:cNvSpPr txBox="1"/>
                <p:nvPr/>
              </p:nvSpPr>
              <p:spPr>
                <a:xfrm>
                  <a:off x="6287741" y="4879955"/>
                  <a:ext cx="1575284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100" dirty="0">
                      <a:solidFill>
                        <a:schemeClr val="bg1"/>
                      </a:solidFill>
                      <a:latin typeface="Montserrat Medium" panose="00000600000000000000" pitchFamily="2" charset="-52"/>
                    </a:rPr>
                    <a:t>Расположение</a:t>
                  </a:r>
                  <a:endParaRPr lang="en-US" sz="1100" dirty="0">
                    <a:solidFill>
                      <a:schemeClr val="bg1"/>
                    </a:solidFill>
                    <a:latin typeface="Montserrat Medium" panose="00000600000000000000" pitchFamily="2" charset="-52"/>
                  </a:endParaRPr>
                </a:p>
              </p:txBody>
            </p:sp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94AFCABB-BCAB-4C72-A01F-49DE50188657}"/>
                    </a:ext>
                  </a:extLst>
                </p:cNvPr>
                <p:cNvSpPr txBox="1"/>
                <p:nvPr/>
              </p:nvSpPr>
              <p:spPr>
                <a:xfrm>
                  <a:off x="9754960" y="4879955"/>
                  <a:ext cx="1575284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ru-RU" sz="1100" dirty="0">
                      <a:solidFill>
                        <a:schemeClr val="bg1"/>
                      </a:solidFill>
                      <a:latin typeface="Montserrat" panose="00000500000000000000" pitchFamily="2" charset="-52"/>
                    </a:rPr>
                    <a:t>Италия </a:t>
                  </a:r>
                  <a:endParaRPr lang="en-US" sz="1100" dirty="0">
                    <a:solidFill>
                      <a:schemeClr val="bg1"/>
                    </a:solidFill>
                    <a:latin typeface="Montserrat" panose="00000500000000000000" pitchFamily="2" charset="-52"/>
                  </a:endParaRPr>
                </a:p>
              </p:txBody>
            </p:sp>
          </p:grpSp>
          <p:grpSp>
            <p:nvGrpSpPr>
              <p:cNvPr id="100" name="Группа 99">
                <a:extLst>
                  <a:ext uri="{FF2B5EF4-FFF2-40B4-BE49-F238E27FC236}">
                    <a16:creationId xmlns:a16="http://schemas.microsoft.com/office/drawing/2014/main" id="{1C993471-4211-49B1-B2AA-EB8FC087478D}"/>
                  </a:ext>
                </a:extLst>
              </p:cNvPr>
              <p:cNvGrpSpPr/>
              <p:nvPr/>
            </p:nvGrpSpPr>
            <p:grpSpPr>
              <a:xfrm>
                <a:off x="6287740" y="5570908"/>
                <a:ext cx="5042504" cy="261610"/>
                <a:chOff x="6287740" y="4879955"/>
                <a:chExt cx="5042504" cy="261610"/>
              </a:xfrm>
            </p:grpSpPr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CCF8D326-2148-4C52-9752-58BB9E45AF47}"/>
                    </a:ext>
                  </a:extLst>
                </p:cNvPr>
                <p:cNvSpPr txBox="1"/>
                <p:nvPr/>
              </p:nvSpPr>
              <p:spPr>
                <a:xfrm>
                  <a:off x="6287740" y="4879955"/>
                  <a:ext cx="2295427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100" dirty="0">
                      <a:solidFill>
                        <a:schemeClr val="bg1"/>
                      </a:solidFill>
                      <a:latin typeface="Montserrat Medium" panose="00000600000000000000" pitchFamily="2" charset="-52"/>
                    </a:rPr>
                    <a:t>Архитектор </a:t>
                  </a:r>
                  <a:endParaRPr lang="en-US" sz="1100" dirty="0">
                    <a:solidFill>
                      <a:schemeClr val="bg1"/>
                    </a:solidFill>
                    <a:latin typeface="Montserrat Medium" panose="00000600000000000000" pitchFamily="2" charset="-52"/>
                  </a:endParaRPr>
                </a:p>
              </p:txBody>
            </p:sp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487A7F05-7E2E-4776-92A4-6A77AF3302AF}"/>
                    </a:ext>
                  </a:extLst>
                </p:cNvPr>
                <p:cNvSpPr txBox="1"/>
                <p:nvPr/>
              </p:nvSpPr>
              <p:spPr>
                <a:xfrm>
                  <a:off x="9168384" y="4879955"/>
                  <a:ext cx="216186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100" dirty="0">
                      <a:solidFill>
                        <a:schemeClr val="bg1"/>
                      </a:solidFill>
                      <a:latin typeface="Montserrat" panose="00000500000000000000" pitchFamily="2" charset="-52"/>
                    </a:rPr>
                    <a:t>DEAR studio</a:t>
                  </a:r>
                </a:p>
              </p:txBody>
            </p:sp>
          </p:grpSp>
          <p:cxnSp>
            <p:nvCxnSpPr>
              <p:cNvPr id="101" name="Прямая соединительная линия 100">
                <a:extLst>
                  <a:ext uri="{FF2B5EF4-FFF2-40B4-BE49-F238E27FC236}">
                    <a16:creationId xmlns:a16="http://schemas.microsoft.com/office/drawing/2014/main" id="{7BCE1CA2-DB03-48B1-85E0-AF14C981FE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6416" y="4879955"/>
                <a:ext cx="4953828" cy="0"/>
              </a:xfrm>
              <a:prstGeom prst="line">
                <a:avLst/>
              </a:prstGeom>
              <a:ln>
                <a:solidFill>
                  <a:schemeClr val="bg1">
                    <a:lumMod val="95000"/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Прямая соединительная линия 101">
                <a:extLst>
                  <a:ext uri="{FF2B5EF4-FFF2-40B4-BE49-F238E27FC236}">
                    <a16:creationId xmlns:a16="http://schemas.microsoft.com/office/drawing/2014/main" id="{6BA65C42-8200-43F4-B3B9-B97FC9CD47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6416" y="5208659"/>
                <a:ext cx="4953828" cy="0"/>
              </a:xfrm>
              <a:prstGeom prst="line">
                <a:avLst/>
              </a:prstGeom>
              <a:ln>
                <a:solidFill>
                  <a:schemeClr val="bg1">
                    <a:lumMod val="95000"/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Прямая соединительная линия 102">
                <a:extLst>
                  <a:ext uri="{FF2B5EF4-FFF2-40B4-BE49-F238E27FC236}">
                    <a16:creationId xmlns:a16="http://schemas.microsoft.com/office/drawing/2014/main" id="{6E18A915-C1B6-440F-82FA-BB222C9F74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6416" y="5537363"/>
                <a:ext cx="4953828" cy="0"/>
              </a:xfrm>
              <a:prstGeom prst="line">
                <a:avLst/>
              </a:prstGeom>
              <a:ln>
                <a:solidFill>
                  <a:schemeClr val="bg1">
                    <a:lumMod val="95000"/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6" name="Рисунок 115">
            <a:extLst>
              <a:ext uri="{FF2B5EF4-FFF2-40B4-BE49-F238E27FC236}">
                <a16:creationId xmlns:a16="http://schemas.microsoft.com/office/drawing/2014/main" id="{295DE6AD-0DEA-428A-9712-A7318B5F802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61" b="2934"/>
          <a:stretch/>
        </p:blipFill>
        <p:spPr>
          <a:xfrm>
            <a:off x="-3716341" y="1721677"/>
            <a:ext cx="2746450" cy="2468336"/>
          </a:xfrm>
          <a:prstGeom prst="rect">
            <a:avLst/>
          </a:prstGeom>
        </p:spPr>
      </p:pic>
      <p:pic>
        <p:nvPicPr>
          <p:cNvPr id="117" name="Рисунок 116">
            <a:extLst>
              <a:ext uri="{FF2B5EF4-FFF2-40B4-BE49-F238E27FC236}">
                <a16:creationId xmlns:a16="http://schemas.microsoft.com/office/drawing/2014/main" id="{AA787E4C-76EC-4C71-AB37-0230040225D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880" b="3916"/>
          <a:stretch/>
        </p:blipFill>
        <p:spPr>
          <a:xfrm>
            <a:off x="4049479" y="-3033207"/>
            <a:ext cx="4093043" cy="2468336"/>
          </a:xfrm>
          <a:prstGeom prst="rect">
            <a:avLst/>
          </a:prstGeom>
        </p:spPr>
      </p:pic>
      <p:pic>
        <p:nvPicPr>
          <p:cNvPr id="118" name="Рисунок 117">
            <a:extLst>
              <a:ext uri="{FF2B5EF4-FFF2-40B4-BE49-F238E27FC236}">
                <a16:creationId xmlns:a16="http://schemas.microsoft.com/office/drawing/2014/main" id="{B56F02B5-D33E-4203-9422-DAD3F0D6212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40" b="19676"/>
          <a:stretch/>
        </p:blipFill>
        <p:spPr>
          <a:xfrm>
            <a:off x="12955478" y="1721677"/>
            <a:ext cx="3580364" cy="2469600"/>
          </a:xfrm>
          <a:prstGeom prst="rect">
            <a:avLst/>
          </a:prstGeom>
        </p:spPr>
      </p:pic>
      <p:grpSp>
        <p:nvGrpSpPr>
          <p:cNvPr id="58" name="Группа 57">
            <a:extLst>
              <a:ext uri="{FF2B5EF4-FFF2-40B4-BE49-F238E27FC236}">
                <a16:creationId xmlns:a16="http://schemas.microsoft.com/office/drawing/2014/main" id="{4CD3646F-021E-4963-8EDF-D97A235826EC}"/>
              </a:ext>
            </a:extLst>
          </p:cNvPr>
          <p:cNvGrpSpPr/>
          <p:nvPr/>
        </p:nvGrpSpPr>
        <p:grpSpPr>
          <a:xfrm>
            <a:off x="12955478" y="4323983"/>
            <a:ext cx="10800000" cy="1727499"/>
            <a:chOff x="696000" y="4323983"/>
            <a:chExt cx="10800000" cy="1727499"/>
          </a:xfrm>
        </p:grpSpPr>
        <p:sp>
          <p:nvSpPr>
            <p:cNvPr id="59" name="Прямоугольник 58">
              <a:extLst>
                <a:ext uri="{FF2B5EF4-FFF2-40B4-BE49-F238E27FC236}">
                  <a16:creationId xmlns:a16="http://schemas.microsoft.com/office/drawing/2014/main" id="{9B2FF36D-4496-4188-B67F-53B0E3248711}"/>
                </a:ext>
              </a:extLst>
            </p:cNvPr>
            <p:cNvSpPr/>
            <p:nvPr/>
          </p:nvSpPr>
          <p:spPr>
            <a:xfrm>
              <a:off x="696000" y="4323983"/>
              <a:ext cx="10800000" cy="1727499"/>
            </a:xfrm>
            <a:prstGeom prst="rect">
              <a:avLst/>
            </a:prstGeom>
            <a:blipFill dpi="0" rotWithShape="1">
              <a:blip r:embed="rId7"/>
              <a:srcRect/>
              <a:tile tx="0" ty="0" sx="100000" sy="100000" flip="none" algn="l"/>
            </a:blipFill>
            <a:ln w="635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Прямоугольник 59">
              <a:extLst>
                <a:ext uri="{FF2B5EF4-FFF2-40B4-BE49-F238E27FC236}">
                  <a16:creationId xmlns:a16="http://schemas.microsoft.com/office/drawing/2014/main" id="{DEE46EB6-98A0-4B1A-A761-6B34D5B0207F}"/>
                </a:ext>
              </a:extLst>
            </p:cNvPr>
            <p:cNvSpPr/>
            <p:nvPr/>
          </p:nvSpPr>
          <p:spPr>
            <a:xfrm flipH="1">
              <a:off x="696000" y="4323983"/>
              <a:ext cx="10800000" cy="1727499"/>
            </a:xfrm>
            <a:prstGeom prst="rect">
              <a:avLst/>
            </a:prstGeom>
            <a:gradFill>
              <a:gsLst>
                <a:gs pos="0">
                  <a:srgbClr val="34373B"/>
                </a:gs>
                <a:gs pos="50000">
                  <a:srgbClr val="34373B"/>
                </a:gs>
                <a:gs pos="100000">
                  <a:srgbClr val="34373B">
                    <a:alpha val="0"/>
                  </a:srgbClr>
                </a:gs>
              </a:gsLst>
              <a:lin ang="0" scaled="0"/>
            </a:gradFill>
            <a:ln w="6350">
              <a:solidFill>
                <a:schemeClr val="bg1">
                  <a:lumMod val="85000"/>
                  <a:alpha val="20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0B8D1AD9-AA04-47AE-A4DF-0304A02BE9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2799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6CAE61BA-FBD8-4837-A2C9-04C88877FCC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Рисунок 155">
            <a:extLst>
              <a:ext uri="{FF2B5EF4-FFF2-40B4-BE49-F238E27FC236}">
                <a16:creationId xmlns:a16="http://schemas.microsoft.com/office/drawing/2014/main" id="{18CF6168-67E6-4BB5-816B-BF0DFC6E2DB8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5" name="Рисунок 155">
            <a:extLst>
              <a:ext uri="{FF2B5EF4-FFF2-40B4-BE49-F238E27FC236}">
                <a16:creationId xmlns:a16="http://schemas.microsoft.com/office/drawing/2014/main" id="{479918BB-D0FB-4DDF-B266-1655856CF237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Catalano </a:t>
            </a:r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в проектах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85AB1D52-A0B4-4B2F-8049-F506529ADD58}"/>
              </a:ext>
            </a:extLst>
          </p:cNvPr>
          <p:cNvGrpSpPr/>
          <p:nvPr/>
        </p:nvGrpSpPr>
        <p:grpSpPr>
          <a:xfrm>
            <a:off x="696000" y="4323983"/>
            <a:ext cx="10800000" cy="1727499"/>
            <a:chOff x="696000" y="4323983"/>
            <a:chExt cx="10800000" cy="1727499"/>
          </a:xfrm>
        </p:grpSpPr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37C4EFDD-D19B-4B35-85B3-91F7E58D36ED}"/>
                </a:ext>
              </a:extLst>
            </p:cNvPr>
            <p:cNvSpPr/>
            <p:nvPr/>
          </p:nvSpPr>
          <p:spPr>
            <a:xfrm>
              <a:off x="696000" y="4323983"/>
              <a:ext cx="10800000" cy="1727499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l"/>
            </a:blipFill>
            <a:ln w="635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8C9CD385-B0F7-4E71-B76E-195B67A90040}"/>
                </a:ext>
              </a:extLst>
            </p:cNvPr>
            <p:cNvSpPr/>
            <p:nvPr/>
          </p:nvSpPr>
          <p:spPr>
            <a:xfrm flipH="1">
              <a:off x="696000" y="4323983"/>
              <a:ext cx="10800000" cy="1727499"/>
            </a:xfrm>
            <a:prstGeom prst="rect">
              <a:avLst/>
            </a:prstGeom>
            <a:gradFill>
              <a:gsLst>
                <a:gs pos="0">
                  <a:srgbClr val="34373B"/>
                </a:gs>
                <a:gs pos="50000">
                  <a:srgbClr val="34373B"/>
                </a:gs>
                <a:gs pos="100000">
                  <a:srgbClr val="34373B">
                    <a:alpha val="0"/>
                  </a:srgbClr>
                </a:gs>
              </a:gsLst>
              <a:lin ang="0" scaled="0"/>
            </a:gradFill>
            <a:ln w="6350">
              <a:solidFill>
                <a:schemeClr val="bg1">
                  <a:lumMod val="85000"/>
                  <a:alpha val="20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C9C08A7E-944C-40B0-9775-F74D9D5F08B4}"/>
              </a:ext>
            </a:extLst>
          </p:cNvPr>
          <p:cNvGrpSpPr/>
          <p:nvPr/>
        </p:nvGrpSpPr>
        <p:grpSpPr>
          <a:xfrm>
            <a:off x="6287740" y="4497874"/>
            <a:ext cx="5042504" cy="1379716"/>
            <a:chOff x="6287740" y="4478759"/>
            <a:chExt cx="5042504" cy="137971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E8A920F-487C-4F69-960D-E613323FD828}"/>
                </a:ext>
              </a:extLst>
            </p:cNvPr>
            <p:cNvSpPr txBox="1"/>
            <p:nvPr/>
          </p:nvSpPr>
          <p:spPr>
            <a:xfrm>
              <a:off x="6287740" y="4478759"/>
              <a:ext cx="23990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9D2E88"/>
                  </a:solidFill>
                  <a:latin typeface="Montserrat ExtraBold" panose="00000900000000000000" pitchFamily="2" charset="-52"/>
                </a:rPr>
                <a:t>Elmire</a:t>
              </a:r>
            </a:p>
          </p:txBody>
        </p: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92364069-856D-4E8D-A569-F9A95DB3C5B4}"/>
                </a:ext>
              </a:extLst>
            </p:cNvPr>
            <p:cNvGrpSpPr/>
            <p:nvPr/>
          </p:nvGrpSpPr>
          <p:grpSpPr>
            <a:xfrm>
              <a:off x="6287740" y="4905912"/>
              <a:ext cx="5042504" cy="952563"/>
              <a:chOff x="6287740" y="4879955"/>
              <a:chExt cx="5042504" cy="952563"/>
            </a:xfrm>
          </p:grpSpPr>
          <p:grpSp>
            <p:nvGrpSpPr>
              <p:cNvPr id="5" name="Группа 4">
                <a:extLst>
                  <a:ext uri="{FF2B5EF4-FFF2-40B4-BE49-F238E27FC236}">
                    <a16:creationId xmlns:a16="http://schemas.microsoft.com/office/drawing/2014/main" id="{7DE2C4EE-73B8-4252-AE2D-88356D78C453}"/>
                  </a:ext>
                </a:extLst>
              </p:cNvPr>
              <p:cNvGrpSpPr/>
              <p:nvPr/>
            </p:nvGrpSpPr>
            <p:grpSpPr>
              <a:xfrm>
                <a:off x="6287741" y="4913502"/>
                <a:ext cx="5042503" cy="261610"/>
                <a:chOff x="6287741" y="4879955"/>
                <a:chExt cx="5042503" cy="261610"/>
              </a:xfrm>
            </p:grpSpPr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655E3CC5-C5A1-4BD6-8C02-86D428FA5932}"/>
                    </a:ext>
                  </a:extLst>
                </p:cNvPr>
                <p:cNvSpPr txBox="1"/>
                <p:nvPr/>
              </p:nvSpPr>
              <p:spPr>
                <a:xfrm>
                  <a:off x="6287741" y="4879955"/>
                  <a:ext cx="1575284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100" dirty="0">
                      <a:solidFill>
                        <a:schemeClr val="bg1"/>
                      </a:solidFill>
                      <a:latin typeface="Montserrat Medium" panose="00000600000000000000" pitchFamily="2" charset="-52"/>
                    </a:rPr>
                    <a:t>Год</a:t>
                  </a:r>
                  <a:endParaRPr lang="en-US" sz="1100" dirty="0">
                    <a:solidFill>
                      <a:schemeClr val="bg1"/>
                    </a:solidFill>
                    <a:latin typeface="Montserrat Medium" panose="00000600000000000000" pitchFamily="2" charset="-52"/>
                  </a:endParaRP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DC4C9D4F-C8E0-4F70-8D64-2A3FB5950EFE}"/>
                    </a:ext>
                  </a:extLst>
                </p:cNvPr>
                <p:cNvSpPr txBox="1"/>
                <p:nvPr/>
              </p:nvSpPr>
              <p:spPr>
                <a:xfrm>
                  <a:off x="9754960" y="4879955"/>
                  <a:ext cx="1575284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ru-RU" sz="1100" dirty="0">
                      <a:solidFill>
                        <a:schemeClr val="bg1"/>
                      </a:solidFill>
                      <a:latin typeface="Montserrat" panose="00000500000000000000" pitchFamily="2" charset="-52"/>
                    </a:rPr>
                    <a:t>2021</a:t>
                  </a:r>
                  <a:endParaRPr lang="en-US" sz="1100" dirty="0">
                    <a:solidFill>
                      <a:schemeClr val="bg1"/>
                    </a:solidFill>
                    <a:latin typeface="Montserrat" panose="00000500000000000000" pitchFamily="2" charset="-52"/>
                  </a:endParaRPr>
                </a:p>
              </p:txBody>
            </p:sp>
          </p:grpSp>
          <p:grpSp>
            <p:nvGrpSpPr>
              <p:cNvPr id="34" name="Группа 33">
                <a:extLst>
                  <a:ext uri="{FF2B5EF4-FFF2-40B4-BE49-F238E27FC236}">
                    <a16:creationId xmlns:a16="http://schemas.microsoft.com/office/drawing/2014/main" id="{A1A08F31-6772-46DB-91FA-E4D8CEF1B62E}"/>
                  </a:ext>
                </a:extLst>
              </p:cNvPr>
              <p:cNvGrpSpPr/>
              <p:nvPr/>
            </p:nvGrpSpPr>
            <p:grpSpPr>
              <a:xfrm>
                <a:off x="6287741" y="5242206"/>
                <a:ext cx="5042503" cy="261610"/>
                <a:chOff x="6287741" y="4879955"/>
                <a:chExt cx="5042503" cy="261610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52ED6B6E-9597-45C9-8AC1-8D0E1EF1AC8F}"/>
                    </a:ext>
                  </a:extLst>
                </p:cNvPr>
                <p:cNvSpPr txBox="1"/>
                <p:nvPr/>
              </p:nvSpPr>
              <p:spPr>
                <a:xfrm>
                  <a:off x="6287741" y="4879955"/>
                  <a:ext cx="1575284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100" dirty="0">
                      <a:solidFill>
                        <a:schemeClr val="bg1"/>
                      </a:solidFill>
                      <a:latin typeface="Montserrat Medium" panose="00000600000000000000" pitchFamily="2" charset="-52"/>
                    </a:rPr>
                    <a:t>Расположение</a:t>
                  </a:r>
                  <a:endParaRPr lang="en-US" sz="1100" dirty="0">
                    <a:solidFill>
                      <a:schemeClr val="bg1"/>
                    </a:solidFill>
                    <a:latin typeface="Montserrat Medium" panose="00000600000000000000" pitchFamily="2" charset="-52"/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4B5E2B57-DF72-4282-97C0-A3BCC6FEBF1F}"/>
                    </a:ext>
                  </a:extLst>
                </p:cNvPr>
                <p:cNvSpPr txBox="1"/>
                <p:nvPr/>
              </p:nvSpPr>
              <p:spPr>
                <a:xfrm>
                  <a:off x="9754960" y="4879955"/>
                  <a:ext cx="1575284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ru-RU" sz="1100" dirty="0">
                      <a:solidFill>
                        <a:schemeClr val="bg1"/>
                      </a:solidFill>
                      <a:latin typeface="Montserrat" panose="00000500000000000000" pitchFamily="2" charset="-52"/>
                    </a:rPr>
                    <a:t>Канада</a:t>
                  </a:r>
                  <a:endParaRPr lang="en-US" sz="1100" dirty="0">
                    <a:solidFill>
                      <a:schemeClr val="bg1"/>
                    </a:solidFill>
                    <a:latin typeface="Montserrat" panose="00000500000000000000" pitchFamily="2" charset="-52"/>
                  </a:endParaRPr>
                </a:p>
              </p:txBody>
            </p:sp>
          </p:grpSp>
          <p:grpSp>
            <p:nvGrpSpPr>
              <p:cNvPr id="38" name="Группа 37">
                <a:extLst>
                  <a:ext uri="{FF2B5EF4-FFF2-40B4-BE49-F238E27FC236}">
                    <a16:creationId xmlns:a16="http://schemas.microsoft.com/office/drawing/2014/main" id="{3A3063A2-708F-4A53-983C-01D9949C63DA}"/>
                  </a:ext>
                </a:extLst>
              </p:cNvPr>
              <p:cNvGrpSpPr/>
              <p:nvPr/>
            </p:nvGrpSpPr>
            <p:grpSpPr>
              <a:xfrm>
                <a:off x="6287740" y="5570908"/>
                <a:ext cx="5042504" cy="261610"/>
                <a:chOff x="6287740" y="4879955"/>
                <a:chExt cx="5042504" cy="261610"/>
              </a:xfrm>
            </p:grpSpPr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EE75F85A-A575-4043-B12C-72AF7B8514F7}"/>
                    </a:ext>
                  </a:extLst>
                </p:cNvPr>
                <p:cNvSpPr txBox="1"/>
                <p:nvPr/>
              </p:nvSpPr>
              <p:spPr>
                <a:xfrm>
                  <a:off x="6287740" y="4879955"/>
                  <a:ext cx="2295427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100" dirty="0">
                      <a:solidFill>
                        <a:schemeClr val="bg1"/>
                      </a:solidFill>
                      <a:latin typeface="Montserrat Medium" panose="00000600000000000000" pitchFamily="2" charset="-52"/>
                    </a:rPr>
                    <a:t>Архитектор</a:t>
                  </a:r>
                  <a:endParaRPr lang="en-US" sz="1100" dirty="0">
                    <a:solidFill>
                      <a:schemeClr val="bg1"/>
                    </a:solidFill>
                    <a:latin typeface="Montserrat Medium" panose="00000600000000000000" pitchFamily="2" charset="-52"/>
                  </a:endParaRP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A7DAC89A-66DD-42D4-AADC-1EE9E0BD4F0D}"/>
                    </a:ext>
                  </a:extLst>
                </p:cNvPr>
                <p:cNvSpPr txBox="1"/>
                <p:nvPr/>
              </p:nvSpPr>
              <p:spPr>
                <a:xfrm>
                  <a:off x="9168384" y="4879955"/>
                  <a:ext cx="216186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100" dirty="0">
                      <a:solidFill>
                        <a:schemeClr val="bg1"/>
                      </a:solidFill>
                      <a:latin typeface="Montserrat" panose="00000500000000000000" pitchFamily="2" charset="-52"/>
                    </a:rPr>
                    <a:t>La Firme</a:t>
                  </a:r>
                </a:p>
              </p:txBody>
            </p:sp>
          </p:grpSp>
          <p:cxnSp>
            <p:nvCxnSpPr>
              <p:cNvPr id="15" name="Прямая соединительная линия 14">
                <a:extLst>
                  <a:ext uri="{FF2B5EF4-FFF2-40B4-BE49-F238E27FC236}">
                    <a16:creationId xmlns:a16="http://schemas.microsoft.com/office/drawing/2014/main" id="{6BC24AEE-74F7-4F4C-A3BF-330DB3CDEF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6416" y="4879955"/>
                <a:ext cx="4953828" cy="0"/>
              </a:xfrm>
              <a:prstGeom prst="line">
                <a:avLst/>
              </a:prstGeom>
              <a:ln>
                <a:solidFill>
                  <a:schemeClr val="bg1">
                    <a:lumMod val="95000"/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Прямая соединительная линия 41">
                <a:extLst>
                  <a:ext uri="{FF2B5EF4-FFF2-40B4-BE49-F238E27FC236}">
                    <a16:creationId xmlns:a16="http://schemas.microsoft.com/office/drawing/2014/main" id="{B3E9119E-8D1C-4C96-96CB-73A474EF8C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6416" y="5208659"/>
                <a:ext cx="4953828" cy="0"/>
              </a:xfrm>
              <a:prstGeom prst="line">
                <a:avLst/>
              </a:prstGeom>
              <a:ln>
                <a:solidFill>
                  <a:schemeClr val="bg1">
                    <a:lumMod val="95000"/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Прямая соединительная линия 42">
                <a:extLst>
                  <a:ext uri="{FF2B5EF4-FFF2-40B4-BE49-F238E27FC236}">
                    <a16:creationId xmlns:a16="http://schemas.microsoft.com/office/drawing/2014/main" id="{F2E082F6-0E38-4497-9919-E51EA396A7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6416" y="5537363"/>
                <a:ext cx="4953828" cy="0"/>
              </a:xfrm>
              <a:prstGeom prst="line">
                <a:avLst/>
              </a:prstGeom>
              <a:ln>
                <a:solidFill>
                  <a:schemeClr val="bg1">
                    <a:lumMod val="95000"/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1FD7039-15C4-42B7-ABD3-8A8A60AE99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61" b="2934"/>
          <a:stretch/>
        </p:blipFill>
        <p:spPr>
          <a:xfrm>
            <a:off x="695326" y="1722549"/>
            <a:ext cx="2746450" cy="2468336"/>
          </a:xfrm>
          <a:prstGeom prst="rect">
            <a:avLst/>
          </a:prstGeom>
        </p:spPr>
      </p:pic>
      <p:grpSp>
        <p:nvGrpSpPr>
          <p:cNvPr id="86" name="Группа 85">
            <a:extLst>
              <a:ext uri="{FF2B5EF4-FFF2-40B4-BE49-F238E27FC236}">
                <a16:creationId xmlns:a16="http://schemas.microsoft.com/office/drawing/2014/main" id="{AF74408F-A053-4685-AD78-AA272D59BC63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87" name="Группа 86">
              <a:extLst>
                <a:ext uri="{FF2B5EF4-FFF2-40B4-BE49-F238E27FC236}">
                  <a16:creationId xmlns:a16="http://schemas.microsoft.com/office/drawing/2014/main" id="{91EB9B56-19BB-4357-A0EB-751FCAE17610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89" name="Прямоугольник: скругленные углы 88">
                <a:extLst>
                  <a:ext uri="{FF2B5EF4-FFF2-40B4-BE49-F238E27FC236}">
                    <a16:creationId xmlns:a16="http://schemas.microsoft.com/office/drawing/2014/main" id="{1B958056-F647-4102-85F6-15C469D45083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0" name="Прямоугольник: скругленные углы 89">
                <a:extLst>
                  <a:ext uri="{FF2B5EF4-FFF2-40B4-BE49-F238E27FC236}">
                    <a16:creationId xmlns:a16="http://schemas.microsoft.com/office/drawing/2014/main" id="{255CF3CB-4D8D-4E6D-BA0A-BDAD2BFA835D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91" name="Прямоугольник: скругленные углы 90">
                <a:extLst>
                  <a:ext uri="{FF2B5EF4-FFF2-40B4-BE49-F238E27FC236}">
                    <a16:creationId xmlns:a16="http://schemas.microsoft.com/office/drawing/2014/main" id="{F30BE3F7-EE85-409F-8F66-4E0FF132D00E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92" name="Прямоугольник: скругленные углы 91">
                <a:extLst>
                  <a:ext uri="{FF2B5EF4-FFF2-40B4-BE49-F238E27FC236}">
                    <a16:creationId xmlns:a16="http://schemas.microsoft.com/office/drawing/2014/main" id="{01F69538-CFE5-4664-9A7A-D70297C3D067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D02A5227-EC8A-4D62-922C-6A6961C4124C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27</a:t>
              </a:r>
              <a:endParaRPr lang="ru-RU" sz="2000" dirty="0">
                <a:solidFill>
                  <a:schemeClr val="bg1"/>
                </a:solidFill>
                <a:latin typeface="Philosopher Bold" panose="00000800000000000000" pitchFamily="2" charset="-52"/>
              </a:endParaRPr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A2B19EA-E6E5-4247-A15B-9C065D8838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880" b="3916"/>
          <a:stretch/>
        </p:blipFill>
        <p:spPr>
          <a:xfrm>
            <a:off x="3632185" y="1722548"/>
            <a:ext cx="4093043" cy="246833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7D5E3F0-36F1-4CE9-8EC1-6FCDC3D34B0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40" b="19676"/>
          <a:stretch/>
        </p:blipFill>
        <p:spPr>
          <a:xfrm>
            <a:off x="7915636" y="1721677"/>
            <a:ext cx="3580364" cy="2469600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A85A541E-1B48-4CF6-A5B3-6C62BE2FB6A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44" b="12341"/>
          <a:stretch/>
        </p:blipFill>
        <p:spPr>
          <a:xfrm>
            <a:off x="13133060" y="1722548"/>
            <a:ext cx="7876642" cy="246960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DEAB9A3F-2292-4C0C-B59B-C493F15E1EF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10" b="1224"/>
          <a:stretch/>
        </p:blipFill>
        <p:spPr>
          <a:xfrm>
            <a:off x="-5648730" y="1722548"/>
            <a:ext cx="2746450" cy="2468336"/>
          </a:xfrm>
          <a:prstGeom prst="rect">
            <a:avLst/>
          </a:prstGeom>
        </p:spPr>
      </p:pic>
      <p:grpSp>
        <p:nvGrpSpPr>
          <p:cNvPr id="98" name="Группа 97">
            <a:extLst>
              <a:ext uri="{FF2B5EF4-FFF2-40B4-BE49-F238E27FC236}">
                <a16:creationId xmlns:a16="http://schemas.microsoft.com/office/drawing/2014/main" id="{712DEEE9-B92E-471D-9178-35F2D518C146}"/>
              </a:ext>
            </a:extLst>
          </p:cNvPr>
          <p:cNvGrpSpPr/>
          <p:nvPr/>
        </p:nvGrpSpPr>
        <p:grpSpPr>
          <a:xfrm>
            <a:off x="-11735936" y="4476383"/>
            <a:ext cx="10800000" cy="1727499"/>
            <a:chOff x="696000" y="4323983"/>
            <a:chExt cx="10800000" cy="1727499"/>
          </a:xfrm>
        </p:grpSpPr>
        <p:sp>
          <p:nvSpPr>
            <p:cNvPr id="99" name="Прямоугольник 98">
              <a:extLst>
                <a:ext uri="{FF2B5EF4-FFF2-40B4-BE49-F238E27FC236}">
                  <a16:creationId xmlns:a16="http://schemas.microsoft.com/office/drawing/2014/main" id="{782AE07B-6151-46E8-BB1A-3EEAACC8B3B4}"/>
                </a:ext>
              </a:extLst>
            </p:cNvPr>
            <p:cNvSpPr/>
            <p:nvPr/>
          </p:nvSpPr>
          <p:spPr>
            <a:xfrm>
              <a:off x="696000" y="4323983"/>
              <a:ext cx="10800000" cy="1727499"/>
            </a:xfrm>
            <a:prstGeom prst="rect">
              <a:avLst/>
            </a:prstGeom>
            <a:blipFill dpi="0" rotWithShape="1">
              <a:blip r:embed="rId8"/>
              <a:srcRect/>
              <a:tile tx="0" ty="44450" sx="100000" sy="100000" flip="none" algn="l"/>
            </a:blipFill>
            <a:ln w="635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Прямоугольник 99">
              <a:extLst>
                <a:ext uri="{FF2B5EF4-FFF2-40B4-BE49-F238E27FC236}">
                  <a16:creationId xmlns:a16="http://schemas.microsoft.com/office/drawing/2014/main" id="{031D209C-4912-4D91-98BC-5D5AC84D0CEC}"/>
                </a:ext>
              </a:extLst>
            </p:cNvPr>
            <p:cNvSpPr/>
            <p:nvPr/>
          </p:nvSpPr>
          <p:spPr>
            <a:xfrm flipH="1">
              <a:off x="696000" y="4323983"/>
              <a:ext cx="10800000" cy="1727499"/>
            </a:xfrm>
            <a:prstGeom prst="rect">
              <a:avLst/>
            </a:prstGeom>
            <a:gradFill>
              <a:gsLst>
                <a:gs pos="0">
                  <a:srgbClr val="34373B"/>
                </a:gs>
                <a:gs pos="53000">
                  <a:srgbClr val="34373B"/>
                </a:gs>
                <a:gs pos="100000">
                  <a:srgbClr val="34373B">
                    <a:alpha val="0"/>
                  </a:srgbClr>
                </a:gs>
              </a:gsLst>
              <a:lin ang="0" scaled="0"/>
            </a:gradFill>
            <a:ln w="6350">
              <a:solidFill>
                <a:schemeClr val="bg1">
                  <a:lumMod val="85000"/>
                  <a:alpha val="20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0AA2AD7F-AB6A-43DD-9CA6-2BA3A57F69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9865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6CAE61BA-FBD8-4837-A2C9-04C88877FCC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Рисунок 155">
            <a:extLst>
              <a:ext uri="{FF2B5EF4-FFF2-40B4-BE49-F238E27FC236}">
                <a16:creationId xmlns:a16="http://schemas.microsoft.com/office/drawing/2014/main" id="{18CF6168-67E6-4BB5-816B-BF0DFC6E2DB8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5" name="Рисунок 155">
            <a:extLst>
              <a:ext uri="{FF2B5EF4-FFF2-40B4-BE49-F238E27FC236}">
                <a16:creationId xmlns:a16="http://schemas.microsoft.com/office/drawing/2014/main" id="{479918BB-D0FB-4DDF-B266-1655856CF237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4306463-EDE1-429F-B555-CF8A086A33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44" b="12341"/>
          <a:stretch/>
        </p:blipFill>
        <p:spPr>
          <a:xfrm>
            <a:off x="3614785" y="1722548"/>
            <a:ext cx="7876642" cy="24696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Catalano </a:t>
            </a:r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в проектах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B30AB1E2-F3CE-4634-969F-DB89715B22C7}"/>
              </a:ext>
            </a:extLst>
          </p:cNvPr>
          <p:cNvGrpSpPr/>
          <p:nvPr/>
        </p:nvGrpSpPr>
        <p:grpSpPr>
          <a:xfrm>
            <a:off x="696000" y="4323983"/>
            <a:ext cx="10800000" cy="1727499"/>
            <a:chOff x="696000" y="4323983"/>
            <a:chExt cx="10800000" cy="1727499"/>
          </a:xfrm>
        </p:grpSpPr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37C4EFDD-D19B-4B35-85B3-91F7E58D36ED}"/>
                </a:ext>
              </a:extLst>
            </p:cNvPr>
            <p:cNvSpPr/>
            <p:nvPr/>
          </p:nvSpPr>
          <p:spPr>
            <a:xfrm>
              <a:off x="696000" y="4323983"/>
              <a:ext cx="10800000" cy="1727499"/>
            </a:xfrm>
            <a:prstGeom prst="rect">
              <a:avLst/>
            </a:prstGeom>
            <a:blipFill dpi="0" rotWithShape="1">
              <a:blip r:embed="rId3"/>
              <a:srcRect/>
              <a:tile tx="0" ty="44450" sx="100000" sy="100000" flip="none" algn="l"/>
            </a:blipFill>
            <a:ln w="635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8C9CD385-B0F7-4E71-B76E-195B67A90040}"/>
                </a:ext>
              </a:extLst>
            </p:cNvPr>
            <p:cNvSpPr/>
            <p:nvPr/>
          </p:nvSpPr>
          <p:spPr>
            <a:xfrm flipH="1">
              <a:off x="696000" y="4323983"/>
              <a:ext cx="10800000" cy="1727499"/>
            </a:xfrm>
            <a:prstGeom prst="rect">
              <a:avLst/>
            </a:prstGeom>
            <a:gradFill>
              <a:gsLst>
                <a:gs pos="0">
                  <a:srgbClr val="34373B"/>
                </a:gs>
                <a:gs pos="53000">
                  <a:srgbClr val="34373B"/>
                </a:gs>
                <a:gs pos="100000">
                  <a:srgbClr val="34373B">
                    <a:alpha val="0"/>
                  </a:srgbClr>
                </a:gs>
              </a:gsLst>
              <a:lin ang="0" scaled="0"/>
            </a:gradFill>
            <a:ln w="6350">
              <a:solidFill>
                <a:schemeClr val="bg1">
                  <a:lumMod val="85000"/>
                  <a:alpha val="20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C9C08A7E-944C-40B0-9775-F74D9D5F08B4}"/>
              </a:ext>
            </a:extLst>
          </p:cNvPr>
          <p:cNvGrpSpPr/>
          <p:nvPr/>
        </p:nvGrpSpPr>
        <p:grpSpPr>
          <a:xfrm>
            <a:off x="6287740" y="4497874"/>
            <a:ext cx="5042504" cy="1379716"/>
            <a:chOff x="6287740" y="4478759"/>
            <a:chExt cx="5042504" cy="137971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E8A920F-487C-4F69-960D-E613323FD828}"/>
                </a:ext>
              </a:extLst>
            </p:cNvPr>
            <p:cNvSpPr txBox="1"/>
            <p:nvPr/>
          </p:nvSpPr>
          <p:spPr>
            <a:xfrm>
              <a:off x="6287740" y="4478759"/>
              <a:ext cx="23990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9D2E88"/>
                  </a:solidFill>
                  <a:latin typeface="Montserrat ExtraBold" panose="00000900000000000000" pitchFamily="2" charset="-52"/>
                </a:rPr>
                <a:t>Haus Solothurn</a:t>
              </a:r>
            </a:p>
          </p:txBody>
        </p: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92364069-856D-4E8D-A569-F9A95DB3C5B4}"/>
                </a:ext>
              </a:extLst>
            </p:cNvPr>
            <p:cNvGrpSpPr/>
            <p:nvPr/>
          </p:nvGrpSpPr>
          <p:grpSpPr>
            <a:xfrm>
              <a:off x="6287740" y="4905912"/>
              <a:ext cx="5042504" cy="952563"/>
              <a:chOff x="6287740" y="4879955"/>
              <a:chExt cx="5042504" cy="952563"/>
            </a:xfrm>
          </p:grpSpPr>
          <p:grpSp>
            <p:nvGrpSpPr>
              <p:cNvPr id="5" name="Группа 4">
                <a:extLst>
                  <a:ext uri="{FF2B5EF4-FFF2-40B4-BE49-F238E27FC236}">
                    <a16:creationId xmlns:a16="http://schemas.microsoft.com/office/drawing/2014/main" id="{7DE2C4EE-73B8-4252-AE2D-88356D78C453}"/>
                  </a:ext>
                </a:extLst>
              </p:cNvPr>
              <p:cNvGrpSpPr/>
              <p:nvPr/>
            </p:nvGrpSpPr>
            <p:grpSpPr>
              <a:xfrm>
                <a:off x="6287741" y="4913502"/>
                <a:ext cx="5042503" cy="261610"/>
                <a:chOff x="6287741" y="4879955"/>
                <a:chExt cx="5042503" cy="261610"/>
              </a:xfrm>
            </p:grpSpPr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655E3CC5-C5A1-4BD6-8C02-86D428FA5932}"/>
                    </a:ext>
                  </a:extLst>
                </p:cNvPr>
                <p:cNvSpPr txBox="1"/>
                <p:nvPr/>
              </p:nvSpPr>
              <p:spPr>
                <a:xfrm>
                  <a:off x="6287741" y="4879955"/>
                  <a:ext cx="1575284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100" dirty="0">
                      <a:solidFill>
                        <a:schemeClr val="bg1"/>
                      </a:solidFill>
                      <a:latin typeface="Montserrat Medium" panose="00000600000000000000" pitchFamily="2" charset="-52"/>
                    </a:rPr>
                    <a:t>Год</a:t>
                  </a:r>
                  <a:endParaRPr lang="en-US" sz="1100" dirty="0">
                    <a:solidFill>
                      <a:schemeClr val="bg1"/>
                    </a:solidFill>
                    <a:latin typeface="Montserrat Medium" panose="00000600000000000000" pitchFamily="2" charset="-52"/>
                  </a:endParaRP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DC4C9D4F-C8E0-4F70-8D64-2A3FB5950EFE}"/>
                    </a:ext>
                  </a:extLst>
                </p:cNvPr>
                <p:cNvSpPr txBox="1"/>
                <p:nvPr/>
              </p:nvSpPr>
              <p:spPr>
                <a:xfrm>
                  <a:off x="9754960" y="4879955"/>
                  <a:ext cx="1575284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ru-RU" sz="1100" dirty="0">
                      <a:solidFill>
                        <a:schemeClr val="bg1"/>
                      </a:solidFill>
                      <a:latin typeface="Montserrat" panose="00000500000000000000" pitchFamily="2" charset="-52"/>
                    </a:rPr>
                    <a:t>2022</a:t>
                  </a:r>
                  <a:endParaRPr lang="en-US" sz="1100" dirty="0">
                    <a:solidFill>
                      <a:schemeClr val="bg1"/>
                    </a:solidFill>
                    <a:latin typeface="Montserrat" panose="00000500000000000000" pitchFamily="2" charset="-52"/>
                  </a:endParaRPr>
                </a:p>
              </p:txBody>
            </p:sp>
          </p:grpSp>
          <p:grpSp>
            <p:nvGrpSpPr>
              <p:cNvPr id="34" name="Группа 33">
                <a:extLst>
                  <a:ext uri="{FF2B5EF4-FFF2-40B4-BE49-F238E27FC236}">
                    <a16:creationId xmlns:a16="http://schemas.microsoft.com/office/drawing/2014/main" id="{A1A08F31-6772-46DB-91FA-E4D8CEF1B62E}"/>
                  </a:ext>
                </a:extLst>
              </p:cNvPr>
              <p:cNvGrpSpPr/>
              <p:nvPr/>
            </p:nvGrpSpPr>
            <p:grpSpPr>
              <a:xfrm>
                <a:off x="6287741" y="5242206"/>
                <a:ext cx="5042503" cy="261610"/>
                <a:chOff x="6287741" y="4879955"/>
                <a:chExt cx="5042503" cy="261610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52ED6B6E-9597-45C9-8AC1-8D0E1EF1AC8F}"/>
                    </a:ext>
                  </a:extLst>
                </p:cNvPr>
                <p:cNvSpPr txBox="1"/>
                <p:nvPr/>
              </p:nvSpPr>
              <p:spPr>
                <a:xfrm>
                  <a:off x="6287741" y="4879955"/>
                  <a:ext cx="1575284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100" dirty="0">
                      <a:solidFill>
                        <a:schemeClr val="bg1"/>
                      </a:solidFill>
                      <a:latin typeface="Montserrat Medium" panose="00000600000000000000" pitchFamily="2" charset="-52"/>
                    </a:rPr>
                    <a:t>Расположение</a:t>
                  </a:r>
                  <a:endParaRPr lang="en-US" sz="1100" dirty="0">
                    <a:solidFill>
                      <a:schemeClr val="bg1"/>
                    </a:solidFill>
                    <a:latin typeface="Montserrat Medium" panose="00000600000000000000" pitchFamily="2" charset="-52"/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4B5E2B57-DF72-4282-97C0-A3BCC6FEBF1F}"/>
                    </a:ext>
                  </a:extLst>
                </p:cNvPr>
                <p:cNvSpPr txBox="1"/>
                <p:nvPr/>
              </p:nvSpPr>
              <p:spPr>
                <a:xfrm>
                  <a:off x="9754960" y="4879955"/>
                  <a:ext cx="1575284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ru-RU" sz="1100" dirty="0">
                      <a:solidFill>
                        <a:schemeClr val="bg1"/>
                      </a:solidFill>
                      <a:latin typeface="Montserrat" panose="00000500000000000000" pitchFamily="2" charset="-52"/>
                    </a:rPr>
                    <a:t>Швейцария</a:t>
                  </a:r>
                  <a:endParaRPr lang="en-US" sz="1100" dirty="0">
                    <a:solidFill>
                      <a:schemeClr val="bg1"/>
                    </a:solidFill>
                    <a:latin typeface="Montserrat" panose="00000500000000000000" pitchFamily="2" charset="-52"/>
                  </a:endParaRPr>
                </a:p>
              </p:txBody>
            </p:sp>
          </p:grpSp>
          <p:grpSp>
            <p:nvGrpSpPr>
              <p:cNvPr id="38" name="Группа 37">
                <a:extLst>
                  <a:ext uri="{FF2B5EF4-FFF2-40B4-BE49-F238E27FC236}">
                    <a16:creationId xmlns:a16="http://schemas.microsoft.com/office/drawing/2014/main" id="{3A3063A2-708F-4A53-983C-01D9949C63DA}"/>
                  </a:ext>
                </a:extLst>
              </p:cNvPr>
              <p:cNvGrpSpPr/>
              <p:nvPr/>
            </p:nvGrpSpPr>
            <p:grpSpPr>
              <a:xfrm>
                <a:off x="6287740" y="5570908"/>
                <a:ext cx="5042504" cy="261610"/>
                <a:chOff x="6287740" y="4879955"/>
                <a:chExt cx="5042504" cy="261610"/>
              </a:xfrm>
            </p:grpSpPr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EE75F85A-A575-4043-B12C-72AF7B8514F7}"/>
                    </a:ext>
                  </a:extLst>
                </p:cNvPr>
                <p:cNvSpPr txBox="1"/>
                <p:nvPr/>
              </p:nvSpPr>
              <p:spPr>
                <a:xfrm>
                  <a:off x="6287740" y="4879955"/>
                  <a:ext cx="2295427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100" dirty="0">
                      <a:solidFill>
                        <a:schemeClr val="bg1"/>
                      </a:solidFill>
                      <a:latin typeface="Montserrat Medium" panose="00000600000000000000" pitchFamily="2" charset="-52"/>
                    </a:rPr>
                    <a:t>Архитектор </a:t>
                  </a: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A7DAC89A-66DD-42D4-AADC-1EE9E0BD4F0D}"/>
                    </a:ext>
                  </a:extLst>
                </p:cNvPr>
                <p:cNvSpPr txBox="1"/>
                <p:nvPr/>
              </p:nvSpPr>
              <p:spPr>
                <a:xfrm>
                  <a:off x="9168384" y="4879955"/>
                  <a:ext cx="216186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100" dirty="0">
                      <a:solidFill>
                        <a:schemeClr val="bg1"/>
                      </a:solidFill>
                      <a:latin typeface="Montserrat" panose="00000500000000000000" pitchFamily="2" charset="-52"/>
                    </a:rPr>
                    <a:t>Tormen </a:t>
                  </a:r>
                  <a:r>
                    <a:rPr lang="en-US" sz="1100" dirty="0" err="1">
                      <a:solidFill>
                        <a:schemeClr val="bg1"/>
                      </a:solidFill>
                      <a:latin typeface="Montserrat" panose="00000500000000000000" pitchFamily="2" charset="-52"/>
                    </a:rPr>
                    <a:t>Architekten</a:t>
                  </a:r>
                  <a:r>
                    <a:rPr lang="en-US" sz="1100" dirty="0">
                      <a:solidFill>
                        <a:schemeClr val="bg1"/>
                      </a:solidFill>
                      <a:latin typeface="Montserrat" panose="00000500000000000000" pitchFamily="2" charset="-52"/>
                    </a:rPr>
                    <a:t> AG</a:t>
                  </a:r>
                </a:p>
              </p:txBody>
            </p:sp>
          </p:grpSp>
          <p:cxnSp>
            <p:nvCxnSpPr>
              <p:cNvPr id="15" name="Прямая соединительная линия 14">
                <a:extLst>
                  <a:ext uri="{FF2B5EF4-FFF2-40B4-BE49-F238E27FC236}">
                    <a16:creationId xmlns:a16="http://schemas.microsoft.com/office/drawing/2014/main" id="{6BC24AEE-74F7-4F4C-A3BF-330DB3CDEF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6416" y="4879955"/>
                <a:ext cx="4953828" cy="0"/>
              </a:xfrm>
              <a:prstGeom prst="line">
                <a:avLst/>
              </a:prstGeom>
              <a:ln>
                <a:solidFill>
                  <a:schemeClr val="bg1">
                    <a:lumMod val="95000"/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Прямая соединительная линия 41">
                <a:extLst>
                  <a:ext uri="{FF2B5EF4-FFF2-40B4-BE49-F238E27FC236}">
                    <a16:creationId xmlns:a16="http://schemas.microsoft.com/office/drawing/2014/main" id="{B3E9119E-8D1C-4C96-96CB-73A474EF8C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6416" y="5208659"/>
                <a:ext cx="4953828" cy="0"/>
              </a:xfrm>
              <a:prstGeom prst="line">
                <a:avLst/>
              </a:prstGeom>
              <a:ln>
                <a:solidFill>
                  <a:schemeClr val="bg1">
                    <a:lumMod val="95000"/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Прямая соединительная линия 42">
                <a:extLst>
                  <a:ext uri="{FF2B5EF4-FFF2-40B4-BE49-F238E27FC236}">
                    <a16:creationId xmlns:a16="http://schemas.microsoft.com/office/drawing/2014/main" id="{F2E082F6-0E38-4497-9919-E51EA396A7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6416" y="5537363"/>
                <a:ext cx="4953828" cy="0"/>
              </a:xfrm>
              <a:prstGeom prst="line">
                <a:avLst/>
              </a:prstGeom>
              <a:ln>
                <a:solidFill>
                  <a:schemeClr val="bg1">
                    <a:lumMod val="95000"/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6" name="Группа 85">
            <a:extLst>
              <a:ext uri="{FF2B5EF4-FFF2-40B4-BE49-F238E27FC236}">
                <a16:creationId xmlns:a16="http://schemas.microsoft.com/office/drawing/2014/main" id="{AF74408F-A053-4685-AD78-AA272D59BC63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87" name="Группа 86">
              <a:extLst>
                <a:ext uri="{FF2B5EF4-FFF2-40B4-BE49-F238E27FC236}">
                  <a16:creationId xmlns:a16="http://schemas.microsoft.com/office/drawing/2014/main" id="{91EB9B56-19BB-4357-A0EB-751FCAE17610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89" name="Прямоугольник: скругленные углы 88">
                <a:extLst>
                  <a:ext uri="{FF2B5EF4-FFF2-40B4-BE49-F238E27FC236}">
                    <a16:creationId xmlns:a16="http://schemas.microsoft.com/office/drawing/2014/main" id="{1B958056-F647-4102-85F6-15C469D45083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0" name="Прямоугольник: скругленные углы 89">
                <a:extLst>
                  <a:ext uri="{FF2B5EF4-FFF2-40B4-BE49-F238E27FC236}">
                    <a16:creationId xmlns:a16="http://schemas.microsoft.com/office/drawing/2014/main" id="{255CF3CB-4D8D-4E6D-BA0A-BDAD2BFA835D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91" name="Прямоугольник: скругленные углы 90">
                <a:extLst>
                  <a:ext uri="{FF2B5EF4-FFF2-40B4-BE49-F238E27FC236}">
                    <a16:creationId xmlns:a16="http://schemas.microsoft.com/office/drawing/2014/main" id="{F30BE3F7-EE85-409F-8F66-4E0FF132D00E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92" name="Прямоугольник: скругленные углы 91">
                <a:extLst>
                  <a:ext uri="{FF2B5EF4-FFF2-40B4-BE49-F238E27FC236}">
                    <a16:creationId xmlns:a16="http://schemas.microsoft.com/office/drawing/2014/main" id="{01F69538-CFE5-4664-9A7A-D70297C3D067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D02A5227-EC8A-4D62-922C-6A6961C4124C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28</a:t>
              </a:r>
              <a:endParaRPr lang="ru-RU" sz="2000" dirty="0">
                <a:solidFill>
                  <a:schemeClr val="bg1"/>
                </a:solidFill>
                <a:latin typeface="Philosopher Bold" panose="00000800000000000000" pitchFamily="2" charset="-52"/>
              </a:endParaRPr>
            </a:p>
          </p:txBody>
        </p:sp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E1D9DC-1ADE-4D64-8396-F221148ABB3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10" b="1224"/>
          <a:stretch/>
        </p:blipFill>
        <p:spPr>
          <a:xfrm>
            <a:off x="695326" y="1722548"/>
            <a:ext cx="2746450" cy="2468336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BDB39646-B256-460E-84B7-095E33567A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483" y="7186703"/>
            <a:ext cx="3708299" cy="2468336"/>
          </a:xfrm>
          <a:prstGeom prst="rect">
            <a:avLst/>
          </a:prstGeom>
          <a:ln>
            <a:noFill/>
          </a:ln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6EC319FF-582C-4EA2-BF4D-0B40368483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6618" y="1722548"/>
            <a:ext cx="3483430" cy="2468337"/>
          </a:xfrm>
          <a:prstGeom prst="rect">
            <a:avLst/>
          </a:prstGeom>
          <a:ln>
            <a:noFill/>
          </a:ln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96FA62AB-ED04-4F74-8F6F-DF9511AB2884}"/>
              </a:ext>
            </a:extLst>
          </p:cNvPr>
          <p:cNvPicPr>
            <a:picLocks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0" t="45989" r="4032" b="-1"/>
          <a:stretch/>
        </p:blipFill>
        <p:spPr>
          <a:xfrm>
            <a:off x="-3694264" y="1722548"/>
            <a:ext cx="3308696" cy="2469600"/>
          </a:xfrm>
          <a:prstGeom prst="rect">
            <a:avLst/>
          </a:prstGeom>
          <a:ln>
            <a:noFill/>
          </a:ln>
        </p:spPr>
      </p:pic>
      <p:grpSp>
        <p:nvGrpSpPr>
          <p:cNvPr id="107" name="Группа 106">
            <a:extLst>
              <a:ext uri="{FF2B5EF4-FFF2-40B4-BE49-F238E27FC236}">
                <a16:creationId xmlns:a16="http://schemas.microsoft.com/office/drawing/2014/main" id="{E1884CCC-9C59-43DD-9224-F5612C74947F}"/>
              </a:ext>
            </a:extLst>
          </p:cNvPr>
          <p:cNvGrpSpPr/>
          <p:nvPr/>
        </p:nvGrpSpPr>
        <p:grpSpPr>
          <a:xfrm>
            <a:off x="12526618" y="4476383"/>
            <a:ext cx="10800000" cy="1727499"/>
            <a:chOff x="696000" y="4323983"/>
            <a:chExt cx="10800000" cy="1727499"/>
          </a:xfrm>
        </p:grpSpPr>
        <p:sp>
          <p:nvSpPr>
            <p:cNvPr id="108" name="Прямоугольник 107">
              <a:extLst>
                <a:ext uri="{FF2B5EF4-FFF2-40B4-BE49-F238E27FC236}">
                  <a16:creationId xmlns:a16="http://schemas.microsoft.com/office/drawing/2014/main" id="{C7AEDC9C-3BF9-4F7E-89D9-D8580A5A5CFF}"/>
                </a:ext>
              </a:extLst>
            </p:cNvPr>
            <p:cNvSpPr/>
            <p:nvPr/>
          </p:nvSpPr>
          <p:spPr>
            <a:xfrm>
              <a:off x="696000" y="4323983"/>
              <a:ext cx="10800000" cy="1727499"/>
            </a:xfrm>
            <a:prstGeom prst="rect">
              <a:avLst/>
            </a:prstGeom>
            <a:blipFill dpi="0" rotWithShape="1">
              <a:blip r:embed="rId8"/>
              <a:srcRect/>
              <a:tile tx="0" ty="0" sx="100000" sy="100000" flip="none" algn="l"/>
            </a:blipFill>
            <a:ln w="635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Прямоугольник 108">
              <a:extLst>
                <a:ext uri="{FF2B5EF4-FFF2-40B4-BE49-F238E27FC236}">
                  <a16:creationId xmlns:a16="http://schemas.microsoft.com/office/drawing/2014/main" id="{559A741A-B8D7-49B9-9FD7-2406D773CACE}"/>
                </a:ext>
              </a:extLst>
            </p:cNvPr>
            <p:cNvSpPr/>
            <p:nvPr/>
          </p:nvSpPr>
          <p:spPr>
            <a:xfrm flipH="1">
              <a:off x="696000" y="4323983"/>
              <a:ext cx="10800000" cy="1727499"/>
            </a:xfrm>
            <a:prstGeom prst="rect">
              <a:avLst/>
            </a:prstGeom>
            <a:gradFill>
              <a:gsLst>
                <a:gs pos="0">
                  <a:srgbClr val="34373B"/>
                </a:gs>
                <a:gs pos="50000">
                  <a:srgbClr val="34373B"/>
                </a:gs>
                <a:gs pos="100000">
                  <a:srgbClr val="34373B">
                    <a:alpha val="0"/>
                  </a:srgbClr>
                </a:gs>
              </a:gsLst>
              <a:lin ang="0" scaled="0"/>
            </a:gradFill>
            <a:ln w="6350">
              <a:solidFill>
                <a:schemeClr val="bg1">
                  <a:lumMod val="85000"/>
                  <a:alpha val="20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08984900-9DB9-451B-94E3-AAA3108FD7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6496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Прямоугольник: скругленные углы 56">
            <a:extLst>
              <a:ext uri="{FF2B5EF4-FFF2-40B4-BE49-F238E27FC236}">
                <a16:creationId xmlns:a16="http://schemas.microsoft.com/office/drawing/2014/main" id="{BA0DC639-A704-4A2D-89DC-CB9889CE868A}"/>
              </a:ext>
            </a:extLst>
          </p:cNvPr>
          <p:cNvSpPr/>
          <p:nvPr/>
        </p:nvSpPr>
        <p:spPr>
          <a:xfrm rot="19800000">
            <a:off x="464190" y="2556784"/>
            <a:ext cx="10818161" cy="2205738"/>
          </a:xfrm>
          <a:prstGeom prst="roundRect">
            <a:avLst>
              <a:gd name="adj" fmla="val 0"/>
            </a:avLst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6CAE61BA-FBD8-4837-A2C9-04C88877FCC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Рисунок 155">
            <a:extLst>
              <a:ext uri="{FF2B5EF4-FFF2-40B4-BE49-F238E27FC236}">
                <a16:creationId xmlns:a16="http://schemas.microsoft.com/office/drawing/2014/main" id="{18CF6168-67E6-4BB5-816B-BF0DFC6E2DB8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5" name="Рисунок 155">
            <a:extLst>
              <a:ext uri="{FF2B5EF4-FFF2-40B4-BE49-F238E27FC236}">
                <a16:creationId xmlns:a16="http://schemas.microsoft.com/office/drawing/2014/main" id="{479918BB-D0FB-4DDF-B266-1655856CF237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ru-RU" dirty="0"/>
              <a:t>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Catalano </a:t>
            </a:r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в проектах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23F34DE-F03C-495A-91E4-C15509E94A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483" y="1722548"/>
            <a:ext cx="3708299" cy="2468336"/>
          </a:xfrm>
          <a:prstGeom prst="rect">
            <a:avLst/>
          </a:prstGeom>
          <a:ln>
            <a:noFill/>
          </a:ln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196864A2-7286-43A1-B875-328122EA8B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3245" y="1722548"/>
            <a:ext cx="3483430" cy="2468337"/>
          </a:xfrm>
          <a:prstGeom prst="rect">
            <a:avLst/>
          </a:prstGeom>
          <a:ln>
            <a:noFill/>
          </a:ln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D68B915A-810A-433D-A1AC-CE33FB8C42D6}"/>
              </a:ext>
            </a:extLst>
          </p:cNvPr>
          <p:cNvPicPr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0" t="45989" r="4032" b="-1"/>
          <a:stretch/>
        </p:blipFill>
        <p:spPr>
          <a:xfrm>
            <a:off x="695325" y="1722548"/>
            <a:ext cx="3308696" cy="2469600"/>
          </a:xfrm>
          <a:prstGeom prst="rect">
            <a:avLst/>
          </a:prstGeom>
          <a:ln>
            <a:noFill/>
          </a:ln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D696A13B-99AE-4455-9983-293F7214003E}"/>
              </a:ext>
            </a:extLst>
          </p:cNvPr>
          <p:cNvGrpSpPr/>
          <p:nvPr/>
        </p:nvGrpSpPr>
        <p:grpSpPr>
          <a:xfrm>
            <a:off x="696000" y="4323983"/>
            <a:ext cx="10800000" cy="1727499"/>
            <a:chOff x="696000" y="4323983"/>
            <a:chExt cx="10800000" cy="1727499"/>
          </a:xfrm>
        </p:grpSpPr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37C4EFDD-D19B-4B35-85B3-91F7E58D36ED}"/>
                </a:ext>
              </a:extLst>
            </p:cNvPr>
            <p:cNvSpPr/>
            <p:nvPr/>
          </p:nvSpPr>
          <p:spPr>
            <a:xfrm>
              <a:off x="696000" y="4323983"/>
              <a:ext cx="10800000" cy="1727499"/>
            </a:xfrm>
            <a:prstGeom prst="rect">
              <a:avLst/>
            </a:prstGeom>
            <a:blipFill dpi="0" rotWithShape="1">
              <a:blip r:embed="rId5"/>
              <a:srcRect/>
              <a:tile tx="0" ty="0" sx="100000" sy="100000" flip="none" algn="l"/>
            </a:blipFill>
            <a:ln w="635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8C9CD385-B0F7-4E71-B76E-195B67A90040}"/>
                </a:ext>
              </a:extLst>
            </p:cNvPr>
            <p:cNvSpPr/>
            <p:nvPr/>
          </p:nvSpPr>
          <p:spPr>
            <a:xfrm flipH="1">
              <a:off x="696000" y="4323983"/>
              <a:ext cx="10800000" cy="1727499"/>
            </a:xfrm>
            <a:prstGeom prst="rect">
              <a:avLst/>
            </a:prstGeom>
            <a:gradFill>
              <a:gsLst>
                <a:gs pos="0">
                  <a:srgbClr val="34373B"/>
                </a:gs>
                <a:gs pos="50000">
                  <a:srgbClr val="34373B"/>
                </a:gs>
                <a:gs pos="100000">
                  <a:srgbClr val="34373B">
                    <a:alpha val="0"/>
                  </a:srgbClr>
                </a:gs>
              </a:gsLst>
              <a:lin ang="0" scaled="0"/>
            </a:gradFill>
            <a:ln w="6350">
              <a:solidFill>
                <a:schemeClr val="bg1">
                  <a:lumMod val="85000"/>
                  <a:alpha val="20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C9C08A7E-944C-40B0-9775-F74D9D5F08B4}"/>
              </a:ext>
            </a:extLst>
          </p:cNvPr>
          <p:cNvGrpSpPr/>
          <p:nvPr/>
        </p:nvGrpSpPr>
        <p:grpSpPr>
          <a:xfrm>
            <a:off x="6287740" y="4497874"/>
            <a:ext cx="5042504" cy="1379716"/>
            <a:chOff x="6287740" y="4478759"/>
            <a:chExt cx="5042504" cy="137971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E8A920F-487C-4F69-960D-E613323FD828}"/>
                </a:ext>
              </a:extLst>
            </p:cNvPr>
            <p:cNvSpPr txBox="1"/>
            <p:nvPr/>
          </p:nvSpPr>
          <p:spPr>
            <a:xfrm>
              <a:off x="6287741" y="4478759"/>
              <a:ext cx="15752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9D2E88"/>
                  </a:solidFill>
                  <a:latin typeface="Montserrat ExtraBold" panose="00000900000000000000" pitchFamily="2" charset="-52"/>
                </a:rPr>
                <a:t>Baglietto T52</a:t>
              </a:r>
            </a:p>
          </p:txBody>
        </p: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92364069-856D-4E8D-A569-F9A95DB3C5B4}"/>
                </a:ext>
              </a:extLst>
            </p:cNvPr>
            <p:cNvGrpSpPr/>
            <p:nvPr/>
          </p:nvGrpSpPr>
          <p:grpSpPr>
            <a:xfrm>
              <a:off x="6287740" y="4905912"/>
              <a:ext cx="5042504" cy="952563"/>
              <a:chOff x="6287740" y="4879955"/>
              <a:chExt cx="5042504" cy="952563"/>
            </a:xfrm>
          </p:grpSpPr>
          <p:grpSp>
            <p:nvGrpSpPr>
              <p:cNvPr id="5" name="Группа 4">
                <a:extLst>
                  <a:ext uri="{FF2B5EF4-FFF2-40B4-BE49-F238E27FC236}">
                    <a16:creationId xmlns:a16="http://schemas.microsoft.com/office/drawing/2014/main" id="{7DE2C4EE-73B8-4252-AE2D-88356D78C453}"/>
                  </a:ext>
                </a:extLst>
              </p:cNvPr>
              <p:cNvGrpSpPr/>
              <p:nvPr/>
            </p:nvGrpSpPr>
            <p:grpSpPr>
              <a:xfrm>
                <a:off x="6287741" y="4913502"/>
                <a:ext cx="5042503" cy="261610"/>
                <a:chOff x="6287741" y="4879955"/>
                <a:chExt cx="5042503" cy="261610"/>
              </a:xfrm>
            </p:grpSpPr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655E3CC5-C5A1-4BD6-8C02-86D428FA5932}"/>
                    </a:ext>
                  </a:extLst>
                </p:cNvPr>
                <p:cNvSpPr txBox="1"/>
                <p:nvPr/>
              </p:nvSpPr>
              <p:spPr>
                <a:xfrm>
                  <a:off x="6287741" y="4879955"/>
                  <a:ext cx="1575284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100" dirty="0">
                      <a:solidFill>
                        <a:schemeClr val="bg1"/>
                      </a:solidFill>
                      <a:latin typeface="Montserrat Medium" panose="00000600000000000000" pitchFamily="2" charset="-52"/>
                    </a:rPr>
                    <a:t>Год</a:t>
                  </a:r>
                  <a:endParaRPr lang="en-US" sz="1100" dirty="0">
                    <a:solidFill>
                      <a:schemeClr val="bg1"/>
                    </a:solidFill>
                    <a:latin typeface="Montserrat Medium" panose="00000600000000000000" pitchFamily="2" charset="-52"/>
                  </a:endParaRP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DC4C9D4F-C8E0-4F70-8D64-2A3FB5950EFE}"/>
                    </a:ext>
                  </a:extLst>
                </p:cNvPr>
                <p:cNvSpPr txBox="1"/>
                <p:nvPr/>
              </p:nvSpPr>
              <p:spPr>
                <a:xfrm>
                  <a:off x="9754960" y="4879955"/>
                  <a:ext cx="1575284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100" dirty="0">
                      <a:solidFill>
                        <a:schemeClr val="bg1"/>
                      </a:solidFill>
                      <a:latin typeface="Montserrat" panose="00000500000000000000" pitchFamily="2" charset="-52"/>
                    </a:rPr>
                    <a:t>2023</a:t>
                  </a:r>
                </a:p>
              </p:txBody>
            </p:sp>
          </p:grpSp>
          <p:grpSp>
            <p:nvGrpSpPr>
              <p:cNvPr id="34" name="Группа 33">
                <a:extLst>
                  <a:ext uri="{FF2B5EF4-FFF2-40B4-BE49-F238E27FC236}">
                    <a16:creationId xmlns:a16="http://schemas.microsoft.com/office/drawing/2014/main" id="{A1A08F31-6772-46DB-91FA-E4D8CEF1B62E}"/>
                  </a:ext>
                </a:extLst>
              </p:cNvPr>
              <p:cNvGrpSpPr/>
              <p:nvPr/>
            </p:nvGrpSpPr>
            <p:grpSpPr>
              <a:xfrm>
                <a:off x="6287741" y="5242206"/>
                <a:ext cx="5042503" cy="261610"/>
                <a:chOff x="6287741" y="4879955"/>
                <a:chExt cx="5042503" cy="261610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52ED6B6E-9597-45C9-8AC1-8D0E1EF1AC8F}"/>
                    </a:ext>
                  </a:extLst>
                </p:cNvPr>
                <p:cNvSpPr txBox="1"/>
                <p:nvPr/>
              </p:nvSpPr>
              <p:spPr>
                <a:xfrm>
                  <a:off x="6287741" y="4879955"/>
                  <a:ext cx="1575284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100" dirty="0">
                      <a:solidFill>
                        <a:schemeClr val="bg1"/>
                      </a:solidFill>
                      <a:latin typeface="Montserrat Medium" panose="00000600000000000000" pitchFamily="2" charset="-52"/>
                    </a:rPr>
                    <a:t>Расположение</a:t>
                  </a:r>
                  <a:endParaRPr lang="en-US" sz="1100" dirty="0">
                    <a:solidFill>
                      <a:schemeClr val="bg1"/>
                    </a:solidFill>
                    <a:latin typeface="Montserrat Medium" panose="00000600000000000000" pitchFamily="2" charset="-52"/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4B5E2B57-DF72-4282-97C0-A3BCC6FEBF1F}"/>
                    </a:ext>
                  </a:extLst>
                </p:cNvPr>
                <p:cNvSpPr txBox="1"/>
                <p:nvPr/>
              </p:nvSpPr>
              <p:spPr>
                <a:xfrm>
                  <a:off x="9754960" y="4879955"/>
                  <a:ext cx="1575284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ru-RU" sz="1100" dirty="0">
                      <a:solidFill>
                        <a:schemeClr val="bg1"/>
                      </a:solidFill>
                      <a:latin typeface="Montserrat" panose="00000500000000000000" pitchFamily="2" charset="-52"/>
                    </a:rPr>
                    <a:t>Италия </a:t>
                  </a:r>
                  <a:endParaRPr lang="en-US" sz="1100" dirty="0">
                    <a:solidFill>
                      <a:schemeClr val="bg1"/>
                    </a:solidFill>
                    <a:latin typeface="Montserrat" panose="00000500000000000000" pitchFamily="2" charset="-52"/>
                  </a:endParaRPr>
                </a:p>
              </p:txBody>
            </p:sp>
          </p:grpSp>
          <p:grpSp>
            <p:nvGrpSpPr>
              <p:cNvPr id="38" name="Группа 37">
                <a:extLst>
                  <a:ext uri="{FF2B5EF4-FFF2-40B4-BE49-F238E27FC236}">
                    <a16:creationId xmlns:a16="http://schemas.microsoft.com/office/drawing/2014/main" id="{3A3063A2-708F-4A53-983C-01D9949C63DA}"/>
                  </a:ext>
                </a:extLst>
              </p:cNvPr>
              <p:cNvGrpSpPr/>
              <p:nvPr/>
            </p:nvGrpSpPr>
            <p:grpSpPr>
              <a:xfrm>
                <a:off x="6287740" y="5570908"/>
                <a:ext cx="5042504" cy="261610"/>
                <a:chOff x="6287740" y="4879955"/>
                <a:chExt cx="5042504" cy="261610"/>
              </a:xfrm>
            </p:grpSpPr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EE75F85A-A575-4043-B12C-72AF7B8514F7}"/>
                    </a:ext>
                  </a:extLst>
                </p:cNvPr>
                <p:cNvSpPr txBox="1"/>
                <p:nvPr/>
              </p:nvSpPr>
              <p:spPr>
                <a:xfrm>
                  <a:off x="6287740" y="4879955"/>
                  <a:ext cx="2295427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100" dirty="0">
                      <a:solidFill>
                        <a:schemeClr val="bg1"/>
                      </a:solidFill>
                      <a:latin typeface="Montserrat Medium" panose="00000600000000000000" pitchFamily="2" charset="-52"/>
                    </a:rPr>
                    <a:t>Дизайн экстерьера</a:t>
                  </a:r>
                  <a:endParaRPr lang="en-US" sz="1100" dirty="0">
                    <a:solidFill>
                      <a:schemeClr val="bg1"/>
                    </a:solidFill>
                    <a:latin typeface="Montserrat Medium" panose="00000600000000000000" pitchFamily="2" charset="-52"/>
                  </a:endParaRP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A7DAC89A-66DD-42D4-AADC-1EE9E0BD4F0D}"/>
                    </a:ext>
                  </a:extLst>
                </p:cNvPr>
                <p:cNvSpPr txBox="1"/>
                <p:nvPr/>
              </p:nvSpPr>
              <p:spPr>
                <a:xfrm>
                  <a:off x="9168384" y="4879955"/>
                  <a:ext cx="216186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100" dirty="0">
                      <a:solidFill>
                        <a:schemeClr val="bg1"/>
                      </a:solidFill>
                      <a:latin typeface="Montserrat" panose="00000500000000000000" pitchFamily="2" charset="-52"/>
                    </a:rPr>
                    <a:t>Francesco </a:t>
                  </a:r>
                  <a:r>
                    <a:rPr lang="en-US" sz="1100" dirty="0" err="1">
                      <a:solidFill>
                        <a:schemeClr val="bg1"/>
                      </a:solidFill>
                      <a:latin typeface="Montserrat" panose="00000500000000000000" pitchFamily="2" charset="-52"/>
                    </a:rPr>
                    <a:t>Paszkowski</a:t>
                  </a:r>
                  <a:endParaRPr lang="en-US" sz="1100" dirty="0">
                    <a:solidFill>
                      <a:schemeClr val="bg1"/>
                    </a:solidFill>
                    <a:latin typeface="Montserrat" panose="00000500000000000000" pitchFamily="2" charset="-52"/>
                  </a:endParaRPr>
                </a:p>
              </p:txBody>
            </p:sp>
          </p:grpSp>
          <p:cxnSp>
            <p:nvCxnSpPr>
              <p:cNvPr id="15" name="Прямая соединительная линия 14">
                <a:extLst>
                  <a:ext uri="{FF2B5EF4-FFF2-40B4-BE49-F238E27FC236}">
                    <a16:creationId xmlns:a16="http://schemas.microsoft.com/office/drawing/2014/main" id="{6BC24AEE-74F7-4F4C-A3BF-330DB3CDEF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6416" y="4879955"/>
                <a:ext cx="4953828" cy="0"/>
              </a:xfrm>
              <a:prstGeom prst="line">
                <a:avLst/>
              </a:prstGeom>
              <a:ln>
                <a:solidFill>
                  <a:schemeClr val="bg1">
                    <a:lumMod val="95000"/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Прямая соединительная линия 41">
                <a:extLst>
                  <a:ext uri="{FF2B5EF4-FFF2-40B4-BE49-F238E27FC236}">
                    <a16:creationId xmlns:a16="http://schemas.microsoft.com/office/drawing/2014/main" id="{B3E9119E-8D1C-4C96-96CB-73A474EF8C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6416" y="5208659"/>
                <a:ext cx="4953828" cy="0"/>
              </a:xfrm>
              <a:prstGeom prst="line">
                <a:avLst/>
              </a:prstGeom>
              <a:ln>
                <a:solidFill>
                  <a:schemeClr val="bg1">
                    <a:lumMod val="95000"/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Прямая соединительная линия 42">
                <a:extLst>
                  <a:ext uri="{FF2B5EF4-FFF2-40B4-BE49-F238E27FC236}">
                    <a16:creationId xmlns:a16="http://schemas.microsoft.com/office/drawing/2014/main" id="{F2E082F6-0E38-4497-9919-E51EA396A7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6416" y="5537363"/>
                <a:ext cx="4953828" cy="0"/>
              </a:xfrm>
              <a:prstGeom prst="line">
                <a:avLst/>
              </a:prstGeom>
              <a:ln>
                <a:solidFill>
                  <a:schemeClr val="bg1">
                    <a:lumMod val="95000"/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6" name="Группа 85">
            <a:extLst>
              <a:ext uri="{FF2B5EF4-FFF2-40B4-BE49-F238E27FC236}">
                <a16:creationId xmlns:a16="http://schemas.microsoft.com/office/drawing/2014/main" id="{AF74408F-A053-4685-AD78-AA272D59BC63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87" name="Группа 86">
              <a:extLst>
                <a:ext uri="{FF2B5EF4-FFF2-40B4-BE49-F238E27FC236}">
                  <a16:creationId xmlns:a16="http://schemas.microsoft.com/office/drawing/2014/main" id="{91EB9B56-19BB-4357-A0EB-751FCAE17610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89" name="Прямоугольник: скругленные углы 88">
                <a:extLst>
                  <a:ext uri="{FF2B5EF4-FFF2-40B4-BE49-F238E27FC236}">
                    <a16:creationId xmlns:a16="http://schemas.microsoft.com/office/drawing/2014/main" id="{1B958056-F647-4102-85F6-15C469D45083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0" name="Прямоугольник: скругленные углы 89">
                <a:extLst>
                  <a:ext uri="{FF2B5EF4-FFF2-40B4-BE49-F238E27FC236}">
                    <a16:creationId xmlns:a16="http://schemas.microsoft.com/office/drawing/2014/main" id="{255CF3CB-4D8D-4E6D-BA0A-BDAD2BFA835D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91" name="Прямоугольник: скругленные углы 90">
                <a:extLst>
                  <a:ext uri="{FF2B5EF4-FFF2-40B4-BE49-F238E27FC236}">
                    <a16:creationId xmlns:a16="http://schemas.microsoft.com/office/drawing/2014/main" id="{F30BE3F7-EE85-409F-8F66-4E0FF132D00E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92" name="Прямоугольник: скругленные углы 91">
                <a:extLst>
                  <a:ext uri="{FF2B5EF4-FFF2-40B4-BE49-F238E27FC236}">
                    <a16:creationId xmlns:a16="http://schemas.microsoft.com/office/drawing/2014/main" id="{01F69538-CFE5-4664-9A7A-D70297C3D067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D02A5227-EC8A-4D62-922C-6A6961C4124C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29</a:t>
              </a:r>
              <a:endParaRPr lang="ru-RU" sz="2000" dirty="0">
                <a:solidFill>
                  <a:schemeClr val="bg1"/>
                </a:solidFill>
                <a:latin typeface="Philosopher Bold" panose="00000800000000000000" pitchFamily="2" charset="-52"/>
              </a:endParaRPr>
            </a:p>
          </p:txBody>
        </p:sp>
      </p:grpSp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2EB5CE13-6C3B-49AE-8308-045B4215FF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EA3E9375-D52A-4E0B-8841-0337298C08C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7" r="8937"/>
          <a:stretch/>
        </p:blipFill>
        <p:spPr>
          <a:xfrm rot="20700000">
            <a:off x="9831476" y="7920115"/>
            <a:ext cx="3245071" cy="24696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2BFE5A9D-CEC5-4813-BADD-180FAE3123F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4" r="-1"/>
          <a:stretch/>
        </p:blipFill>
        <p:spPr>
          <a:xfrm rot="900000">
            <a:off x="4463667" y="8596301"/>
            <a:ext cx="3644598" cy="24696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4D0F1492-78F5-462E-BAA7-28999A40B48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06"/>
          <a:stretch/>
        </p:blipFill>
        <p:spPr>
          <a:xfrm rot="20700000">
            <a:off x="-801358" y="8596302"/>
            <a:ext cx="3625003" cy="246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9709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Прямоугольник: скругленные углы 56">
            <a:extLst>
              <a:ext uri="{FF2B5EF4-FFF2-40B4-BE49-F238E27FC236}">
                <a16:creationId xmlns:a16="http://schemas.microsoft.com/office/drawing/2014/main" id="{BA0DC639-A704-4A2D-89DC-CB9889CE868A}"/>
              </a:ext>
            </a:extLst>
          </p:cNvPr>
          <p:cNvSpPr/>
          <p:nvPr/>
        </p:nvSpPr>
        <p:spPr>
          <a:xfrm rot="19800000">
            <a:off x="464190" y="2556784"/>
            <a:ext cx="10818161" cy="2205738"/>
          </a:xfrm>
          <a:prstGeom prst="roundRect">
            <a:avLst>
              <a:gd name="adj" fmla="val 0"/>
            </a:avLst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6CAE61BA-FBD8-4837-A2C9-04C88877FCC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Рисунок 155">
            <a:extLst>
              <a:ext uri="{FF2B5EF4-FFF2-40B4-BE49-F238E27FC236}">
                <a16:creationId xmlns:a16="http://schemas.microsoft.com/office/drawing/2014/main" id="{18CF6168-67E6-4BB5-816B-BF0DFC6E2DB8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5" name="Рисунок 155">
            <a:extLst>
              <a:ext uri="{FF2B5EF4-FFF2-40B4-BE49-F238E27FC236}">
                <a16:creationId xmlns:a16="http://schemas.microsoft.com/office/drawing/2014/main" id="{479918BB-D0FB-4DDF-B266-1655856CF237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ru-RU" dirty="0"/>
              <a:t>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chemeClr val="bg1"/>
                </a:solidFill>
                <a:latin typeface="Montserrat ExtraBold" panose="00000900000000000000" pitchFamily="2" charset="-52"/>
              </a:rPr>
              <a:t>Catalano</a:t>
            </a:r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 в проектах в России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7C4EFDD-D19B-4B35-85B3-91F7E58D36ED}"/>
              </a:ext>
            </a:extLst>
          </p:cNvPr>
          <p:cNvSpPr/>
          <p:nvPr/>
        </p:nvSpPr>
        <p:spPr>
          <a:xfrm>
            <a:off x="696000" y="1722548"/>
            <a:ext cx="10800000" cy="1727499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l"/>
          </a:blipFill>
          <a:ln w="635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8C9CD385-B0F7-4E71-B76E-195B67A90040}"/>
              </a:ext>
            </a:extLst>
          </p:cNvPr>
          <p:cNvSpPr/>
          <p:nvPr/>
        </p:nvSpPr>
        <p:spPr>
          <a:xfrm flipH="1">
            <a:off x="696000" y="1722548"/>
            <a:ext cx="10800000" cy="1727499"/>
          </a:xfrm>
          <a:prstGeom prst="rect">
            <a:avLst/>
          </a:prstGeom>
          <a:gradFill>
            <a:gsLst>
              <a:gs pos="0">
                <a:srgbClr val="34373B"/>
              </a:gs>
              <a:gs pos="64000">
                <a:srgbClr val="34373B"/>
              </a:gs>
              <a:gs pos="100000">
                <a:srgbClr val="34373B">
                  <a:alpha val="0"/>
                </a:srgbClr>
              </a:gs>
            </a:gsLst>
            <a:lin ang="0" scaled="0"/>
          </a:gra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C9C08A7E-944C-40B0-9775-F74D9D5F08B4}"/>
              </a:ext>
            </a:extLst>
          </p:cNvPr>
          <p:cNvGrpSpPr/>
          <p:nvPr/>
        </p:nvGrpSpPr>
        <p:grpSpPr>
          <a:xfrm>
            <a:off x="6287740" y="1896439"/>
            <a:ext cx="5042504" cy="1379716"/>
            <a:chOff x="6287740" y="4478759"/>
            <a:chExt cx="5042504" cy="137971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E8A920F-487C-4F69-960D-E613323FD828}"/>
                </a:ext>
              </a:extLst>
            </p:cNvPr>
            <p:cNvSpPr txBox="1"/>
            <p:nvPr/>
          </p:nvSpPr>
          <p:spPr>
            <a:xfrm>
              <a:off x="6287740" y="4478759"/>
              <a:ext cx="35623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9D2E88"/>
                  </a:solidFill>
                  <a:latin typeface="Montserrat ExtraBold" panose="00000900000000000000" pitchFamily="2" charset="-52"/>
                </a:rPr>
                <a:t>Ritz Carlton</a:t>
              </a:r>
            </a:p>
          </p:txBody>
        </p: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92364069-856D-4E8D-A569-F9A95DB3C5B4}"/>
                </a:ext>
              </a:extLst>
            </p:cNvPr>
            <p:cNvGrpSpPr/>
            <p:nvPr/>
          </p:nvGrpSpPr>
          <p:grpSpPr>
            <a:xfrm>
              <a:off x="6287740" y="4905912"/>
              <a:ext cx="5042504" cy="952563"/>
              <a:chOff x="6287740" y="4879955"/>
              <a:chExt cx="5042504" cy="952563"/>
            </a:xfrm>
          </p:grpSpPr>
          <p:grpSp>
            <p:nvGrpSpPr>
              <p:cNvPr id="5" name="Группа 4">
                <a:extLst>
                  <a:ext uri="{FF2B5EF4-FFF2-40B4-BE49-F238E27FC236}">
                    <a16:creationId xmlns:a16="http://schemas.microsoft.com/office/drawing/2014/main" id="{7DE2C4EE-73B8-4252-AE2D-88356D78C453}"/>
                  </a:ext>
                </a:extLst>
              </p:cNvPr>
              <p:cNvGrpSpPr/>
              <p:nvPr/>
            </p:nvGrpSpPr>
            <p:grpSpPr>
              <a:xfrm>
                <a:off x="6287741" y="4913502"/>
                <a:ext cx="5042503" cy="261610"/>
                <a:chOff x="6287741" y="4879955"/>
                <a:chExt cx="5042503" cy="261610"/>
              </a:xfrm>
            </p:grpSpPr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655E3CC5-C5A1-4BD6-8C02-86D428FA5932}"/>
                    </a:ext>
                  </a:extLst>
                </p:cNvPr>
                <p:cNvSpPr txBox="1"/>
                <p:nvPr/>
              </p:nvSpPr>
              <p:spPr>
                <a:xfrm>
                  <a:off x="6287741" y="4879955"/>
                  <a:ext cx="1575284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100" dirty="0">
                      <a:solidFill>
                        <a:schemeClr val="bg1"/>
                      </a:solidFill>
                      <a:latin typeface="Montserrat Medium" panose="00000600000000000000" pitchFamily="2" charset="-52"/>
                    </a:rPr>
                    <a:t>Местоположение</a:t>
                  </a:r>
                  <a:endParaRPr lang="en-US" sz="1100" dirty="0">
                    <a:solidFill>
                      <a:schemeClr val="bg1"/>
                    </a:solidFill>
                    <a:latin typeface="Montserrat Medium" panose="00000600000000000000" pitchFamily="2" charset="-52"/>
                  </a:endParaRP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DC4C9D4F-C8E0-4F70-8D64-2A3FB5950EFE}"/>
                    </a:ext>
                  </a:extLst>
                </p:cNvPr>
                <p:cNvSpPr txBox="1"/>
                <p:nvPr/>
              </p:nvSpPr>
              <p:spPr>
                <a:xfrm>
                  <a:off x="8219440" y="4879955"/>
                  <a:ext cx="3110804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ru-RU" sz="1100" dirty="0">
                      <a:solidFill>
                        <a:schemeClr val="bg1"/>
                      </a:solidFill>
                      <a:latin typeface="Montserrat" panose="00000500000000000000" pitchFamily="2" charset="-52"/>
                    </a:rPr>
                    <a:t>г. Москва, ул. Тверская, 3</a:t>
                  </a:r>
                  <a:endParaRPr lang="en-US" sz="1100" dirty="0">
                    <a:solidFill>
                      <a:schemeClr val="bg1"/>
                    </a:solidFill>
                    <a:latin typeface="Montserrat" panose="00000500000000000000" pitchFamily="2" charset="-52"/>
                  </a:endParaRPr>
                </a:p>
              </p:txBody>
            </p:sp>
          </p:grpSp>
          <p:grpSp>
            <p:nvGrpSpPr>
              <p:cNvPr id="34" name="Группа 33">
                <a:extLst>
                  <a:ext uri="{FF2B5EF4-FFF2-40B4-BE49-F238E27FC236}">
                    <a16:creationId xmlns:a16="http://schemas.microsoft.com/office/drawing/2014/main" id="{A1A08F31-6772-46DB-91FA-E4D8CEF1B62E}"/>
                  </a:ext>
                </a:extLst>
              </p:cNvPr>
              <p:cNvGrpSpPr/>
              <p:nvPr/>
            </p:nvGrpSpPr>
            <p:grpSpPr>
              <a:xfrm>
                <a:off x="6287741" y="5242206"/>
                <a:ext cx="5042503" cy="261610"/>
                <a:chOff x="6287741" y="4879955"/>
                <a:chExt cx="5042503" cy="261610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52ED6B6E-9597-45C9-8AC1-8D0E1EF1AC8F}"/>
                    </a:ext>
                  </a:extLst>
                </p:cNvPr>
                <p:cNvSpPr txBox="1"/>
                <p:nvPr/>
              </p:nvSpPr>
              <p:spPr>
                <a:xfrm>
                  <a:off x="6287741" y="4879955"/>
                  <a:ext cx="1575284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100" dirty="0">
                      <a:solidFill>
                        <a:schemeClr val="bg1"/>
                      </a:solidFill>
                      <a:latin typeface="Montserrat Medium" panose="00000600000000000000" pitchFamily="2" charset="-52"/>
                    </a:rPr>
                    <a:t>Год</a:t>
                  </a:r>
                  <a:endParaRPr lang="en-US" sz="1100" dirty="0">
                    <a:solidFill>
                      <a:schemeClr val="bg1"/>
                    </a:solidFill>
                    <a:latin typeface="Montserrat Medium" panose="00000600000000000000" pitchFamily="2" charset="-52"/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4B5E2B57-DF72-4282-97C0-A3BCC6FEBF1F}"/>
                    </a:ext>
                  </a:extLst>
                </p:cNvPr>
                <p:cNvSpPr txBox="1"/>
                <p:nvPr/>
              </p:nvSpPr>
              <p:spPr>
                <a:xfrm>
                  <a:off x="9754960" y="4879955"/>
                  <a:ext cx="1575284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ru-RU" sz="1100" dirty="0">
                      <a:solidFill>
                        <a:schemeClr val="bg1"/>
                      </a:solidFill>
                      <a:latin typeface="Montserrat" panose="00000500000000000000" pitchFamily="2" charset="-52"/>
                    </a:rPr>
                    <a:t>2007-2008</a:t>
                  </a:r>
                  <a:endParaRPr lang="en-US" sz="1100" dirty="0">
                    <a:solidFill>
                      <a:schemeClr val="bg1"/>
                    </a:solidFill>
                    <a:latin typeface="Montserrat" panose="00000500000000000000" pitchFamily="2" charset="-52"/>
                  </a:endParaRPr>
                </a:p>
              </p:txBody>
            </p:sp>
          </p:grpSp>
          <p:grpSp>
            <p:nvGrpSpPr>
              <p:cNvPr id="38" name="Группа 37">
                <a:extLst>
                  <a:ext uri="{FF2B5EF4-FFF2-40B4-BE49-F238E27FC236}">
                    <a16:creationId xmlns:a16="http://schemas.microsoft.com/office/drawing/2014/main" id="{3A3063A2-708F-4A53-983C-01D9949C63DA}"/>
                  </a:ext>
                </a:extLst>
              </p:cNvPr>
              <p:cNvGrpSpPr/>
              <p:nvPr/>
            </p:nvGrpSpPr>
            <p:grpSpPr>
              <a:xfrm>
                <a:off x="6287740" y="5570908"/>
                <a:ext cx="5042504" cy="261610"/>
                <a:chOff x="6287740" y="4879955"/>
                <a:chExt cx="5042504" cy="261610"/>
              </a:xfrm>
            </p:grpSpPr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EE75F85A-A575-4043-B12C-72AF7B8514F7}"/>
                    </a:ext>
                  </a:extLst>
                </p:cNvPr>
                <p:cNvSpPr txBox="1"/>
                <p:nvPr/>
              </p:nvSpPr>
              <p:spPr>
                <a:xfrm>
                  <a:off x="6287740" y="4879955"/>
                  <a:ext cx="2295427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100" dirty="0">
                      <a:solidFill>
                        <a:schemeClr val="bg1"/>
                      </a:solidFill>
                      <a:latin typeface="Montserrat Medium" panose="00000600000000000000" pitchFamily="2" charset="-52"/>
                    </a:rPr>
                    <a:t>Поставщик</a:t>
                  </a:r>
                  <a:endParaRPr lang="en-US" sz="1100" dirty="0">
                    <a:solidFill>
                      <a:schemeClr val="bg1"/>
                    </a:solidFill>
                    <a:latin typeface="Montserrat Medium" panose="00000600000000000000" pitchFamily="2" charset="-52"/>
                  </a:endParaRP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A7DAC89A-66DD-42D4-AADC-1EE9E0BD4F0D}"/>
                    </a:ext>
                  </a:extLst>
                </p:cNvPr>
                <p:cNvSpPr txBox="1"/>
                <p:nvPr/>
              </p:nvSpPr>
              <p:spPr>
                <a:xfrm>
                  <a:off x="9168384" y="4879955"/>
                  <a:ext cx="216186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ru-RU" sz="1100" dirty="0">
                      <a:solidFill>
                        <a:schemeClr val="bg1"/>
                      </a:solidFill>
                      <a:latin typeface="Montserrat" panose="00000500000000000000" pitchFamily="2" charset="-52"/>
                    </a:rPr>
                    <a:t>Водолей-Стайл</a:t>
                  </a:r>
                  <a:endParaRPr lang="en-US" sz="1100" dirty="0">
                    <a:solidFill>
                      <a:schemeClr val="bg1"/>
                    </a:solidFill>
                    <a:latin typeface="Montserrat" panose="00000500000000000000" pitchFamily="2" charset="-52"/>
                  </a:endParaRPr>
                </a:p>
              </p:txBody>
            </p:sp>
          </p:grpSp>
          <p:cxnSp>
            <p:nvCxnSpPr>
              <p:cNvPr id="15" name="Прямая соединительная линия 14">
                <a:extLst>
                  <a:ext uri="{FF2B5EF4-FFF2-40B4-BE49-F238E27FC236}">
                    <a16:creationId xmlns:a16="http://schemas.microsoft.com/office/drawing/2014/main" id="{6BC24AEE-74F7-4F4C-A3BF-330DB3CDEF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6416" y="4879955"/>
                <a:ext cx="4953828" cy="0"/>
              </a:xfrm>
              <a:prstGeom prst="line">
                <a:avLst/>
              </a:prstGeom>
              <a:ln>
                <a:solidFill>
                  <a:schemeClr val="bg1">
                    <a:lumMod val="95000"/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Прямая соединительная линия 41">
                <a:extLst>
                  <a:ext uri="{FF2B5EF4-FFF2-40B4-BE49-F238E27FC236}">
                    <a16:creationId xmlns:a16="http://schemas.microsoft.com/office/drawing/2014/main" id="{B3E9119E-8D1C-4C96-96CB-73A474EF8C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6416" y="5208659"/>
                <a:ext cx="4953828" cy="0"/>
              </a:xfrm>
              <a:prstGeom prst="line">
                <a:avLst/>
              </a:prstGeom>
              <a:ln>
                <a:solidFill>
                  <a:schemeClr val="bg1">
                    <a:lumMod val="95000"/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Прямая соединительная линия 42">
                <a:extLst>
                  <a:ext uri="{FF2B5EF4-FFF2-40B4-BE49-F238E27FC236}">
                    <a16:creationId xmlns:a16="http://schemas.microsoft.com/office/drawing/2014/main" id="{F2E082F6-0E38-4497-9919-E51EA396A7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6416" y="5537363"/>
                <a:ext cx="4953828" cy="0"/>
              </a:xfrm>
              <a:prstGeom prst="line">
                <a:avLst/>
              </a:prstGeom>
              <a:ln>
                <a:solidFill>
                  <a:schemeClr val="bg1">
                    <a:lumMod val="95000"/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6" name="Группа 85">
            <a:extLst>
              <a:ext uri="{FF2B5EF4-FFF2-40B4-BE49-F238E27FC236}">
                <a16:creationId xmlns:a16="http://schemas.microsoft.com/office/drawing/2014/main" id="{AF74408F-A053-4685-AD78-AA272D59BC63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87" name="Группа 86">
              <a:extLst>
                <a:ext uri="{FF2B5EF4-FFF2-40B4-BE49-F238E27FC236}">
                  <a16:creationId xmlns:a16="http://schemas.microsoft.com/office/drawing/2014/main" id="{91EB9B56-19BB-4357-A0EB-751FCAE17610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89" name="Прямоугольник: скругленные углы 88">
                <a:extLst>
                  <a:ext uri="{FF2B5EF4-FFF2-40B4-BE49-F238E27FC236}">
                    <a16:creationId xmlns:a16="http://schemas.microsoft.com/office/drawing/2014/main" id="{1B958056-F647-4102-85F6-15C469D45083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0" name="Прямоугольник: скругленные углы 89">
                <a:extLst>
                  <a:ext uri="{FF2B5EF4-FFF2-40B4-BE49-F238E27FC236}">
                    <a16:creationId xmlns:a16="http://schemas.microsoft.com/office/drawing/2014/main" id="{255CF3CB-4D8D-4E6D-BA0A-BDAD2BFA835D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91" name="Прямоугольник: скругленные углы 90">
                <a:extLst>
                  <a:ext uri="{FF2B5EF4-FFF2-40B4-BE49-F238E27FC236}">
                    <a16:creationId xmlns:a16="http://schemas.microsoft.com/office/drawing/2014/main" id="{F30BE3F7-EE85-409F-8F66-4E0FF132D00E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92" name="Прямоугольник: скругленные углы 91">
                <a:extLst>
                  <a:ext uri="{FF2B5EF4-FFF2-40B4-BE49-F238E27FC236}">
                    <a16:creationId xmlns:a16="http://schemas.microsoft.com/office/drawing/2014/main" id="{01F69538-CFE5-4664-9A7A-D70297C3D067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D02A5227-EC8A-4D62-922C-6A6961C4124C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30</a:t>
              </a:r>
              <a:endParaRPr lang="ru-RU" sz="2000" dirty="0">
                <a:solidFill>
                  <a:schemeClr val="bg1"/>
                </a:solidFill>
                <a:latin typeface="Philosopher Bold" panose="00000800000000000000" pitchFamily="2" charset="-52"/>
              </a:endParaRPr>
            </a:p>
          </p:txBody>
        </p:sp>
      </p:grpSp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2EB5CE13-6C3B-49AE-8308-045B4215FF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972586B0-E253-4ABF-9257-C899187DF49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7" r="8937"/>
          <a:stretch/>
        </p:blipFill>
        <p:spPr>
          <a:xfrm>
            <a:off x="8250929" y="3581881"/>
            <a:ext cx="3245071" cy="24696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1481B11-F62E-431F-877E-23F0B1144A1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4" r="-1"/>
          <a:stretch/>
        </p:blipFill>
        <p:spPr>
          <a:xfrm>
            <a:off x="4463667" y="3581881"/>
            <a:ext cx="3644598" cy="246960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8E26DBCE-81C4-4102-907D-4EED4DF42DE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06"/>
          <a:stretch/>
        </p:blipFill>
        <p:spPr>
          <a:xfrm>
            <a:off x="696000" y="3581881"/>
            <a:ext cx="3625003" cy="246960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00DF6214-75CB-4817-9A06-7A97BEFBA80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7002"/>
          <a:stretch/>
        </p:blipFill>
        <p:spPr>
          <a:xfrm rot="20700000">
            <a:off x="9893668" y="-3490054"/>
            <a:ext cx="2616199" cy="24696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4B92188B-DBFB-4712-A65E-2F71F63D6C2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1" b="4902"/>
          <a:stretch/>
        </p:blipFill>
        <p:spPr>
          <a:xfrm rot="20700000">
            <a:off x="3546155" y="-3490054"/>
            <a:ext cx="2636368" cy="246960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BFEF50FD-D79D-4D49-A759-FB97AD6053B1}"/>
              </a:ext>
            </a:extLst>
          </p:cNvPr>
          <p:cNvPicPr>
            <a:picLocks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5"/>
          <a:stretch/>
        </p:blipFill>
        <p:spPr>
          <a:xfrm rot="900000">
            <a:off x="-146778" y="-3490054"/>
            <a:ext cx="2709902" cy="24696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B5B55F64-AFD3-43C9-A113-D629940AE51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0000">
            <a:off x="7034422" y="-3490053"/>
            <a:ext cx="2433013" cy="246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454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Прямоугольник: скругленные углы 56">
            <a:extLst>
              <a:ext uri="{FF2B5EF4-FFF2-40B4-BE49-F238E27FC236}">
                <a16:creationId xmlns:a16="http://schemas.microsoft.com/office/drawing/2014/main" id="{BA0DC639-A704-4A2D-89DC-CB9889CE868A}"/>
              </a:ext>
            </a:extLst>
          </p:cNvPr>
          <p:cNvSpPr/>
          <p:nvPr/>
        </p:nvSpPr>
        <p:spPr>
          <a:xfrm rot="19800000">
            <a:off x="464190" y="2556784"/>
            <a:ext cx="10818161" cy="2205738"/>
          </a:xfrm>
          <a:prstGeom prst="roundRect">
            <a:avLst>
              <a:gd name="adj" fmla="val 0"/>
            </a:avLst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6CAE61BA-FBD8-4837-A2C9-04C88877FCC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Рисунок 155">
            <a:extLst>
              <a:ext uri="{FF2B5EF4-FFF2-40B4-BE49-F238E27FC236}">
                <a16:creationId xmlns:a16="http://schemas.microsoft.com/office/drawing/2014/main" id="{18CF6168-67E6-4BB5-816B-BF0DFC6E2DB8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5" name="Рисунок 155">
            <a:extLst>
              <a:ext uri="{FF2B5EF4-FFF2-40B4-BE49-F238E27FC236}">
                <a16:creationId xmlns:a16="http://schemas.microsoft.com/office/drawing/2014/main" id="{479918BB-D0FB-4DDF-B266-1655856CF237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ru-RU" dirty="0"/>
              <a:t>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chemeClr val="bg1"/>
                </a:solidFill>
                <a:latin typeface="Montserrat ExtraBold" panose="00000900000000000000" pitchFamily="2" charset="-52"/>
              </a:rPr>
              <a:t>Catalano</a:t>
            </a:r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 в проектах в России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7C4EFDD-D19B-4B35-85B3-91F7E58D36ED}"/>
              </a:ext>
            </a:extLst>
          </p:cNvPr>
          <p:cNvSpPr/>
          <p:nvPr/>
        </p:nvSpPr>
        <p:spPr>
          <a:xfrm>
            <a:off x="696000" y="1722548"/>
            <a:ext cx="10800000" cy="1727499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l"/>
          </a:blipFill>
          <a:ln w="635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8C9CD385-B0F7-4E71-B76E-195B67A90040}"/>
              </a:ext>
            </a:extLst>
          </p:cNvPr>
          <p:cNvSpPr/>
          <p:nvPr/>
        </p:nvSpPr>
        <p:spPr>
          <a:xfrm flipH="1">
            <a:off x="696000" y="1722548"/>
            <a:ext cx="10800000" cy="1727499"/>
          </a:xfrm>
          <a:prstGeom prst="rect">
            <a:avLst/>
          </a:prstGeom>
          <a:gradFill>
            <a:gsLst>
              <a:gs pos="0">
                <a:srgbClr val="34373B"/>
              </a:gs>
              <a:gs pos="57000">
                <a:srgbClr val="34373B"/>
              </a:gs>
              <a:gs pos="100000">
                <a:srgbClr val="34373B">
                  <a:alpha val="0"/>
                </a:srgbClr>
              </a:gs>
            </a:gsLst>
            <a:lin ang="0" scaled="0"/>
          </a:gra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C9C08A7E-944C-40B0-9775-F74D9D5F08B4}"/>
              </a:ext>
            </a:extLst>
          </p:cNvPr>
          <p:cNvGrpSpPr/>
          <p:nvPr/>
        </p:nvGrpSpPr>
        <p:grpSpPr>
          <a:xfrm>
            <a:off x="6287740" y="1896439"/>
            <a:ext cx="5042504" cy="1379716"/>
            <a:chOff x="6287740" y="4478759"/>
            <a:chExt cx="5042504" cy="137971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E8A920F-487C-4F69-960D-E613323FD828}"/>
                </a:ext>
              </a:extLst>
            </p:cNvPr>
            <p:cNvSpPr txBox="1"/>
            <p:nvPr/>
          </p:nvSpPr>
          <p:spPr>
            <a:xfrm>
              <a:off x="6287740" y="4478759"/>
              <a:ext cx="35623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9D2E88"/>
                  </a:solidFill>
                  <a:latin typeface="Montserrat ExtraBold" panose="00000900000000000000" pitchFamily="2" charset="-52"/>
                </a:rPr>
                <a:t>Bvlgari </a:t>
              </a:r>
              <a:r>
                <a:rPr lang="ru-RU" sz="1400" dirty="0">
                  <a:solidFill>
                    <a:srgbClr val="9D2E88"/>
                  </a:solidFill>
                  <a:latin typeface="Montserrat ExtraBold" panose="00000900000000000000" pitchFamily="2" charset="-52"/>
                </a:rPr>
                <a:t>Отель &amp; резиденции</a:t>
              </a:r>
              <a:endParaRPr lang="en-US" sz="1400" dirty="0">
                <a:solidFill>
                  <a:srgbClr val="9D2E88"/>
                </a:solidFill>
                <a:latin typeface="Montserrat ExtraBold" panose="00000900000000000000" pitchFamily="2" charset="-52"/>
              </a:endParaRPr>
            </a:p>
          </p:txBody>
        </p: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92364069-856D-4E8D-A569-F9A95DB3C5B4}"/>
                </a:ext>
              </a:extLst>
            </p:cNvPr>
            <p:cNvGrpSpPr/>
            <p:nvPr/>
          </p:nvGrpSpPr>
          <p:grpSpPr>
            <a:xfrm>
              <a:off x="6287740" y="4905912"/>
              <a:ext cx="5042504" cy="952563"/>
              <a:chOff x="6287740" y="4879955"/>
              <a:chExt cx="5042504" cy="952563"/>
            </a:xfrm>
          </p:grpSpPr>
          <p:grpSp>
            <p:nvGrpSpPr>
              <p:cNvPr id="5" name="Группа 4">
                <a:extLst>
                  <a:ext uri="{FF2B5EF4-FFF2-40B4-BE49-F238E27FC236}">
                    <a16:creationId xmlns:a16="http://schemas.microsoft.com/office/drawing/2014/main" id="{7DE2C4EE-73B8-4252-AE2D-88356D78C453}"/>
                  </a:ext>
                </a:extLst>
              </p:cNvPr>
              <p:cNvGrpSpPr/>
              <p:nvPr/>
            </p:nvGrpSpPr>
            <p:grpSpPr>
              <a:xfrm>
                <a:off x="6287741" y="4913502"/>
                <a:ext cx="5042503" cy="261610"/>
                <a:chOff x="6287741" y="4879955"/>
                <a:chExt cx="5042503" cy="261610"/>
              </a:xfrm>
            </p:grpSpPr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655E3CC5-C5A1-4BD6-8C02-86D428FA5932}"/>
                    </a:ext>
                  </a:extLst>
                </p:cNvPr>
                <p:cNvSpPr txBox="1"/>
                <p:nvPr/>
              </p:nvSpPr>
              <p:spPr>
                <a:xfrm>
                  <a:off x="6287741" y="4879955"/>
                  <a:ext cx="1575284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100" dirty="0">
                      <a:solidFill>
                        <a:schemeClr val="bg1"/>
                      </a:solidFill>
                      <a:latin typeface="Montserrat Medium" panose="00000600000000000000" pitchFamily="2" charset="-52"/>
                    </a:rPr>
                    <a:t>Местоположение</a:t>
                  </a:r>
                  <a:endParaRPr lang="en-US" sz="1100" dirty="0">
                    <a:solidFill>
                      <a:schemeClr val="bg1"/>
                    </a:solidFill>
                    <a:latin typeface="Montserrat Medium" panose="00000600000000000000" pitchFamily="2" charset="-52"/>
                  </a:endParaRP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DC4C9D4F-C8E0-4F70-8D64-2A3FB5950EFE}"/>
                    </a:ext>
                  </a:extLst>
                </p:cNvPr>
                <p:cNvSpPr txBox="1"/>
                <p:nvPr/>
              </p:nvSpPr>
              <p:spPr>
                <a:xfrm>
                  <a:off x="8219440" y="4879955"/>
                  <a:ext cx="3110804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ru-RU" sz="1100" dirty="0">
                      <a:solidFill>
                        <a:schemeClr val="bg1"/>
                      </a:solidFill>
                      <a:latin typeface="Montserrat" panose="00000500000000000000" pitchFamily="2" charset="-52"/>
                    </a:rPr>
                    <a:t>Москва, ул. Большая Никитская 9/15</a:t>
                  </a:r>
                  <a:endParaRPr lang="en-US" sz="1100" dirty="0">
                    <a:solidFill>
                      <a:schemeClr val="bg1"/>
                    </a:solidFill>
                    <a:latin typeface="Montserrat" panose="00000500000000000000" pitchFamily="2" charset="-52"/>
                  </a:endParaRPr>
                </a:p>
              </p:txBody>
            </p:sp>
          </p:grpSp>
          <p:grpSp>
            <p:nvGrpSpPr>
              <p:cNvPr id="34" name="Группа 33">
                <a:extLst>
                  <a:ext uri="{FF2B5EF4-FFF2-40B4-BE49-F238E27FC236}">
                    <a16:creationId xmlns:a16="http://schemas.microsoft.com/office/drawing/2014/main" id="{A1A08F31-6772-46DB-91FA-E4D8CEF1B62E}"/>
                  </a:ext>
                </a:extLst>
              </p:cNvPr>
              <p:cNvGrpSpPr/>
              <p:nvPr/>
            </p:nvGrpSpPr>
            <p:grpSpPr>
              <a:xfrm>
                <a:off x="6287741" y="5242206"/>
                <a:ext cx="5042503" cy="261610"/>
                <a:chOff x="6287741" y="4879955"/>
                <a:chExt cx="5042503" cy="261610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52ED6B6E-9597-45C9-8AC1-8D0E1EF1AC8F}"/>
                    </a:ext>
                  </a:extLst>
                </p:cNvPr>
                <p:cNvSpPr txBox="1"/>
                <p:nvPr/>
              </p:nvSpPr>
              <p:spPr>
                <a:xfrm>
                  <a:off x="6287741" y="4879955"/>
                  <a:ext cx="1575284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100" dirty="0">
                      <a:solidFill>
                        <a:schemeClr val="bg1"/>
                      </a:solidFill>
                      <a:latin typeface="Montserrat Medium" panose="00000600000000000000" pitchFamily="2" charset="-52"/>
                    </a:rPr>
                    <a:t>Год</a:t>
                  </a:r>
                  <a:endParaRPr lang="en-US" sz="1100" dirty="0">
                    <a:solidFill>
                      <a:schemeClr val="bg1"/>
                    </a:solidFill>
                    <a:latin typeface="Montserrat Medium" panose="00000600000000000000" pitchFamily="2" charset="-52"/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4B5E2B57-DF72-4282-97C0-A3BCC6FEBF1F}"/>
                    </a:ext>
                  </a:extLst>
                </p:cNvPr>
                <p:cNvSpPr txBox="1"/>
                <p:nvPr/>
              </p:nvSpPr>
              <p:spPr>
                <a:xfrm>
                  <a:off x="9754960" y="4879955"/>
                  <a:ext cx="1575284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ru-RU" sz="1100" dirty="0">
                      <a:solidFill>
                        <a:schemeClr val="bg1"/>
                      </a:solidFill>
                      <a:latin typeface="Montserrat" panose="00000500000000000000" pitchFamily="2" charset="-52"/>
                    </a:rPr>
                    <a:t>2022</a:t>
                  </a:r>
                  <a:endParaRPr lang="en-US" sz="1100" dirty="0">
                    <a:solidFill>
                      <a:schemeClr val="bg1"/>
                    </a:solidFill>
                    <a:latin typeface="Montserrat" panose="00000500000000000000" pitchFamily="2" charset="-52"/>
                  </a:endParaRPr>
                </a:p>
              </p:txBody>
            </p:sp>
          </p:grpSp>
          <p:grpSp>
            <p:nvGrpSpPr>
              <p:cNvPr id="38" name="Группа 37">
                <a:extLst>
                  <a:ext uri="{FF2B5EF4-FFF2-40B4-BE49-F238E27FC236}">
                    <a16:creationId xmlns:a16="http://schemas.microsoft.com/office/drawing/2014/main" id="{3A3063A2-708F-4A53-983C-01D9949C63DA}"/>
                  </a:ext>
                </a:extLst>
              </p:cNvPr>
              <p:cNvGrpSpPr/>
              <p:nvPr/>
            </p:nvGrpSpPr>
            <p:grpSpPr>
              <a:xfrm>
                <a:off x="6287740" y="5570908"/>
                <a:ext cx="5042504" cy="261610"/>
                <a:chOff x="6287740" y="4879955"/>
                <a:chExt cx="5042504" cy="261610"/>
              </a:xfrm>
            </p:grpSpPr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EE75F85A-A575-4043-B12C-72AF7B8514F7}"/>
                    </a:ext>
                  </a:extLst>
                </p:cNvPr>
                <p:cNvSpPr txBox="1"/>
                <p:nvPr/>
              </p:nvSpPr>
              <p:spPr>
                <a:xfrm>
                  <a:off x="6287740" y="4879955"/>
                  <a:ext cx="2295427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100" dirty="0">
                      <a:solidFill>
                        <a:schemeClr val="bg1"/>
                      </a:solidFill>
                      <a:latin typeface="Montserrat Medium" panose="00000600000000000000" pitchFamily="2" charset="-52"/>
                    </a:rPr>
                    <a:t>Поставщик</a:t>
                  </a:r>
                  <a:endParaRPr lang="en-US" sz="1100" dirty="0">
                    <a:solidFill>
                      <a:schemeClr val="bg1"/>
                    </a:solidFill>
                    <a:latin typeface="Montserrat Medium" panose="00000600000000000000" pitchFamily="2" charset="-52"/>
                  </a:endParaRP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A7DAC89A-66DD-42D4-AADC-1EE9E0BD4F0D}"/>
                    </a:ext>
                  </a:extLst>
                </p:cNvPr>
                <p:cNvSpPr txBox="1"/>
                <p:nvPr/>
              </p:nvSpPr>
              <p:spPr>
                <a:xfrm>
                  <a:off x="9168384" y="4879955"/>
                  <a:ext cx="216186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ru-RU" sz="1100" dirty="0">
                      <a:solidFill>
                        <a:schemeClr val="bg1"/>
                      </a:solidFill>
                      <a:latin typeface="Montserrat" panose="00000500000000000000" pitchFamily="2" charset="-52"/>
                    </a:rPr>
                    <a:t>Водолей-Стайл</a:t>
                  </a:r>
                  <a:endParaRPr lang="en-US" sz="1100" dirty="0">
                    <a:solidFill>
                      <a:schemeClr val="bg1"/>
                    </a:solidFill>
                    <a:latin typeface="Montserrat" panose="00000500000000000000" pitchFamily="2" charset="-52"/>
                  </a:endParaRPr>
                </a:p>
              </p:txBody>
            </p:sp>
          </p:grpSp>
          <p:cxnSp>
            <p:nvCxnSpPr>
              <p:cNvPr id="15" name="Прямая соединительная линия 14">
                <a:extLst>
                  <a:ext uri="{FF2B5EF4-FFF2-40B4-BE49-F238E27FC236}">
                    <a16:creationId xmlns:a16="http://schemas.microsoft.com/office/drawing/2014/main" id="{6BC24AEE-74F7-4F4C-A3BF-330DB3CDEF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6416" y="4879955"/>
                <a:ext cx="4953828" cy="0"/>
              </a:xfrm>
              <a:prstGeom prst="line">
                <a:avLst/>
              </a:prstGeom>
              <a:ln>
                <a:solidFill>
                  <a:schemeClr val="bg1">
                    <a:lumMod val="95000"/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Прямая соединительная линия 41">
                <a:extLst>
                  <a:ext uri="{FF2B5EF4-FFF2-40B4-BE49-F238E27FC236}">
                    <a16:creationId xmlns:a16="http://schemas.microsoft.com/office/drawing/2014/main" id="{B3E9119E-8D1C-4C96-96CB-73A474EF8C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6416" y="5208659"/>
                <a:ext cx="4953828" cy="0"/>
              </a:xfrm>
              <a:prstGeom prst="line">
                <a:avLst/>
              </a:prstGeom>
              <a:ln>
                <a:solidFill>
                  <a:schemeClr val="bg1">
                    <a:lumMod val="95000"/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Прямая соединительная линия 42">
                <a:extLst>
                  <a:ext uri="{FF2B5EF4-FFF2-40B4-BE49-F238E27FC236}">
                    <a16:creationId xmlns:a16="http://schemas.microsoft.com/office/drawing/2014/main" id="{F2E082F6-0E38-4497-9919-E51EA396A7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6416" y="5537363"/>
                <a:ext cx="4953828" cy="0"/>
              </a:xfrm>
              <a:prstGeom prst="line">
                <a:avLst/>
              </a:prstGeom>
              <a:ln>
                <a:solidFill>
                  <a:schemeClr val="bg1">
                    <a:lumMod val="95000"/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6" name="Группа 85">
            <a:extLst>
              <a:ext uri="{FF2B5EF4-FFF2-40B4-BE49-F238E27FC236}">
                <a16:creationId xmlns:a16="http://schemas.microsoft.com/office/drawing/2014/main" id="{AF74408F-A053-4685-AD78-AA272D59BC63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87" name="Группа 86">
              <a:extLst>
                <a:ext uri="{FF2B5EF4-FFF2-40B4-BE49-F238E27FC236}">
                  <a16:creationId xmlns:a16="http://schemas.microsoft.com/office/drawing/2014/main" id="{91EB9B56-19BB-4357-A0EB-751FCAE17610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89" name="Прямоугольник: скругленные углы 88">
                <a:extLst>
                  <a:ext uri="{FF2B5EF4-FFF2-40B4-BE49-F238E27FC236}">
                    <a16:creationId xmlns:a16="http://schemas.microsoft.com/office/drawing/2014/main" id="{1B958056-F647-4102-85F6-15C469D45083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0" name="Прямоугольник: скругленные углы 89">
                <a:extLst>
                  <a:ext uri="{FF2B5EF4-FFF2-40B4-BE49-F238E27FC236}">
                    <a16:creationId xmlns:a16="http://schemas.microsoft.com/office/drawing/2014/main" id="{255CF3CB-4D8D-4E6D-BA0A-BDAD2BFA835D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91" name="Прямоугольник: скругленные углы 90">
                <a:extLst>
                  <a:ext uri="{FF2B5EF4-FFF2-40B4-BE49-F238E27FC236}">
                    <a16:creationId xmlns:a16="http://schemas.microsoft.com/office/drawing/2014/main" id="{F30BE3F7-EE85-409F-8F66-4E0FF132D00E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92" name="Прямоугольник: скругленные углы 91">
                <a:extLst>
                  <a:ext uri="{FF2B5EF4-FFF2-40B4-BE49-F238E27FC236}">
                    <a16:creationId xmlns:a16="http://schemas.microsoft.com/office/drawing/2014/main" id="{01F69538-CFE5-4664-9A7A-D70297C3D067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D02A5227-EC8A-4D62-922C-6A6961C4124C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31</a:t>
              </a:r>
              <a:endParaRPr lang="ru-RU" sz="2000" dirty="0">
                <a:solidFill>
                  <a:schemeClr val="bg1"/>
                </a:solidFill>
                <a:latin typeface="Philosopher Bold" panose="00000800000000000000" pitchFamily="2" charset="-52"/>
              </a:endParaRPr>
            </a:p>
          </p:txBody>
        </p:sp>
      </p:grpSp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2EB5CE13-6C3B-49AE-8308-045B4215FF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4C71CD7-9A62-4BC0-9885-4FB402991A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7002"/>
          <a:stretch/>
        </p:blipFill>
        <p:spPr>
          <a:xfrm>
            <a:off x="8896041" y="3581882"/>
            <a:ext cx="2616199" cy="24696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B86051C-02F3-418C-A913-305CF75C92E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1" b="4902"/>
          <a:stretch/>
        </p:blipFill>
        <p:spPr>
          <a:xfrm>
            <a:off x="3546155" y="3581882"/>
            <a:ext cx="2636368" cy="246960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7BB9DFD-7049-452F-B74D-58CBE0B73B07}"/>
              </a:ext>
            </a:extLst>
          </p:cNvPr>
          <p:cNvPicPr>
            <a:picLocks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5"/>
          <a:stretch/>
        </p:blipFill>
        <p:spPr>
          <a:xfrm>
            <a:off x="696001" y="3581881"/>
            <a:ext cx="2709902" cy="246960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97F40BA-7E58-4D68-9D10-87FD0F6DB4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775" y="3581882"/>
            <a:ext cx="2433013" cy="24696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ED1BFCFB-545D-427A-921A-1496F3555E4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5676" r="5676"/>
          <a:stretch/>
        </p:blipFill>
        <p:spPr>
          <a:xfrm rot="19800000">
            <a:off x="4148255" y="7707833"/>
            <a:ext cx="2746250" cy="24696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CAC52C9D-A9F5-4BE8-A05E-332B85CA32F1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12363"/>
          <a:stretch/>
        </p:blipFill>
        <p:spPr>
          <a:xfrm rot="19800000">
            <a:off x="-382028" y="7947347"/>
            <a:ext cx="3813015" cy="2469600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E2B588A9-4FCD-413D-82B9-7E8A8676B594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577" r="2433"/>
          <a:stretch/>
        </p:blipFill>
        <p:spPr>
          <a:xfrm rot="1800000">
            <a:off x="7798164" y="8330666"/>
            <a:ext cx="3953355" cy="246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0880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Прямоугольник: скругленные углы 56">
            <a:extLst>
              <a:ext uri="{FF2B5EF4-FFF2-40B4-BE49-F238E27FC236}">
                <a16:creationId xmlns:a16="http://schemas.microsoft.com/office/drawing/2014/main" id="{BA0DC639-A704-4A2D-89DC-CB9889CE868A}"/>
              </a:ext>
            </a:extLst>
          </p:cNvPr>
          <p:cNvSpPr/>
          <p:nvPr/>
        </p:nvSpPr>
        <p:spPr>
          <a:xfrm rot="19800000">
            <a:off x="464190" y="2556784"/>
            <a:ext cx="10818161" cy="2205738"/>
          </a:xfrm>
          <a:prstGeom prst="roundRect">
            <a:avLst>
              <a:gd name="adj" fmla="val 0"/>
            </a:avLst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6CAE61BA-FBD8-4837-A2C9-04C88877FCC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Рисунок 155">
            <a:extLst>
              <a:ext uri="{FF2B5EF4-FFF2-40B4-BE49-F238E27FC236}">
                <a16:creationId xmlns:a16="http://schemas.microsoft.com/office/drawing/2014/main" id="{18CF6168-67E6-4BB5-816B-BF0DFC6E2DB8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5" name="Рисунок 155">
            <a:extLst>
              <a:ext uri="{FF2B5EF4-FFF2-40B4-BE49-F238E27FC236}">
                <a16:creationId xmlns:a16="http://schemas.microsoft.com/office/drawing/2014/main" id="{479918BB-D0FB-4DDF-B266-1655856CF237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ru-RU" dirty="0"/>
              <a:t>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chemeClr val="bg1"/>
                </a:solidFill>
                <a:latin typeface="Montserrat ExtraBold" panose="00000900000000000000" pitchFamily="2" charset="-52"/>
              </a:rPr>
              <a:t>Catalano</a:t>
            </a:r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 в проектах в России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7C4EFDD-D19B-4B35-85B3-91F7E58D36ED}"/>
              </a:ext>
            </a:extLst>
          </p:cNvPr>
          <p:cNvSpPr/>
          <p:nvPr/>
        </p:nvSpPr>
        <p:spPr>
          <a:xfrm>
            <a:off x="696000" y="1722548"/>
            <a:ext cx="10800000" cy="1727499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l"/>
          </a:blipFill>
          <a:ln w="635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8C9CD385-B0F7-4E71-B76E-195B67A90040}"/>
              </a:ext>
            </a:extLst>
          </p:cNvPr>
          <p:cNvSpPr/>
          <p:nvPr/>
        </p:nvSpPr>
        <p:spPr>
          <a:xfrm flipH="1">
            <a:off x="696000" y="1722548"/>
            <a:ext cx="10800000" cy="1727499"/>
          </a:xfrm>
          <a:prstGeom prst="rect">
            <a:avLst/>
          </a:prstGeom>
          <a:gradFill>
            <a:gsLst>
              <a:gs pos="0">
                <a:srgbClr val="34373B"/>
              </a:gs>
              <a:gs pos="57000">
                <a:srgbClr val="34373B"/>
              </a:gs>
              <a:gs pos="100000">
                <a:srgbClr val="34373B">
                  <a:alpha val="0"/>
                </a:srgbClr>
              </a:gs>
            </a:gsLst>
            <a:lin ang="0" scaled="0"/>
          </a:gra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C9C08A7E-944C-40B0-9775-F74D9D5F08B4}"/>
              </a:ext>
            </a:extLst>
          </p:cNvPr>
          <p:cNvGrpSpPr/>
          <p:nvPr/>
        </p:nvGrpSpPr>
        <p:grpSpPr>
          <a:xfrm>
            <a:off x="6287740" y="1896439"/>
            <a:ext cx="5042504" cy="1379716"/>
            <a:chOff x="6287740" y="4478759"/>
            <a:chExt cx="5042504" cy="137971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E8A920F-487C-4F69-960D-E613323FD828}"/>
                </a:ext>
              </a:extLst>
            </p:cNvPr>
            <p:cNvSpPr txBox="1"/>
            <p:nvPr/>
          </p:nvSpPr>
          <p:spPr>
            <a:xfrm>
              <a:off x="6287740" y="4478759"/>
              <a:ext cx="35623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9D2E88"/>
                  </a:solidFill>
                  <a:latin typeface="Montserrat ExtraBold" panose="00000900000000000000" pitchFamily="2" charset="-52"/>
                </a:rPr>
                <a:t>Accor SO </a:t>
              </a:r>
              <a:r>
                <a:rPr lang="ru-RU" sz="1400" dirty="0">
                  <a:solidFill>
                    <a:srgbClr val="9D2E88"/>
                  </a:solidFill>
                  <a:latin typeface="Montserrat ExtraBold" panose="00000900000000000000" pitchFamily="2" charset="-52"/>
                </a:rPr>
                <a:t>отель &amp; резиденции</a:t>
              </a:r>
              <a:endParaRPr lang="en-US" sz="1400" dirty="0">
                <a:solidFill>
                  <a:srgbClr val="9D2E88"/>
                </a:solidFill>
                <a:latin typeface="Montserrat ExtraBold" panose="00000900000000000000" pitchFamily="2" charset="-52"/>
              </a:endParaRPr>
            </a:p>
          </p:txBody>
        </p: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92364069-856D-4E8D-A569-F9A95DB3C5B4}"/>
                </a:ext>
              </a:extLst>
            </p:cNvPr>
            <p:cNvGrpSpPr/>
            <p:nvPr/>
          </p:nvGrpSpPr>
          <p:grpSpPr>
            <a:xfrm>
              <a:off x="6287740" y="4905912"/>
              <a:ext cx="5042504" cy="952563"/>
              <a:chOff x="6287740" y="4879955"/>
              <a:chExt cx="5042504" cy="952563"/>
            </a:xfrm>
          </p:grpSpPr>
          <p:grpSp>
            <p:nvGrpSpPr>
              <p:cNvPr id="5" name="Группа 4">
                <a:extLst>
                  <a:ext uri="{FF2B5EF4-FFF2-40B4-BE49-F238E27FC236}">
                    <a16:creationId xmlns:a16="http://schemas.microsoft.com/office/drawing/2014/main" id="{7DE2C4EE-73B8-4252-AE2D-88356D78C453}"/>
                  </a:ext>
                </a:extLst>
              </p:cNvPr>
              <p:cNvGrpSpPr/>
              <p:nvPr/>
            </p:nvGrpSpPr>
            <p:grpSpPr>
              <a:xfrm>
                <a:off x="6287741" y="4913502"/>
                <a:ext cx="5042503" cy="261610"/>
                <a:chOff x="6287741" y="4879955"/>
                <a:chExt cx="5042503" cy="261610"/>
              </a:xfrm>
            </p:grpSpPr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655E3CC5-C5A1-4BD6-8C02-86D428FA5932}"/>
                    </a:ext>
                  </a:extLst>
                </p:cNvPr>
                <p:cNvSpPr txBox="1"/>
                <p:nvPr/>
              </p:nvSpPr>
              <p:spPr>
                <a:xfrm>
                  <a:off x="6287741" y="4879955"/>
                  <a:ext cx="1575284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100" dirty="0">
                      <a:solidFill>
                        <a:schemeClr val="bg1"/>
                      </a:solidFill>
                      <a:latin typeface="Montserrat Medium" panose="00000600000000000000" pitchFamily="2" charset="-52"/>
                    </a:rPr>
                    <a:t>Местоположение</a:t>
                  </a:r>
                  <a:endParaRPr lang="en-US" sz="1100" dirty="0">
                    <a:solidFill>
                      <a:schemeClr val="bg1"/>
                    </a:solidFill>
                    <a:latin typeface="Montserrat Medium" panose="00000600000000000000" pitchFamily="2" charset="-52"/>
                  </a:endParaRP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DC4C9D4F-C8E0-4F70-8D64-2A3FB5950EFE}"/>
                    </a:ext>
                  </a:extLst>
                </p:cNvPr>
                <p:cNvSpPr txBox="1"/>
                <p:nvPr/>
              </p:nvSpPr>
              <p:spPr>
                <a:xfrm>
                  <a:off x="8219440" y="4879955"/>
                  <a:ext cx="3110804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ru-RU" sz="1100" dirty="0">
                      <a:solidFill>
                        <a:schemeClr val="bg1"/>
                      </a:solidFill>
                      <a:latin typeface="Montserrat" panose="00000500000000000000" pitchFamily="2" charset="-52"/>
                    </a:rPr>
                    <a:t>Москва, ул. Поклонная 9</a:t>
                  </a:r>
                  <a:endParaRPr lang="en-US" sz="1100" dirty="0">
                    <a:solidFill>
                      <a:schemeClr val="bg1"/>
                    </a:solidFill>
                    <a:latin typeface="Montserrat" panose="00000500000000000000" pitchFamily="2" charset="-52"/>
                  </a:endParaRPr>
                </a:p>
              </p:txBody>
            </p:sp>
          </p:grpSp>
          <p:grpSp>
            <p:nvGrpSpPr>
              <p:cNvPr id="34" name="Группа 33">
                <a:extLst>
                  <a:ext uri="{FF2B5EF4-FFF2-40B4-BE49-F238E27FC236}">
                    <a16:creationId xmlns:a16="http://schemas.microsoft.com/office/drawing/2014/main" id="{A1A08F31-6772-46DB-91FA-E4D8CEF1B62E}"/>
                  </a:ext>
                </a:extLst>
              </p:cNvPr>
              <p:cNvGrpSpPr/>
              <p:nvPr/>
            </p:nvGrpSpPr>
            <p:grpSpPr>
              <a:xfrm>
                <a:off x="6287741" y="5242206"/>
                <a:ext cx="5042503" cy="261610"/>
                <a:chOff x="6287741" y="4879955"/>
                <a:chExt cx="5042503" cy="261610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52ED6B6E-9597-45C9-8AC1-8D0E1EF1AC8F}"/>
                    </a:ext>
                  </a:extLst>
                </p:cNvPr>
                <p:cNvSpPr txBox="1"/>
                <p:nvPr/>
              </p:nvSpPr>
              <p:spPr>
                <a:xfrm>
                  <a:off x="6287741" y="4879955"/>
                  <a:ext cx="1575284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100" dirty="0">
                      <a:solidFill>
                        <a:schemeClr val="bg1"/>
                      </a:solidFill>
                      <a:latin typeface="Montserrat Medium" panose="00000600000000000000" pitchFamily="2" charset="-52"/>
                    </a:rPr>
                    <a:t>Год</a:t>
                  </a:r>
                  <a:endParaRPr lang="en-US" sz="1100" dirty="0">
                    <a:solidFill>
                      <a:schemeClr val="bg1"/>
                    </a:solidFill>
                    <a:latin typeface="Montserrat Medium" panose="00000600000000000000" pitchFamily="2" charset="-52"/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4B5E2B57-DF72-4282-97C0-A3BCC6FEBF1F}"/>
                    </a:ext>
                  </a:extLst>
                </p:cNvPr>
                <p:cNvSpPr txBox="1"/>
                <p:nvPr/>
              </p:nvSpPr>
              <p:spPr>
                <a:xfrm>
                  <a:off x="9754960" y="4879955"/>
                  <a:ext cx="1575284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ru-RU" sz="1100" dirty="0">
                      <a:solidFill>
                        <a:schemeClr val="bg1"/>
                      </a:solidFill>
                      <a:latin typeface="Montserrat" panose="00000500000000000000" pitchFamily="2" charset="-52"/>
                    </a:rPr>
                    <a:t>2023</a:t>
                  </a:r>
                  <a:endParaRPr lang="en-US" sz="1100" dirty="0">
                    <a:solidFill>
                      <a:schemeClr val="bg1"/>
                    </a:solidFill>
                    <a:latin typeface="Montserrat" panose="00000500000000000000" pitchFamily="2" charset="-52"/>
                  </a:endParaRPr>
                </a:p>
              </p:txBody>
            </p:sp>
          </p:grpSp>
          <p:grpSp>
            <p:nvGrpSpPr>
              <p:cNvPr id="38" name="Группа 37">
                <a:extLst>
                  <a:ext uri="{FF2B5EF4-FFF2-40B4-BE49-F238E27FC236}">
                    <a16:creationId xmlns:a16="http://schemas.microsoft.com/office/drawing/2014/main" id="{3A3063A2-708F-4A53-983C-01D9949C63DA}"/>
                  </a:ext>
                </a:extLst>
              </p:cNvPr>
              <p:cNvGrpSpPr/>
              <p:nvPr/>
            </p:nvGrpSpPr>
            <p:grpSpPr>
              <a:xfrm>
                <a:off x="6287740" y="5570908"/>
                <a:ext cx="5042504" cy="261610"/>
                <a:chOff x="6287740" y="4879955"/>
                <a:chExt cx="5042504" cy="261610"/>
              </a:xfrm>
            </p:grpSpPr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EE75F85A-A575-4043-B12C-72AF7B8514F7}"/>
                    </a:ext>
                  </a:extLst>
                </p:cNvPr>
                <p:cNvSpPr txBox="1"/>
                <p:nvPr/>
              </p:nvSpPr>
              <p:spPr>
                <a:xfrm>
                  <a:off x="6287740" y="4879955"/>
                  <a:ext cx="2295427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100" dirty="0">
                      <a:solidFill>
                        <a:schemeClr val="bg1"/>
                      </a:solidFill>
                      <a:latin typeface="Montserrat Medium" panose="00000600000000000000" pitchFamily="2" charset="-52"/>
                    </a:rPr>
                    <a:t>Поставщик</a:t>
                  </a:r>
                  <a:endParaRPr lang="en-US" sz="1100" dirty="0">
                    <a:solidFill>
                      <a:schemeClr val="bg1"/>
                    </a:solidFill>
                    <a:latin typeface="Montserrat Medium" panose="00000600000000000000" pitchFamily="2" charset="-52"/>
                  </a:endParaRP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A7DAC89A-66DD-42D4-AADC-1EE9E0BD4F0D}"/>
                    </a:ext>
                  </a:extLst>
                </p:cNvPr>
                <p:cNvSpPr txBox="1"/>
                <p:nvPr/>
              </p:nvSpPr>
              <p:spPr>
                <a:xfrm>
                  <a:off x="9168384" y="4879955"/>
                  <a:ext cx="216186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ru-RU" sz="1100" dirty="0">
                      <a:solidFill>
                        <a:schemeClr val="bg1"/>
                      </a:solidFill>
                      <a:latin typeface="Montserrat" panose="00000500000000000000" pitchFamily="2" charset="-52"/>
                    </a:rPr>
                    <a:t>Водолей-Стайл</a:t>
                  </a:r>
                  <a:endParaRPr lang="en-US" sz="1100" dirty="0">
                    <a:solidFill>
                      <a:schemeClr val="bg1"/>
                    </a:solidFill>
                    <a:latin typeface="Montserrat" panose="00000500000000000000" pitchFamily="2" charset="-52"/>
                  </a:endParaRPr>
                </a:p>
              </p:txBody>
            </p:sp>
          </p:grpSp>
          <p:cxnSp>
            <p:nvCxnSpPr>
              <p:cNvPr id="15" name="Прямая соединительная линия 14">
                <a:extLst>
                  <a:ext uri="{FF2B5EF4-FFF2-40B4-BE49-F238E27FC236}">
                    <a16:creationId xmlns:a16="http://schemas.microsoft.com/office/drawing/2014/main" id="{6BC24AEE-74F7-4F4C-A3BF-330DB3CDEF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6416" y="4879955"/>
                <a:ext cx="4953828" cy="0"/>
              </a:xfrm>
              <a:prstGeom prst="line">
                <a:avLst/>
              </a:prstGeom>
              <a:ln>
                <a:solidFill>
                  <a:schemeClr val="bg1">
                    <a:lumMod val="95000"/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Прямая соединительная линия 41">
                <a:extLst>
                  <a:ext uri="{FF2B5EF4-FFF2-40B4-BE49-F238E27FC236}">
                    <a16:creationId xmlns:a16="http://schemas.microsoft.com/office/drawing/2014/main" id="{B3E9119E-8D1C-4C96-96CB-73A474EF8C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6416" y="5208659"/>
                <a:ext cx="4953828" cy="0"/>
              </a:xfrm>
              <a:prstGeom prst="line">
                <a:avLst/>
              </a:prstGeom>
              <a:ln>
                <a:solidFill>
                  <a:schemeClr val="bg1">
                    <a:lumMod val="95000"/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Прямая соединительная линия 42">
                <a:extLst>
                  <a:ext uri="{FF2B5EF4-FFF2-40B4-BE49-F238E27FC236}">
                    <a16:creationId xmlns:a16="http://schemas.microsoft.com/office/drawing/2014/main" id="{F2E082F6-0E38-4497-9919-E51EA396A7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6416" y="5537363"/>
                <a:ext cx="4953828" cy="0"/>
              </a:xfrm>
              <a:prstGeom prst="line">
                <a:avLst/>
              </a:prstGeom>
              <a:ln>
                <a:solidFill>
                  <a:schemeClr val="bg1">
                    <a:lumMod val="95000"/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6" name="Группа 85">
            <a:extLst>
              <a:ext uri="{FF2B5EF4-FFF2-40B4-BE49-F238E27FC236}">
                <a16:creationId xmlns:a16="http://schemas.microsoft.com/office/drawing/2014/main" id="{AF74408F-A053-4685-AD78-AA272D59BC63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87" name="Группа 86">
              <a:extLst>
                <a:ext uri="{FF2B5EF4-FFF2-40B4-BE49-F238E27FC236}">
                  <a16:creationId xmlns:a16="http://schemas.microsoft.com/office/drawing/2014/main" id="{91EB9B56-19BB-4357-A0EB-751FCAE17610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89" name="Прямоугольник: скругленные углы 88">
                <a:extLst>
                  <a:ext uri="{FF2B5EF4-FFF2-40B4-BE49-F238E27FC236}">
                    <a16:creationId xmlns:a16="http://schemas.microsoft.com/office/drawing/2014/main" id="{1B958056-F647-4102-85F6-15C469D45083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0" name="Прямоугольник: скругленные углы 89">
                <a:extLst>
                  <a:ext uri="{FF2B5EF4-FFF2-40B4-BE49-F238E27FC236}">
                    <a16:creationId xmlns:a16="http://schemas.microsoft.com/office/drawing/2014/main" id="{255CF3CB-4D8D-4E6D-BA0A-BDAD2BFA835D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91" name="Прямоугольник: скругленные углы 90">
                <a:extLst>
                  <a:ext uri="{FF2B5EF4-FFF2-40B4-BE49-F238E27FC236}">
                    <a16:creationId xmlns:a16="http://schemas.microsoft.com/office/drawing/2014/main" id="{F30BE3F7-EE85-409F-8F66-4E0FF132D00E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92" name="Прямоугольник: скругленные углы 91">
                <a:extLst>
                  <a:ext uri="{FF2B5EF4-FFF2-40B4-BE49-F238E27FC236}">
                    <a16:creationId xmlns:a16="http://schemas.microsoft.com/office/drawing/2014/main" id="{01F69538-CFE5-4664-9A7A-D70297C3D067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D02A5227-EC8A-4D62-922C-6A6961C4124C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32</a:t>
              </a:r>
            </a:p>
          </p:txBody>
        </p:sp>
      </p:grpSp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2EB5CE13-6C3B-49AE-8308-045B4215FF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EF9DD091-DE59-49AF-A27E-CA53EA1695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0000">
            <a:off x="9462707" y="-3727567"/>
            <a:ext cx="3292800" cy="24696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C24C974-EE9E-4D24-98E7-6C9A0B661A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0000">
            <a:off x="-354735" y="-3727567"/>
            <a:ext cx="3292800" cy="246960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CF73313A-ACA7-40A7-86AA-34B6AE5AF41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75"/>
          <a:stretch/>
        </p:blipFill>
        <p:spPr>
          <a:xfrm rot="900000">
            <a:off x="4130198" y="-3727567"/>
            <a:ext cx="3947846" cy="24696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736C5986-3D3E-46F2-9B01-0D4EE5DD23A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676" r="5676"/>
          <a:stretch/>
        </p:blipFill>
        <p:spPr>
          <a:xfrm>
            <a:off x="4652705" y="3581881"/>
            <a:ext cx="2746250" cy="24696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FF7DAE92-6697-4A78-ACE4-73AC96521AD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12363"/>
          <a:stretch/>
        </p:blipFill>
        <p:spPr>
          <a:xfrm>
            <a:off x="696000" y="3581881"/>
            <a:ext cx="3813015" cy="246960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25E547C0-6221-4144-9EF0-1A4D3023691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577" r="2433"/>
          <a:stretch/>
        </p:blipFill>
        <p:spPr>
          <a:xfrm>
            <a:off x="7542645" y="3581881"/>
            <a:ext cx="3953355" cy="246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8091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Прямоугольник: скругленные углы 56">
            <a:extLst>
              <a:ext uri="{FF2B5EF4-FFF2-40B4-BE49-F238E27FC236}">
                <a16:creationId xmlns:a16="http://schemas.microsoft.com/office/drawing/2014/main" id="{BA0DC639-A704-4A2D-89DC-CB9889CE868A}"/>
              </a:ext>
            </a:extLst>
          </p:cNvPr>
          <p:cNvSpPr/>
          <p:nvPr/>
        </p:nvSpPr>
        <p:spPr>
          <a:xfrm rot="19800000">
            <a:off x="464190" y="2556784"/>
            <a:ext cx="10818161" cy="2205738"/>
          </a:xfrm>
          <a:prstGeom prst="roundRect">
            <a:avLst>
              <a:gd name="adj" fmla="val 0"/>
            </a:avLst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6CAE61BA-FBD8-4837-A2C9-04C88877FCC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Рисунок 155">
            <a:extLst>
              <a:ext uri="{FF2B5EF4-FFF2-40B4-BE49-F238E27FC236}">
                <a16:creationId xmlns:a16="http://schemas.microsoft.com/office/drawing/2014/main" id="{18CF6168-67E6-4BB5-816B-BF0DFC6E2DB8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5" name="Рисунок 155">
            <a:extLst>
              <a:ext uri="{FF2B5EF4-FFF2-40B4-BE49-F238E27FC236}">
                <a16:creationId xmlns:a16="http://schemas.microsoft.com/office/drawing/2014/main" id="{479918BB-D0FB-4DDF-B266-1655856CF237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ru-RU" dirty="0"/>
              <a:t>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chemeClr val="bg1"/>
                </a:solidFill>
                <a:latin typeface="Montserrat ExtraBold" panose="00000900000000000000" pitchFamily="2" charset="-52"/>
              </a:rPr>
              <a:t>Catalano</a:t>
            </a:r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 в проектах в России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18BA350-426D-4E45-8463-91EA1F1CC5BE}"/>
              </a:ext>
            </a:extLst>
          </p:cNvPr>
          <p:cNvGrpSpPr/>
          <p:nvPr/>
        </p:nvGrpSpPr>
        <p:grpSpPr>
          <a:xfrm>
            <a:off x="696000" y="1722548"/>
            <a:ext cx="10800000" cy="1727499"/>
            <a:chOff x="696000" y="4323983"/>
            <a:chExt cx="10800000" cy="1727499"/>
          </a:xfrm>
        </p:grpSpPr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37C4EFDD-D19B-4B35-85B3-91F7E58D36ED}"/>
                </a:ext>
              </a:extLst>
            </p:cNvPr>
            <p:cNvSpPr/>
            <p:nvPr/>
          </p:nvSpPr>
          <p:spPr>
            <a:xfrm>
              <a:off x="696000" y="4323983"/>
              <a:ext cx="10800000" cy="1727499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l"/>
            </a:blipFill>
            <a:ln w="635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8C9CD385-B0F7-4E71-B76E-195B67A90040}"/>
                </a:ext>
              </a:extLst>
            </p:cNvPr>
            <p:cNvSpPr/>
            <p:nvPr/>
          </p:nvSpPr>
          <p:spPr>
            <a:xfrm flipH="1">
              <a:off x="696000" y="4323983"/>
              <a:ext cx="10800000" cy="1727499"/>
            </a:xfrm>
            <a:prstGeom prst="rect">
              <a:avLst/>
            </a:prstGeom>
            <a:gradFill>
              <a:gsLst>
                <a:gs pos="0">
                  <a:srgbClr val="34373B"/>
                </a:gs>
                <a:gs pos="57000">
                  <a:srgbClr val="34373B"/>
                </a:gs>
                <a:gs pos="100000">
                  <a:srgbClr val="34373B">
                    <a:alpha val="0"/>
                  </a:srgbClr>
                </a:gs>
              </a:gsLst>
              <a:lin ang="0" scaled="0"/>
            </a:gradFill>
            <a:ln w="6350">
              <a:solidFill>
                <a:schemeClr val="bg1">
                  <a:lumMod val="85000"/>
                  <a:alpha val="20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C9C08A7E-944C-40B0-9775-F74D9D5F08B4}"/>
                </a:ext>
              </a:extLst>
            </p:cNvPr>
            <p:cNvGrpSpPr/>
            <p:nvPr/>
          </p:nvGrpSpPr>
          <p:grpSpPr>
            <a:xfrm>
              <a:off x="6287740" y="4497874"/>
              <a:ext cx="5042504" cy="1379716"/>
              <a:chOff x="6287740" y="4478759"/>
              <a:chExt cx="5042504" cy="1379716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E8A920F-487C-4F69-960D-E613323FD828}"/>
                  </a:ext>
                </a:extLst>
              </p:cNvPr>
              <p:cNvSpPr txBox="1"/>
              <p:nvPr/>
            </p:nvSpPr>
            <p:spPr>
              <a:xfrm>
                <a:off x="6287740" y="4478759"/>
                <a:ext cx="356231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9D2E88"/>
                    </a:solidFill>
                    <a:latin typeface="Montserrat ExtraBold" panose="00000900000000000000" pitchFamily="2" charset="-52"/>
                  </a:rPr>
                  <a:t>Victory Park Residences</a:t>
                </a:r>
              </a:p>
            </p:txBody>
          </p:sp>
          <p:grpSp>
            <p:nvGrpSpPr>
              <p:cNvPr id="18" name="Группа 17">
                <a:extLst>
                  <a:ext uri="{FF2B5EF4-FFF2-40B4-BE49-F238E27FC236}">
                    <a16:creationId xmlns:a16="http://schemas.microsoft.com/office/drawing/2014/main" id="{92364069-856D-4E8D-A569-F9A95DB3C5B4}"/>
                  </a:ext>
                </a:extLst>
              </p:cNvPr>
              <p:cNvGrpSpPr/>
              <p:nvPr/>
            </p:nvGrpSpPr>
            <p:grpSpPr>
              <a:xfrm>
                <a:off x="6287740" y="4905912"/>
                <a:ext cx="5042504" cy="952563"/>
                <a:chOff x="6287740" y="4879955"/>
                <a:chExt cx="5042504" cy="952563"/>
              </a:xfrm>
            </p:grpSpPr>
            <p:grpSp>
              <p:nvGrpSpPr>
                <p:cNvPr id="5" name="Группа 4">
                  <a:extLst>
                    <a:ext uri="{FF2B5EF4-FFF2-40B4-BE49-F238E27FC236}">
                      <a16:creationId xmlns:a16="http://schemas.microsoft.com/office/drawing/2014/main" id="{7DE2C4EE-73B8-4252-AE2D-88356D78C453}"/>
                    </a:ext>
                  </a:extLst>
                </p:cNvPr>
                <p:cNvGrpSpPr/>
                <p:nvPr/>
              </p:nvGrpSpPr>
              <p:grpSpPr>
                <a:xfrm>
                  <a:off x="6287741" y="4913502"/>
                  <a:ext cx="5042503" cy="261610"/>
                  <a:chOff x="6287741" y="4879955"/>
                  <a:chExt cx="5042503" cy="261610"/>
                </a:xfrm>
              </p:grpSpPr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655E3CC5-C5A1-4BD6-8C02-86D428FA5932}"/>
                      </a:ext>
                    </a:extLst>
                  </p:cNvPr>
                  <p:cNvSpPr txBox="1"/>
                  <p:nvPr/>
                </p:nvSpPr>
                <p:spPr>
                  <a:xfrm>
                    <a:off x="6287741" y="4879955"/>
                    <a:ext cx="1575284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ru-RU" sz="1100" dirty="0">
                        <a:solidFill>
                          <a:schemeClr val="bg1"/>
                        </a:solidFill>
                        <a:latin typeface="Montserrat Medium" panose="00000600000000000000" pitchFamily="2" charset="-52"/>
                      </a:rPr>
                      <a:t>Местоположение</a:t>
                    </a:r>
                    <a:endParaRPr lang="en-US" sz="1100" dirty="0">
                      <a:solidFill>
                        <a:schemeClr val="bg1"/>
                      </a:solidFill>
                      <a:latin typeface="Montserrat Medium" panose="00000600000000000000" pitchFamily="2" charset="-52"/>
                    </a:endParaRPr>
                  </a:p>
                </p:txBody>
              </p:sp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DC4C9D4F-C8E0-4F70-8D64-2A3FB5950EFE}"/>
                      </a:ext>
                    </a:extLst>
                  </p:cNvPr>
                  <p:cNvSpPr txBox="1"/>
                  <p:nvPr/>
                </p:nvSpPr>
                <p:spPr>
                  <a:xfrm>
                    <a:off x="8219440" y="4879955"/>
                    <a:ext cx="3110804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ru-RU" sz="1100" dirty="0">
                        <a:solidFill>
                          <a:schemeClr val="bg1"/>
                        </a:solidFill>
                        <a:latin typeface="Montserrat" panose="00000500000000000000" pitchFamily="2" charset="-52"/>
                      </a:rPr>
                      <a:t>Москва, ул. Братьев </a:t>
                    </a:r>
                    <a:r>
                      <a:rPr lang="ru-RU" sz="1100" dirty="0" err="1">
                        <a:solidFill>
                          <a:schemeClr val="bg1"/>
                        </a:solidFill>
                        <a:latin typeface="Montserrat" panose="00000500000000000000" pitchFamily="2" charset="-52"/>
                      </a:rPr>
                      <a:t>Фонченко</a:t>
                    </a:r>
                    <a:r>
                      <a:rPr lang="ru-RU" sz="1100" dirty="0">
                        <a:solidFill>
                          <a:schemeClr val="bg1"/>
                        </a:solidFill>
                        <a:latin typeface="Montserrat" panose="00000500000000000000" pitchFamily="2" charset="-52"/>
                      </a:rPr>
                      <a:t>, вл.3</a:t>
                    </a:r>
                    <a:endParaRPr lang="en-US" sz="1100" dirty="0">
                      <a:solidFill>
                        <a:schemeClr val="bg1"/>
                      </a:solidFill>
                      <a:latin typeface="Montserrat" panose="00000500000000000000" pitchFamily="2" charset="-52"/>
                    </a:endParaRPr>
                  </a:p>
                </p:txBody>
              </p:sp>
            </p:grpSp>
            <p:grpSp>
              <p:nvGrpSpPr>
                <p:cNvPr id="34" name="Группа 33">
                  <a:extLst>
                    <a:ext uri="{FF2B5EF4-FFF2-40B4-BE49-F238E27FC236}">
                      <a16:creationId xmlns:a16="http://schemas.microsoft.com/office/drawing/2014/main" id="{A1A08F31-6772-46DB-91FA-E4D8CEF1B62E}"/>
                    </a:ext>
                  </a:extLst>
                </p:cNvPr>
                <p:cNvGrpSpPr/>
                <p:nvPr/>
              </p:nvGrpSpPr>
              <p:grpSpPr>
                <a:xfrm>
                  <a:off x="6287741" y="5242206"/>
                  <a:ext cx="5042503" cy="261610"/>
                  <a:chOff x="6287741" y="4879955"/>
                  <a:chExt cx="5042503" cy="261610"/>
                </a:xfrm>
              </p:grpSpPr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52ED6B6E-9597-45C9-8AC1-8D0E1EF1AC8F}"/>
                      </a:ext>
                    </a:extLst>
                  </p:cNvPr>
                  <p:cNvSpPr txBox="1"/>
                  <p:nvPr/>
                </p:nvSpPr>
                <p:spPr>
                  <a:xfrm>
                    <a:off x="6287741" y="4879955"/>
                    <a:ext cx="1575284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ru-RU" sz="1100" dirty="0">
                        <a:solidFill>
                          <a:schemeClr val="bg1"/>
                        </a:solidFill>
                        <a:latin typeface="Montserrat Medium" panose="00000600000000000000" pitchFamily="2" charset="-52"/>
                      </a:rPr>
                      <a:t>Год</a:t>
                    </a:r>
                    <a:endParaRPr lang="en-US" sz="1100" dirty="0">
                      <a:solidFill>
                        <a:schemeClr val="bg1"/>
                      </a:solidFill>
                      <a:latin typeface="Montserrat Medium" panose="00000600000000000000" pitchFamily="2" charset="-52"/>
                    </a:endParaRPr>
                  </a:p>
                </p:txBody>
              </p:sp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4B5E2B57-DF72-4282-97C0-A3BCC6FEBF1F}"/>
                      </a:ext>
                    </a:extLst>
                  </p:cNvPr>
                  <p:cNvSpPr txBox="1"/>
                  <p:nvPr/>
                </p:nvSpPr>
                <p:spPr>
                  <a:xfrm>
                    <a:off x="9754960" y="4879955"/>
                    <a:ext cx="1575284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ru-RU" sz="1100" dirty="0">
                        <a:solidFill>
                          <a:schemeClr val="bg1"/>
                        </a:solidFill>
                        <a:latin typeface="Montserrat" panose="00000500000000000000" pitchFamily="2" charset="-52"/>
                      </a:rPr>
                      <a:t>2024</a:t>
                    </a:r>
                    <a:endParaRPr lang="en-US" sz="1100" dirty="0">
                      <a:solidFill>
                        <a:schemeClr val="bg1"/>
                      </a:solidFill>
                      <a:latin typeface="Montserrat" panose="00000500000000000000" pitchFamily="2" charset="-52"/>
                    </a:endParaRPr>
                  </a:p>
                </p:txBody>
              </p:sp>
            </p:grpSp>
            <p:grpSp>
              <p:nvGrpSpPr>
                <p:cNvPr id="38" name="Группа 37">
                  <a:extLst>
                    <a:ext uri="{FF2B5EF4-FFF2-40B4-BE49-F238E27FC236}">
                      <a16:creationId xmlns:a16="http://schemas.microsoft.com/office/drawing/2014/main" id="{3A3063A2-708F-4A53-983C-01D9949C63DA}"/>
                    </a:ext>
                  </a:extLst>
                </p:cNvPr>
                <p:cNvGrpSpPr/>
                <p:nvPr/>
              </p:nvGrpSpPr>
              <p:grpSpPr>
                <a:xfrm>
                  <a:off x="6287740" y="5570908"/>
                  <a:ext cx="5042504" cy="261610"/>
                  <a:chOff x="6287740" y="4879955"/>
                  <a:chExt cx="5042504" cy="261610"/>
                </a:xfrm>
              </p:grpSpPr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EE75F85A-A575-4043-B12C-72AF7B8514F7}"/>
                      </a:ext>
                    </a:extLst>
                  </p:cNvPr>
                  <p:cNvSpPr txBox="1"/>
                  <p:nvPr/>
                </p:nvSpPr>
                <p:spPr>
                  <a:xfrm>
                    <a:off x="6287740" y="4879955"/>
                    <a:ext cx="2295427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ru-RU" sz="1100" dirty="0">
                        <a:solidFill>
                          <a:schemeClr val="bg1"/>
                        </a:solidFill>
                        <a:latin typeface="Montserrat Medium" panose="00000600000000000000" pitchFamily="2" charset="-52"/>
                      </a:rPr>
                      <a:t>Поставщик</a:t>
                    </a:r>
                    <a:endParaRPr lang="en-US" sz="1100" dirty="0">
                      <a:solidFill>
                        <a:schemeClr val="bg1"/>
                      </a:solidFill>
                      <a:latin typeface="Montserrat Medium" panose="00000600000000000000" pitchFamily="2" charset="-52"/>
                    </a:endParaRPr>
                  </a:p>
                </p:txBody>
              </p:sp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A7DAC89A-66DD-42D4-AADC-1EE9E0BD4F0D}"/>
                      </a:ext>
                    </a:extLst>
                  </p:cNvPr>
                  <p:cNvSpPr txBox="1"/>
                  <p:nvPr/>
                </p:nvSpPr>
                <p:spPr>
                  <a:xfrm>
                    <a:off x="9168384" y="4879955"/>
                    <a:ext cx="2161860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ru-RU" sz="1100" dirty="0">
                        <a:solidFill>
                          <a:schemeClr val="bg1"/>
                        </a:solidFill>
                        <a:latin typeface="Montserrat" panose="00000500000000000000" pitchFamily="2" charset="-52"/>
                      </a:rPr>
                      <a:t>Водолей-Стайл</a:t>
                    </a:r>
                    <a:endParaRPr lang="en-US" sz="1100" dirty="0">
                      <a:solidFill>
                        <a:schemeClr val="bg1"/>
                      </a:solidFill>
                      <a:latin typeface="Montserrat" panose="00000500000000000000" pitchFamily="2" charset="-52"/>
                    </a:endParaRPr>
                  </a:p>
                </p:txBody>
              </p:sp>
            </p:grpSp>
            <p:cxnSp>
              <p:nvCxnSpPr>
                <p:cNvPr id="15" name="Прямая соединительная линия 14">
                  <a:extLst>
                    <a:ext uri="{FF2B5EF4-FFF2-40B4-BE49-F238E27FC236}">
                      <a16:creationId xmlns:a16="http://schemas.microsoft.com/office/drawing/2014/main" id="{6BC24AEE-74F7-4F4C-A3BF-330DB3CDEFA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76416" y="4879955"/>
                  <a:ext cx="4953828" cy="0"/>
                </a:xfrm>
                <a:prstGeom prst="line">
                  <a:avLst/>
                </a:prstGeom>
                <a:ln>
                  <a:solidFill>
                    <a:schemeClr val="bg1">
                      <a:lumMod val="95000"/>
                      <a:alpha val="2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Прямая соединительная линия 41">
                  <a:extLst>
                    <a:ext uri="{FF2B5EF4-FFF2-40B4-BE49-F238E27FC236}">
                      <a16:creationId xmlns:a16="http://schemas.microsoft.com/office/drawing/2014/main" id="{B3E9119E-8D1C-4C96-96CB-73A474EF8C9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76416" y="5208659"/>
                  <a:ext cx="4953828" cy="0"/>
                </a:xfrm>
                <a:prstGeom prst="line">
                  <a:avLst/>
                </a:prstGeom>
                <a:ln>
                  <a:solidFill>
                    <a:schemeClr val="bg1">
                      <a:lumMod val="95000"/>
                      <a:alpha val="2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Прямая соединительная линия 42">
                  <a:extLst>
                    <a:ext uri="{FF2B5EF4-FFF2-40B4-BE49-F238E27FC236}">
                      <a16:creationId xmlns:a16="http://schemas.microsoft.com/office/drawing/2014/main" id="{F2E082F6-0E38-4497-9919-E51EA396A76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76416" y="5537363"/>
                  <a:ext cx="4953828" cy="0"/>
                </a:xfrm>
                <a:prstGeom prst="line">
                  <a:avLst/>
                </a:prstGeom>
                <a:ln>
                  <a:solidFill>
                    <a:schemeClr val="bg1">
                      <a:lumMod val="95000"/>
                      <a:alpha val="2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86" name="Группа 85">
            <a:extLst>
              <a:ext uri="{FF2B5EF4-FFF2-40B4-BE49-F238E27FC236}">
                <a16:creationId xmlns:a16="http://schemas.microsoft.com/office/drawing/2014/main" id="{AF74408F-A053-4685-AD78-AA272D59BC63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87" name="Группа 86">
              <a:extLst>
                <a:ext uri="{FF2B5EF4-FFF2-40B4-BE49-F238E27FC236}">
                  <a16:creationId xmlns:a16="http://schemas.microsoft.com/office/drawing/2014/main" id="{91EB9B56-19BB-4357-A0EB-751FCAE17610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89" name="Прямоугольник: скругленные углы 88">
                <a:extLst>
                  <a:ext uri="{FF2B5EF4-FFF2-40B4-BE49-F238E27FC236}">
                    <a16:creationId xmlns:a16="http://schemas.microsoft.com/office/drawing/2014/main" id="{1B958056-F647-4102-85F6-15C469D45083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0" name="Прямоугольник: скругленные углы 89">
                <a:extLst>
                  <a:ext uri="{FF2B5EF4-FFF2-40B4-BE49-F238E27FC236}">
                    <a16:creationId xmlns:a16="http://schemas.microsoft.com/office/drawing/2014/main" id="{255CF3CB-4D8D-4E6D-BA0A-BDAD2BFA835D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91" name="Прямоугольник: скругленные углы 90">
                <a:extLst>
                  <a:ext uri="{FF2B5EF4-FFF2-40B4-BE49-F238E27FC236}">
                    <a16:creationId xmlns:a16="http://schemas.microsoft.com/office/drawing/2014/main" id="{F30BE3F7-EE85-409F-8F66-4E0FF132D00E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92" name="Прямоугольник: скругленные углы 91">
                <a:extLst>
                  <a:ext uri="{FF2B5EF4-FFF2-40B4-BE49-F238E27FC236}">
                    <a16:creationId xmlns:a16="http://schemas.microsoft.com/office/drawing/2014/main" id="{01F69538-CFE5-4664-9A7A-D70297C3D067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D02A5227-EC8A-4D62-922C-6A6961C4124C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33</a:t>
              </a:r>
            </a:p>
          </p:txBody>
        </p:sp>
      </p:grpSp>
      <p:grpSp>
        <p:nvGrpSpPr>
          <p:cNvPr id="58" name="Группа 57">
            <a:extLst>
              <a:ext uri="{FF2B5EF4-FFF2-40B4-BE49-F238E27FC236}">
                <a16:creationId xmlns:a16="http://schemas.microsoft.com/office/drawing/2014/main" id="{4DC46F8A-1671-4B0A-9DF5-D73A99BAB2D8}"/>
              </a:ext>
            </a:extLst>
          </p:cNvPr>
          <p:cNvGrpSpPr/>
          <p:nvPr/>
        </p:nvGrpSpPr>
        <p:grpSpPr>
          <a:xfrm>
            <a:off x="5752511" y="7210734"/>
            <a:ext cx="5676297" cy="1296214"/>
            <a:chOff x="5752511" y="4538939"/>
            <a:chExt cx="5676297" cy="1296214"/>
          </a:xfrm>
        </p:grpSpPr>
        <p:sp>
          <p:nvSpPr>
            <p:cNvPr id="59" name="Прямоугольник 58">
              <a:extLst>
                <a:ext uri="{FF2B5EF4-FFF2-40B4-BE49-F238E27FC236}">
                  <a16:creationId xmlns:a16="http://schemas.microsoft.com/office/drawing/2014/main" id="{F37B2C73-E7DC-457B-BDE8-788CE5F9F45E}"/>
                </a:ext>
              </a:extLst>
            </p:cNvPr>
            <p:cNvSpPr/>
            <p:nvPr/>
          </p:nvSpPr>
          <p:spPr>
            <a:xfrm>
              <a:off x="5752511" y="4538939"/>
              <a:ext cx="5572800" cy="129621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  <a:alpha val="20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D91834D-4332-4B5F-852B-2E37D5D30B0C}"/>
                </a:ext>
              </a:extLst>
            </p:cNvPr>
            <p:cNvSpPr txBox="1"/>
            <p:nvPr/>
          </p:nvSpPr>
          <p:spPr>
            <a:xfrm>
              <a:off x="5797505" y="4771548"/>
              <a:ext cx="5631303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200" dirty="0">
                  <a:latin typeface="Montserrat" panose="00000500000000000000" pitchFamily="2" charset="-52"/>
                </a:rPr>
                <a:t>Тосканская компания сразу же сосредоточилась на производстве смесителей. Весь цикл производства смесителей - литье, гальваническое покрытие, полировка, гальваника и сборка - осуществлялся в ремесленном цехе </a:t>
              </a:r>
              <a:r>
                <a:rPr lang="ru-RU" sz="1200" dirty="0" err="1">
                  <a:latin typeface="Montserrat" panose="00000500000000000000" pitchFamily="2" charset="-52"/>
                </a:rPr>
                <a:t>компани</a:t>
              </a:r>
              <a:endParaRPr lang="ru-RU" sz="1200" dirty="0">
                <a:latin typeface="Montserrat" panose="00000500000000000000" pitchFamily="2" charset="-52"/>
              </a:endParaRPr>
            </a:p>
          </p:txBody>
        </p:sp>
      </p:grpSp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097B8EBE-A45E-4CC6-B99B-694AEEBE456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81" b="8281"/>
          <a:stretch/>
        </p:blipFill>
        <p:spPr>
          <a:xfrm>
            <a:off x="5752219" y="-2966242"/>
            <a:ext cx="5573092" cy="2668934"/>
          </a:xfrm>
          <a:prstGeom prst="rect">
            <a:avLst/>
          </a:prstGeom>
          <a:ln>
            <a:solidFill>
              <a:schemeClr val="bg1">
                <a:lumMod val="85000"/>
                <a:alpha val="20000"/>
              </a:schemeClr>
            </a:solidFill>
          </a:ln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2EB5CE13-6C3B-49AE-8308-045B4215FF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236EC10-1878-4EF5-A9CC-A69B71727F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440" y="3581882"/>
            <a:ext cx="3292800" cy="24696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AA88964-6D76-4083-A405-D5D88C9ECE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00" y="3581882"/>
            <a:ext cx="3292800" cy="24696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762C86B-75AD-4DDA-9B37-80F480E8CF0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75"/>
          <a:stretch/>
        </p:blipFill>
        <p:spPr>
          <a:xfrm>
            <a:off x="4130197" y="3581882"/>
            <a:ext cx="3947846" cy="246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7843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D6D71148-63F5-4BE1-B533-3FFE08BA575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Рисунок 155">
            <a:extLst>
              <a:ext uri="{FF2B5EF4-FFF2-40B4-BE49-F238E27FC236}">
                <a16:creationId xmlns:a16="http://schemas.microsoft.com/office/drawing/2014/main" id="{4BBCFA13-CC03-48E6-9825-A57DAD1BED52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78" name="Прямоугольник: скругленные углы 77">
            <a:extLst>
              <a:ext uri="{FF2B5EF4-FFF2-40B4-BE49-F238E27FC236}">
                <a16:creationId xmlns:a16="http://schemas.microsoft.com/office/drawing/2014/main" id="{6E3E75AF-32EA-4486-93F1-138126A8AFF3}"/>
              </a:ext>
            </a:extLst>
          </p:cNvPr>
          <p:cNvSpPr/>
          <p:nvPr/>
        </p:nvSpPr>
        <p:spPr>
          <a:xfrm>
            <a:off x="678514" y="1646006"/>
            <a:ext cx="10818161" cy="2205738"/>
          </a:xfrm>
          <a:prstGeom prst="roundRect">
            <a:avLst>
              <a:gd name="adj" fmla="val 0"/>
            </a:avLst>
          </a:prstGeom>
          <a:blipFill dpi="0" rotWithShape="1">
            <a:blip r:embed="rId2"/>
            <a:srcRect/>
            <a:tile tx="44450" ty="0" sx="100000" sy="100000" flip="none" algn="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Рисунок 155">
            <a:extLst>
              <a:ext uri="{FF2B5EF4-FFF2-40B4-BE49-F238E27FC236}">
                <a16:creationId xmlns:a16="http://schemas.microsoft.com/office/drawing/2014/main" id="{6305EF0E-8322-4CFF-95DA-35649D018F10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82A78A41-B8B7-49ED-A352-86593FD4CAB1}"/>
              </a:ext>
            </a:extLst>
          </p:cNvPr>
          <p:cNvSpPr/>
          <p:nvPr/>
        </p:nvSpPr>
        <p:spPr>
          <a:xfrm>
            <a:off x="678514" y="1646006"/>
            <a:ext cx="10818161" cy="2205738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34373B"/>
              </a:gs>
              <a:gs pos="54000">
                <a:srgbClr val="34373B"/>
              </a:gs>
              <a:gs pos="100000">
                <a:srgbClr val="34373B">
                  <a:alpha val="57000"/>
                </a:srgbClr>
              </a:gs>
            </a:gsLst>
            <a:lin ang="0" scaled="0"/>
          </a:gra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Treemme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3EF1EF9-4712-44A4-8112-926608BBF0CB}"/>
              </a:ext>
            </a:extLst>
          </p:cNvPr>
          <p:cNvSpPr txBox="1"/>
          <p:nvPr/>
        </p:nvSpPr>
        <p:spPr>
          <a:xfrm>
            <a:off x="862045" y="2333377"/>
            <a:ext cx="42943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 Bold" panose="00000800000000000000" pitchFamily="2" charset="-52"/>
              </a:rPr>
              <a:t>История </a:t>
            </a:r>
            <a:r>
              <a:rPr lang="ru-RU" sz="1600" dirty="0" err="1">
                <a:solidFill>
                  <a:schemeClr val="bg1"/>
                </a:solidFill>
                <a:latin typeface="Montserrat Bold" panose="00000800000000000000" pitchFamily="2" charset="-52"/>
              </a:rPr>
              <a:t>Rubinetterie</a:t>
            </a:r>
            <a:r>
              <a:rPr lang="ru-RU" sz="1600" dirty="0">
                <a:solidFill>
                  <a:schemeClr val="bg1"/>
                </a:solidFill>
                <a:latin typeface="Montserrat Bold" panose="00000800000000000000" pitchFamily="2" charset="-52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Montserrat Bold" panose="00000800000000000000" pitchFamily="2" charset="-52"/>
              </a:rPr>
              <a:t>Treemme</a:t>
            </a:r>
            <a:r>
              <a:rPr lang="ru-RU" sz="1600" dirty="0">
                <a:solidFill>
                  <a:schemeClr val="bg1"/>
                </a:solidFill>
                <a:latin typeface="Montserrat Bold" panose="00000800000000000000" pitchFamily="2" charset="-52"/>
              </a:rPr>
              <a:t> началась в 1968 году в </a:t>
            </a:r>
            <a:r>
              <a:rPr lang="ru-RU" sz="1600" dirty="0" err="1">
                <a:solidFill>
                  <a:schemeClr val="bg1"/>
                </a:solidFill>
                <a:latin typeface="Montserrat Bold" panose="00000800000000000000" pitchFamily="2" charset="-52"/>
              </a:rPr>
              <a:t>Ашано</a:t>
            </a:r>
            <a:r>
              <a:rPr lang="ru-RU" sz="1600" dirty="0">
                <a:solidFill>
                  <a:schemeClr val="bg1"/>
                </a:solidFill>
                <a:latin typeface="Montserrat Bold" panose="00000800000000000000" pitchFamily="2" charset="-52"/>
              </a:rPr>
              <a:t>, </a:t>
            </a:r>
            <a:br>
              <a:rPr lang="ru-RU" sz="1600" dirty="0">
                <a:solidFill>
                  <a:schemeClr val="bg1"/>
                </a:solidFill>
                <a:latin typeface="Montserrat Bold" panose="00000800000000000000" pitchFamily="2" charset="-52"/>
              </a:rPr>
            </a:br>
            <a:r>
              <a:rPr lang="ru-RU" sz="1600" dirty="0">
                <a:solidFill>
                  <a:schemeClr val="bg1"/>
                </a:solidFill>
                <a:latin typeface="Montserrat Bold" panose="00000800000000000000" pitchFamily="2" charset="-52"/>
              </a:rPr>
              <a:t>в провинции Сиена 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D3E7CD4C-16DC-4E9C-AEF7-3026B542B48D}"/>
              </a:ext>
            </a:extLst>
          </p:cNvPr>
          <p:cNvSpPr/>
          <p:nvPr/>
        </p:nvSpPr>
        <p:spPr>
          <a:xfrm>
            <a:off x="6061091" y="4497257"/>
            <a:ext cx="5218001" cy="121368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6EE4D9D7-405F-427B-9D44-22E2E7EC42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81" b="8281"/>
          <a:stretch/>
        </p:blipFill>
        <p:spPr>
          <a:xfrm>
            <a:off x="6061091" y="1934161"/>
            <a:ext cx="5216400" cy="2498115"/>
          </a:xfrm>
          <a:prstGeom prst="rect">
            <a:avLst/>
          </a:prstGeom>
          <a:ln>
            <a:solidFill>
              <a:schemeClr val="bg1">
                <a:lumMod val="85000"/>
                <a:alpha val="20000"/>
              </a:schemeClr>
            </a:solidFill>
          </a:ln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405BCF9E-6D14-4890-9F41-3AC58D267ABE}"/>
              </a:ext>
            </a:extLst>
          </p:cNvPr>
          <p:cNvSpPr txBox="1"/>
          <p:nvPr/>
        </p:nvSpPr>
        <p:spPr>
          <a:xfrm>
            <a:off x="6152861" y="4642436"/>
            <a:ext cx="304885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>
                <a:latin typeface="Montserrat" panose="00000500000000000000" pitchFamily="2" charset="-52"/>
              </a:rPr>
              <a:t>Тосканская компания сразу же сосредоточилась на производстве смесителей. Весь цикл производства смесителей - литье, гальваническое покрытие, полировка, гальваника и сборка - осуществлялся </a:t>
            </a:r>
            <a:br>
              <a:rPr lang="ru-RU" sz="900" dirty="0">
                <a:latin typeface="Montserrat" panose="00000500000000000000" pitchFamily="2" charset="-52"/>
              </a:rPr>
            </a:br>
            <a:r>
              <a:rPr lang="ru-RU" sz="900" dirty="0">
                <a:latin typeface="Montserrat" panose="00000500000000000000" pitchFamily="2" charset="-52"/>
              </a:rPr>
              <a:t>в ремесленном цехе </a:t>
            </a:r>
            <a:r>
              <a:rPr lang="ru-RU" sz="900" dirty="0" err="1">
                <a:latin typeface="Montserrat" panose="00000500000000000000" pitchFamily="2" charset="-52"/>
              </a:rPr>
              <a:t>компани</a:t>
            </a:r>
            <a:endParaRPr lang="ru-RU" sz="900" dirty="0">
              <a:latin typeface="Montserrat" panose="00000500000000000000" pitchFamily="2" charset="-52"/>
            </a:endParaRPr>
          </a:p>
        </p:txBody>
      </p:sp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5752A742-D4E6-4BA2-9802-378FEFAC5B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55382" y="2153951"/>
            <a:ext cx="1273153" cy="340624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12729C5A-CF21-416A-88D5-96A1E7BA3271}"/>
              </a:ext>
            </a:extLst>
          </p:cNvPr>
          <p:cNvGrpSpPr/>
          <p:nvPr/>
        </p:nvGrpSpPr>
        <p:grpSpPr>
          <a:xfrm>
            <a:off x="862045" y="4299613"/>
            <a:ext cx="4427584" cy="1310418"/>
            <a:chOff x="862045" y="4075599"/>
            <a:chExt cx="4427584" cy="1310418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1C7F7D4-EBCF-4D05-B089-FE6E077725C1}"/>
                </a:ext>
              </a:extLst>
            </p:cNvPr>
            <p:cNvSpPr txBox="1"/>
            <p:nvPr/>
          </p:nvSpPr>
          <p:spPr>
            <a:xfrm>
              <a:off x="862045" y="4075599"/>
              <a:ext cx="442758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rgbClr val="9D2E88"/>
                  </a:solidFill>
                  <a:latin typeface="Montserrat Bold" panose="00000800000000000000" pitchFamily="2" charset="-52"/>
                </a:rPr>
                <a:t>Первоначальное название </a:t>
              </a:r>
              <a:br>
                <a:rPr lang="en-US" sz="1400" dirty="0">
                  <a:solidFill>
                    <a:srgbClr val="9D2E88"/>
                  </a:solidFill>
                  <a:latin typeface="Montserrat Bold" panose="00000800000000000000" pitchFamily="2" charset="-52"/>
                </a:rPr>
              </a:br>
              <a:r>
                <a:rPr lang="ru-RU" sz="1400" dirty="0">
                  <a:solidFill>
                    <a:srgbClr val="9D2E88"/>
                  </a:solidFill>
                  <a:latin typeface="Montserrat Bold" panose="00000800000000000000" pitchFamily="2" charset="-52"/>
                </a:rPr>
                <a:t>было "</a:t>
              </a:r>
              <a:r>
                <a:rPr lang="ru-RU" sz="1400" dirty="0" err="1">
                  <a:solidFill>
                    <a:srgbClr val="9D2E88"/>
                  </a:solidFill>
                  <a:latin typeface="Montserrat Bold" panose="00000800000000000000" pitchFamily="2" charset="-52"/>
                </a:rPr>
                <a:t>Rubinetterie</a:t>
              </a:r>
              <a:r>
                <a:rPr lang="ru-RU" sz="1400" dirty="0">
                  <a:solidFill>
                    <a:srgbClr val="9D2E88"/>
                  </a:solidFill>
                  <a:latin typeface="Montserrat Bold" panose="00000800000000000000" pitchFamily="2" charset="-52"/>
                </a:rPr>
                <a:t> </a:t>
              </a:r>
              <a:r>
                <a:rPr lang="ru-RU" sz="1400" dirty="0" err="1">
                  <a:solidFill>
                    <a:srgbClr val="9D2E88"/>
                  </a:solidFill>
                  <a:latin typeface="Montserrat Bold" panose="00000800000000000000" pitchFamily="2" charset="-52"/>
                </a:rPr>
                <a:t>Toscane</a:t>
              </a:r>
              <a:r>
                <a:rPr lang="ru-RU" sz="1400" dirty="0">
                  <a:solidFill>
                    <a:srgbClr val="9D2E88"/>
                  </a:solidFill>
                  <a:latin typeface="Montserrat Bold" panose="00000800000000000000" pitchFamily="2" charset="-52"/>
                </a:rPr>
                <a:t> 3M"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8CC2DA5-57A7-4E51-A851-7C2AAA0E1839}"/>
                </a:ext>
              </a:extLst>
            </p:cNvPr>
            <p:cNvSpPr txBox="1"/>
            <p:nvPr/>
          </p:nvSpPr>
          <p:spPr>
            <a:xfrm>
              <a:off x="862045" y="4555020"/>
              <a:ext cx="368680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200" dirty="0">
                  <a:solidFill>
                    <a:schemeClr val="bg1"/>
                  </a:solidFill>
                  <a:latin typeface="Montserrat Medium" panose="00000600000000000000" pitchFamily="2" charset="-52"/>
                </a:rPr>
                <a:t>3M означало фамилии трех партнеров-основателей (</a:t>
              </a:r>
              <a:r>
                <a:rPr lang="ru-RU" sz="1200" dirty="0" err="1">
                  <a:solidFill>
                    <a:schemeClr val="bg1"/>
                  </a:solidFill>
                  <a:latin typeface="Montserrat Medium" panose="00000600000000000000" pitchFamily="2" charset="-52"/>
                </a:rPr>
                <a:t>Ренато</a:t>
              </a:r>
              <a:r>
                <a:rPr lang="ru-RU" sz="1200" dirty="0">
                  <a:solidFill>
                    <a:schemeClr val="bg1"/>
                  </a:solidFill>
                  <a:latin typeface="Montserrat Medium" panose="00000600000000000000" pitchFamily="2" charset="-52"/>
                </a:rPr>
                <a:t> </a:t>
              </a:r>
              <a:r>
                <a:rPr lang="ru-RU" sz="1200" dirty="0" err="1">
                  <a:solidFill>
                    <a:schemeClr val="bg1"/>
                  </a:solidFill>
                  <a:latin typeface="Montserrat Medium" panose="00000600000000000000" pitchFamily="2" charset="-52"/>
                </a:rPr>
                <a:t>Микеланджоли</a:t>
              </a:r>
              <a:r>
                <a:rPr lang="ru-RU" sz="1200" dirty="0">
                  <a:solidFill>
                    <a:schemeClr val="bg1"/>
                  </a:solidFill>
                  <a:latin typeface="Montserrat Medium" panose="00000600000000000000" pitchFamily="2" charset="-52"/>
                </a:rPr>
                <a:t>, </a:t>
              </a:r>
              <a:r>
                <a:rPr lang="ru-RU" sz="1200" dirty="0" err="1">
                  <a:solidFill>
                    <a:schemeClr val="bg1"/>
                  </a:solidFill>
                  <a:latin typeface="Montserrat Medium" panose="00000600000000000000" pitchFamily="2" charset="-52"/>
                </a:rPr>
                <a:t>Армандо</a:t>
              </a:r>
              <a:r>
                <a:rPr lang="ru-RU" sz="1200" dirty="0">
                  <a:solidFill>
                    <a:schemeClr val="bg1"/>
                  </a:solidFill>
                  <a:latin typeface="Montserrat Medium" panose="00000600000000000000" pitchFamily="2" charset="-52"/>
                </a:rPr>
                <a:t> Медина и Гвидо </a:t>
              </a:r>
              <a:r>
                <a:rPr lang="ru-RU" sz="1200" dirty="0" err="1">
                  <a:solidFill>
                    <a:schemeClr val="bg1"/>
                  </a:solidFill>
                  <a:latin typeface="Montserrat Medium" panose="00000600000000000000" pitchFamily="2" charset="-52"/>
                </a:rPr>
                <a:t>Менкарелли</a:t>
              </a:r>
              <a:r>
                <a:rPr lang="ru-RU" sz="1200" dirty="0">
                  <a:solidFill>
                    <a:schemeClr val="bg1"/>
                  </a:solidFill>
                  <a:latin typeface="Montserrat Medium" panose="00000600000000000000" pitchFamily="2" charset="-52"/>
                </a:rPr>
                <a:t>), </a:t>
              </a:r>
              <a:br>
                <a:rPr lang="ru-RU" sz="1200" dirty="0">
                  <a:solidFill>
                    <a:schemeClr val="bg1"/>
                  </a:solidFill>
                  <a:latin typeface="Montserrat Medium" panose="00000600000000000000" pitchFamily="2" charset="-52"/>
                </a:rPr>
              </a:br>
              <a:r>
                <a:rPr lang="ru-RU" sz="1200" dirty="0">
                  <a:solidFill>
                    <a:schemeClr val="bg1"/>
                  </a:solidFill>
                  <a:latin typeface="Montserrat Medium" panose="00000600000000000000" pitchFamily="2" charset="-52"/>
                </a:rPr>
                <a:t>у которых были одинаковые инициалы</a:t>
              </a:r>
            </a:p>
          </p:txBody>
        </p:sp>
      </p:grpSp>
      <p:grpSp>
        <p:nvGrpSpPr>
          <p:cNvPr id="82" name="Группа 81">
            <a:extLst>
              <a:ext uri="{FF2B5EF4-FFF2-40B4-BE49-F238E27FC236}">
                <a16:creationId xmlns:a16="http://schemas.microsoft.com/office/drawing/2014/main" id="{1E540E49-A13D-4000-B8C4-E15031D0DF94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83" name="Группа 82">
              <a:extLst>
                <a:ext uri="{FF2B5EF4-FFF2-40B4-BE49-F238E27FC236}">
                  <a16:creationId xmlns:a16="http://schemas.microsoft.com/office/drawing/2014/main" id="{DEEB9618-9C5D-491A-9F14-BCB996100BAB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85" name="Прямоугольник: скругленные углы 84">
                <a:extLst>
                  <a:ext uri="{FF2B5EF4-FFF2-40B4-BE49-F238E27FC236}">
                    <a16:creationId xmlns:a16="http://schemas.microsoft.com/office/drawing/2014/main" id="{062797A0-4C3F-4B54-BB70-5B4BF757F82D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6" name="Прямоугольник: скругленные углы 85">
                <a:extLst>
                  <a:ext uri="{FF2B5EF4-FFF2-40B4-BE49-F238E27FC236}">
                    <a16:creationId xmlns:a16="http://schemas.microsoft.com/office/drawing/2014/main" id="{6A4CECE7-A0F0-4604-A53F-0892151C8DDD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7" name="Прямоугольник: скругленные углы 86">
                <a:extLst>
                  <a:ext uri="{FF2B5EF4-FFF2-40B4-BE49-F238E27FC236}">
                    <a16:creationId xmlns:a16="http://schemas.microsoft.com/office/drawing/2014/main" id="{D4D1932F-881D-4AA4-9D06-517A3F554DFC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88" name="Прямоугольник: скругленные углы 87">
                <a:extLst>
                  <a:ext uri="{FF2B5EF4-FFF2-40B4-BE49-F238E27FC236}">
                    <a16:creationId xmlns:a16="http://schemas.microsoft.com/office/drawing/2014/main" id="{D2D51B8B-C3F4-4559-A3C0-16F44671B66E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606DFA5-6E4D-41FB-AD7F-ED4B9AA554DE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34</a:t>
              </a:r>
            </a:p>
          </p:txBody>
        </p:sp>
      </p:grp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FC5E3230-71CB-44B4-8975-64BEB50267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5359" y="-5052571"/>
            <a:ext cx="4190641" cy="4428000"/>
          </a:xfrm>
          <a:prstGeom prst="rect">
            <a:avLst/>
          </a:prstGeom>
          <a:ln w="6350">
            <a:solidFill>
              <a:schemeClr val="bg1">
                <a:lumMod val="85000"/>
              </a:schemeClr>
            </a:solidFill>
          </a:ln>
        </p:spPr>
      </p:pic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940EDB8E-5CA7-40F3-A8F7-BF8E45EA58A8}"/>
              </a:ext>
            </a:extLst>
          </p:cNvPr>
          <p:cNvCxnSpPr>
            <a:cxnSpLocks/>
          </p:cNvCxnSpPr>
          <p:nvPr/>
        </p:nvCxnSpPr>
        <p:spPr>
          <a:xfrm>
            <a:off x="-898234" y="-802256"/>
            <a:ext cx="0" cy="105598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A9104407-0DEC-4AD8-9F15-0DD0470673FB}"/>
              </a:ext>
            </a:extLst>
          </p:cNvPr>
          <p:cNvCxnSpPr>
            <a:cxnSpLocks/>
          </p:cNvCxnSpPr>
          <p:nvPr/>
        </p:nvCxnSpPr>
        <p:spPr>
          <a:xfrm>
            <a:off x="-898234" y="6562893"/>
            <a:ext cx="0" cy="105598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3256F686-BF5C-46CC-A7C1-6E3D10A2C8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26AC8291-A9A9-45D0-91A4-1D646D0328A7}"/>
              </a:ext>
            </a:extLst>
          </p:cNvPr>
          <p:cNvGrpSpPr/>
          <p:nvPr/>
        </p:nvGrpSpPr>
        <p:grpSpPr>
          <a:xfrm>
            <a:off x="9536334" y="4879936"/>
            <a:ext cx="1634153" cy="448331"/>
            <a:chOff x="9989595" y="4762097"/>
            <a:chExt cx="1634153" cy="448331"/>
          </a:xfrm>
        </p:grpSpPr>
        <p:sp>
          <p:nvSpPr>
            <p:cNvPr id="27" name="TextBox 26">
              <a:hlinkClick r:id="rId9"/>
              <a:extLst>
                <a:ext uri="{FF2B5EF4-FFF2-40B4-BE49-F238E27FC236}">
                  <a16:creationId xmlns:a16="http://schemas.microsoft.com/office/drawing/2014/main" id="{D133331F-652F-4C8D-8381-D63F12A4446E}"/>
                </a:ext>
              </a:extLst>
            </p:cNvPr>
            <p:cNvSpPr txBox="1"/>
            <p:nvPr/>
          </p:nvSpPr>
          <p:spPr>
            <a:xfrm>
              <a:off x="10445522" y="4816985"/>
              <a:ext cx="1178226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800" spc="20" dirty="0">
                  <a:latin typeface="Montserrat" panose="00000500000000000000" pitchFamily="2" charset="-52"/>
                </a:rPr>
                <a:t>Смотрите видео презентацию</a:t>
              </a:r>
            </a:p>
          </p:txBody>
        </p:sp>
        <p:sp>
          <p:nvSpPr>
            <p:cNvPr id="30" name="Овал 29">
              <a:hlinkClick r:id="rId9"/>
              <a:extLst>
                <a:ext uri="{FF2B5EF4-FFF2-40B4-BE49-F238E27FC236}">
                  <a16:creationId xmlns:a16="http://schemas.microsoft.com/office/drawing/2014/main" id="{81BB2377-54EE-42F1-B4E3-10187A3C19FA}"/>
                </a:ext>
              </a:extLst>
            </p:cNvPr>
            <p:cNvSpPr/>
            <p:nvPr/>
          </p:nvSpPr>
          <p:spPr>
            <a:xfrm>
              <a:off x="9989595" y="4762097"/>
              <a:ext cx="448331" cy="448331"/>
            </a:xfrm>
            <a:prstGeom prst="ellipse">
              <a:avLst/>
            </a:prstGeom>
            <a:solidFill>
              <a:srgbClr val="9D2E88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1" name="Полилиния: фигура 30">
              <a:hlinkClick r:id="rId9"/>
              <a:extLst>
                <a:ext uri="{FF2B5EF4-FFF2-40B4-BE49-F238E27FC236}">
                  <a16:creationId xmlns:a16="http://schemas.microsoft.com/office/drawing/2014/main" id="{4ABB4F49-2689-4EC3-A54A-7A26C66892E5}"/>
                </a:ext>
              </a:extLst>
            </p:cNvPr>
            <p:cNvSpPr/>
            <p:nvPr/>
          </p:nvSpPr>
          <p:spPr>
            <a:xfrm>
              <a:off x="10160209" y="4913907"/>
              <a:ext cx="128488" cy="144710"/>
            </a:xfrm>
            <a:custGeom>
              <a:avLst/>
              <a:gdLst>
                <a:gd name="connsiteX0" fmla="*/ 444 w 2629431"/>
                <a:gd name="connsiteY0" fmla="*/ 1479367 h 2961399"/>
                <a:gd name="connsiteX1" fmla="*/ 444 w 2629431"/>
                <a:gd name="connsiteY1" fmla="*/ 237832 h 2961399"/>
                <a:gd name="connsiteX2" fmla="*/ 208777 w 2629431"/>
                <a:gd name="connsiteY2" fmla="*/ 815 h 2961399"/>
                <a:gd name="connsiteX3" fmla="*/ 349370 w 2629431"/>
                <a:gd name="connsiteY3" fmla="*/ 40407 h 2961399"/>
                <a:gd name="connsiteX4" fmla="*/ 1362737 w 2629431"/>
                <a:gd name="connsiteY4" fmla="*/ 624901 h 2961399"/>
                <a:gd name="connsiteX5" fmla="*/ 2484962 w 2629431"/>
                <a:gd name="connsiteY5" fmla="*/ 1272330 h 2961399"/>
                <a:gd name="connsiteX6" fmla="*/ 2582378 w 2629431"/>
                <a:gd name="connsiteY6" fmla="*/ 1349606 h 2961399"/>
                <a:gd name="connsiteX7" fmla="*/ 2514255 w 2629431"/>
                <a:gd name="connsiteY7" fmla="*/ 1673206 h 2961399"/>
                <a:gd name="connsiteX8" fmla="*/ 2072338 w 2629431"/>
                <a:gd name="connsiteY8" fmla="*/ 1928913 h 2961399"/>
                <a:gd name="connsiteX9" fmla="*/ 349370 w 2629431"/>
                <a:gd name="connsiteY9" fmla="*/ 2922598 h 2961399"/>
                <a:gd name="connsiteX10" fmla="*/ 71388 w 2629431"/>
                <a:gd name="connsiteY10" fmla="*/ 2903069 h 2961399"/>
                <a:gd name="connsiteX11" fmla="*/ 367 w 2629431"/>
                <a:gd name="connsiteY11" fmla="*/ 2724716 h 2961399"/>
                <a:gd name="connsiteX12" fmla="*/ 367 w 2629431"/>
                <a:gd name="connsiteY12" fmla="*/ 1700287 h 2961399"/>
                <a:gd name="connsiteX13" fmla="*/ 367 w 2629431"/>
                <a:gd name="connsiteY13" fmla="*/ 1479062 h 2961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29431" h="2961399">
                  <a:moveTo>
                    <a:pt x="444" y="1479367"/>
                  </a:moveTo>
                  <a:cubicBezTo>
                    <a:pt x="444" y="1065547"/>
                    <a:pt x="444" y="651702"/>
                    <a:pt x="444" y="237832"/>
                  </a:cubicBezTo>
                  <a:cubicBezTo>
                    <a:pt x="444" y="104181"/>
                    <a:pt x="85348" y="8596"/>
                    <a:pt x="208777" y="815"/>
                  </a:cubicBezTo>
                  <a:cubicBezTo>
                    <a:pt x="260269" y="-2389"/>
                    <a:pt x="305506" y="15081"/>
                    <a:pt x="349370" y="40407"/>
                  </a:cubicBezTo>
                  <a:cubicBezTo>
                    <a:pt x="687006" y="235643"/>
                    <a:pt x="1024795" y="430474"/>
                    <a:pt x="1362737" y="624901"/>
                  </a:cubicBezTo>
                  <a:cubicBezTo>
                    <a:pt x="1736891" y="840583"/>
                    <a:pt x="2110961" y="1056393"/>
                    <a:pt x="2484962" y="1272330"/>
                  </a:cubicBezTo>
                  <a:cubicBezTo>
                    <a:pt x="2520663" y="1293003"/>
                    <a:pt x="2556975" y="1318101"/>
                    <a:pt x="2582378" y="1349606"/>
                  </a:cubicBezTo>
                  <a:cubicBezTo>
                    <a:pt x="2666672" y="1454422"/>
                    <a:pt x="2635319" y="1601346"/>
                    <a:pt x="2514255" y="1673206"/>
                  </a:cubicBezTo>
                  <a:cubicBezTo>
                    <a:pt x="2367941" y="1760171"/>
                    <a:pt x="2219720" y="1843855"/>
                    <a:pt x="2072338" y="1928913"/>
                  </a:cubicBezTo>
                  <a:cubicBezTo>
                    <a:pt x="1498119" y="2260141"/>
                    <a:pt x="923794" y="2591370"/>
                    <a:pt x="349370" y="2922598"/>
                  </a:cubicBezTo>
                  <a:cubicBezTo>
                    <a:pt x="248064" y="2981032"/>
                    <a:pt x="147597" y="2973938"/>
                    <a:pt x="71388" y="2903069"/>
                  </a:cubicBezTo>
                  <a:cubicBezTo>
                    <a:pt x="19591" y="2855010"/>
                    <a:pt x="291" y="2793906"/>
                    <a:pt x="367" y="2724716"/>
                  </a:cubicBezTo>
                  <a:cubicBezTo>
                    <a:pt x="672" y="2383265"/>
                    <a:pt x="672" y="2041789"/>
                    <a:pt x="367" y="1700287"/>
                  </a:cubicBezTo>
                  <a:cubicBezTo>
                    <a:pt x="367" y="1626596"/>
                    <a:pt x="367" y="1552854"/>
                    <a:pt x="367" y="1479062"/>
                  </a:cubicBezTo>
                  <a:close/>
                </a:path>
              </a:pathLst>
            </a:custGeom>
            <a:solidFill>
              <a:schemeClr val="bg1"/>
            </a:solidFill>
            <a:ln w="76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6152734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147">
            <a:extLst>
              <a:ext uri="{FF2B5EF4-FFF2-40B4-BE49-F238E27FC236}">
                <a16:creationId xmlns:a16="http://schemas.microsoft.com/office/drawing/2014/main" id="{DF5974DA-C0A9-4928-9698-02F5E850F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2" name="Рисунок 155">
            <a:extLst>
              <a:ext uri="{FF2B5EF4-FFF2-40B4-BE49-F238E27FC236}">
                <a16:creationId xmlns:a16="http://schemas.microsoft.com/office/drawing/2014/main" id="{DDDD64B2-5221-44BA-87A7-903144894853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49" name="Рисунок 155">
            <a:extLst>
              <a:ext uri="{FF2B5EF4-FFF2-40B4-BE49-F238E27FC236}">
                <a16:creationId xmlns:a16="http://schemas.microsoft.com/office/drawing/2014/main" id="{8967343F-609D-4C63-A6EE-3E9DACD52DD9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pic>
        <p:nvPicPr>
          <p:cNvPr id="549" name="Рисунок 548">
            <a:extLst>
              <a:ext uri="{FF2B5EF4-FFF2-40B4-BE49-F238E27FC236}">
                <a16:creationId xmlns:a16="http://schemas.microsoft.com/office/drawing/2014/main" id="{C5A2B7FC-1A2F-44F6-B1D1-F41490E48C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7343" y="1625686"/>
            <a:ext cx="4190641" cy="4428000"/>
          </a:xfrm>
          <a:prstGeom prst="rect">
            <a:avLst/>
          </a:prstGeom>
          <a:ln w="6350">
            <a:solidFill>
              <a:schemeClr val="bg1">
                <a:lumMod val="85000"/>
                <a:alpha val="20000"/>
              </a:schemeClr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Дизайн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104" name="Прямоугольник: скругленные углы 103">
            <a:extLst>
              <a:ext uri="{FF2B5EF4-FFF2-40B4-BE49-F238E27FC236}">
                <a16:creationId xmlns:a16="http://schemas.microsoft.com/office/drawing/2014/main" id="{3E6DCA38-FEBE-4CFA-ACDF-B4FE4589E367}"/>
              </a:ext>
            </a:extLst>
          </p:cNvPr>
          <p:cNvSpPr/>
          <p:nvPr/>
        </p:nvSpPr>
        <p:spPr>
          <a:xfrm>
            <a:off x="696000" y="1625686"/>
            <a:ext cx="10800000" cy="4428000"/>
          </a:xfrm>
          <a:prstGeom prst="roundRect">
            <a:avLst>
              <a:gd name="adj" fmla="val 0"/>
            </a:avLst>
          </a:prstGeom>
          <a:solidFill>
            <a:srgbClr val="34373B">
              <a:alpha val="87000"/>
            </a:srgbClr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15C6304-DE4F-4524-83BF-152A361D12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5359" y="1625686"/>
            <a:ext cx="4190641" cy="4428000"/>
          </a:xfrm>
          <a:prstGeom prst="rect">
            <a:avLst/>
          </a:prstGeom>
          <a:ln w="6350">
            <a:solidFill>
              <a:schemeClr val="bg1">
                <a:lumMod val="85000"/>
              </a:schemeClr>
            </a:solidFill>
          </a:ln>
        </p:spPr>
      </p:pic>
      <p:grpSp>
        <p:nvGrpSpPr>
          <p:cNvPr id="173" name="Группа 172">
            <a:extLst>
              <a:ext uri="{FF2B5EF4-FFF2-40B4-BE49-F238E27FC236}">
                <a16:creationId xmlns:a16="http://schemas.microsoft.com/office/drawing/2014/main" id="{E75E7C38-D0C4-424B-AE5C-E4ADD4E0962D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174" name="Группа 173">
              <a:extLst>
                <a:ext uri="{FF2B5EF4-FFF2-40B4-BE49-F238E27FC236}">
                  <a16:creationId xmlns:a16="http://schemas.microsoft.com/office/drawing/2014/main" id="{C5C86AF7-D6FC-46B2-9ECD-A0837E7A11FD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176" name="Прямоугольник: скругленные углы 175">
                <a:extLst>
                  <a:ext uri="{FF2B5EF4-FFF2-40B4-BE49-F238E27FC236}">
                    <a16:creationId xmlns:a16="http://schemas.microsoft.com/office/drawing/2014/main" id="{3ECFD34C-C620-4E79-B742-8D9064DBC551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7" name="Прямоугольник: скругленные углы 176">
                <a:extLst>
                  <a:ext uri="{FF2B5EF4-FFF2-40B4-BE49-F238E27FC236}">
                    <a16:creationId xmlns:a16="http://schemas.microsoft.com/office/drawing/2014/main" id="{8A07F447-976E-4533-BEA5-B34B25BB5BB3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78" name="Прямоугольник: скругленные углы 177">
                <a:extLst>
                  <a:ext uri="{FF2B5EF4-FFF2-40B4-BE49-F238E27FC236}">
                    <a16:creationId xmlns:a16="http://schemas.microsoft.com/office/drawing/2014/main" id="{1BE5804F-20A4-45DC-A5E4-60810E258112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79" name="Прямоугольник: скругленные углы 178">
                <a:extLst>
                  <a:ext uri="{FF2B5EF4-FFF2-40B4-BE49-F238E27FC236}">
                    <a16:creationId xmlns:a16="http://schemas.microsoft.com/office/drawing/2014/main" id="{DF75B977-D974-4548-BCB4-52234B793319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75CB77C8-24D2-44B5-9CB8-EBE19A97592A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35</a:t>
              </a:r>
            </a:p>
          </p:txBody>
        </p:sp>
      </p:grpSp>
      <p:sp>
        <p:nvSpPr>
          <p:cNvPr id="536" name="Прямоугольник: скругленные углы 535">
            <a:extLst>
              <a:ext uri="{FF2B5EF4-FFF2-40B4-BE49-F238E27FC236}">
                <a16:creationId xmlns:a16="http://schemas.microsoft.com/office/drawing/2014/main" id="{01152773-CBBF-443A-B116-ABEED4289819}"/>
              </a:ext>
            </a:extLst>
          </p:cNvPr>
          <p:cNvSpPr/>
          <p:nvPr/>
        </p:nvSpPr>
        <p:spPr>
          <a:xfrm>
            <a:off x="696000" y="1625686"/>
            <a:ext cx="2751343" cy="44280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0494CA20-1B1C-4544-B28E-AC31D0BB9283}"/>
              </a:ext>
            </a:extLst>
          </p:cNvPr>
          <p:cNvGrpSpPr/>
          <p:nvPr/>
        </p:nvGrpSpPr>
        <p:grpSpPr>
          <a:xfrm>
            <a:off x="1518174" y="2579804"/>
            <a:ext cx="1516173" cy="588489"/>
            <a:chOff x="2551098" y="2795182"/>
            <a:chExt cx="1516173" cy="588489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69D15EC6-0869-4C7D-A6C2-717A710D8D4F}"/>
                </a:ext>
              </a:extLst>
            </p:cNvPr>
            <p:cNvSpPr txBox="1"/>
            <p:nvPr/>
          </p:nvSpPr>
          <p:spPr>
            <a:xfrm>
              <a:off x="2551098" y="2922006"/>
              <a:ext cx="151617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400" dirty="0">
                  <a:latin typeface="Montserrat" panose="00000500000000000000" pitchFamily="2" charset="-52"/>
                </a:rPr>
                <a:t>5mm</a:t>
              </a:r>
              <a:endParaRPr lang="ru-RU" sz="2400" dirty="0">
                <a:latin typeface="Montserrat" panose="00000500000000000000" pitchFamily="2" charset="-52"/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6719A0E8-ABE5-4A36-9E8C-55AFB9A15263}"/>
                </a:ext>
              </a:extLst>
            </p:cNvPr>
            <p:cNvSpPr txBox="1"/>
            <p:nvPr/>
          </p:nvSpPr>
          <p:spPr>
            <a:xfrm>
              <a:off x="2872607" y="2795182"/>
              <a:ext cx="1194664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1000" dirty="0">
                  <a:solidFill>
                    <a:srgbClr val="9D2E88"/>
                  </a:solidFill>
                  <a:latin typeface="Montserrat" panose="00000500000000000000" pitchFamily="2" charset="-52"/>
                </a:rPr>
                <a:t>Коллекция</a:t>
              </a:r>
            </a:p>
          </p:txBody>
        </p:sp>
      </p:grp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3F7B72A1-EADA-462D-8936-4400C72B7242}"/>
              </a:ext>
            </a:extLst>
          </p:cNvPr>
          <p:cNvCxnSpPr>
            <a:cxnSpLocks/>
          </p:cNvCxnSpPr>
          <p:nvPr/>
        </p:nvCxnSpPr>
        <p:spPr>
          <a:xfrm>
            <a:off x="3257077" y="2346058"/>
            <a:ext cx="0" cy="105598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50D2E8F7-EC8F-41E6-AB89-4C66A23DD3DE}"/>
              </a:ext>
            </a:extLst>
          </p:cNvPr>
          <p:cNvGrpSpPr/>
          <p:nvPr/>
        </p:nvGrpSpPr>
        <p:grpSpPr>
          <a:xfrm>
            <a:off x="-262645" y="4492189"/>
            <a:ext cx="3296991" cy="626271"/>
            <a:chOff x="770279" y="3882463"/>
            <a:chExt cx="3296991" cy="626271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2CF1AAB-EE2D-4332-8032-35CF624A1A15}"/>
                </a:ext>
              </a:extLst>
            </p:cNvPr>
            <p:cNvSpPr txBox="1"/>
            <p:nvPr/>
          </p:nvSpPr>
          <p:spPr>
            <a:xfrm>
              <a:off x="770279" y="4047069"/>
              <a:ext cx="329699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1200" dirty="0">
                  <a:latin typeface="Montserrat" panose="00000500000000000000" pitchFamily="2" charset="-52"/>
                </a:rPr>
                <a:t>Design by OCOSTUDIO</a:t>
              </a:r>
            </a:p>
            <a:p>
              <a:pPr algn="r"/>
              <a:r>
                <a:rPr lang="en-US" sz="1200" dirty="0">
                  <a:latin typeface="Montserrat" panose="00000500000000000000" pitchFamily="2" charset="-52"/>
                </a:rPr>
                <a:t>&amp; Ing. CASTAGNOLI</a:t>
              </a:r>
              <a:endParaRPr lang="ru-RU" sz="1200" dirty="0">
                <a:latin typeface="Montserrat" panose="00000500000000000000" pitchFamily="2" charset="-52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BA2FFC7-6E18-48B2-94EC-AA8268E09E88}"/>
                </a:ext>
              </a:extLst>
            </p:cNvPr>
            <p:cNvSpPr txBox="1"/>
            <p:nvPr/>
          </p:nvSpPr>
          <p:spPr>
            <a:xfrm>
              <a:off x="2945357" y="3882463"/>
              <a:ext cx="1121913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1000" dirty="0">
                  <a:solidFill>
                    <a:srgbClr val="9D2E88"/>
                  </a:solidFill>
                  <a:latin typeface="Montserrat" panose="00000500000000000000" pitchFamily="2" charset="-52"/>
                </a:rPr>
                <a:t>Дизайн</a:t>
              </a:r>
            </a:p>
          </p:txBody>
        </p:sp>
      </p:grpSp>
      <p:cxnSp>
        <p:nvCxnSpPr>
          <p:cNvPr id="74" name="Прямая соединительная линия 73">
            <a:extLst>
              <a:ext uri="{FF2B5EF4-FFF2-40B4-BE49-F238E27FC236}">
                <a16:creationId xmlns:a16="http://schemas.microsoft.com/office/drawing/2014/main" id="{FB23EC42-49C5-4952-92CA-42BC01099E73}"/>
              </a:ext>
            </a:extLst>
          </p:cNvPr>
          <p:cNvCxnSpPr>
            <a:cxnSpLocks/>
          </p:cNvCxnSpPr>
          <p:nvPr/>
        </p:nvCxnSpPr>
        <p:spPr>
          <a:xfrm>
            <a:off x="3257077" y="4277334"/>
            <a:ext cx="0" cy="105598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2" name="Группа 531">
            <a:extLst>
              <a:ext uri="{FF2B5EF4-FFF2-40B4-BE49-F238E27FC236}">
                <a16:creationId xmlns:a16="http://schemas.microsoft.com/office/drawing/2014/main" id="{339AE88D-A4F1-4704-B7F3-3FCE03C4F7AA}"/>
              </a:ext>
            </a:extLst>
          </p:cNvPr>
          <p:cNvGrpSpPr/>
          <p:nvPr/>
        </p:nvGrpSpPr>
        <p:grpSpPr>
          <a:xfrm>
            <a:off x="3786391" y="2668684"/>
            <a:ext cx="3179920" cy="2982388"/>
            <a:chOff x="3938864" y="2707986"/>
            <a:chExt cx="2729472" cy="2559923"/>
          </a:xfrm>
        </p:grpSpPr>
        <p:grpSp>
          <p:nvGrpSpPr>
            <p:cNvPr id="530" name="Группа 529">
              <a:extLst>
                <a:ext uri="{FF2B5EF4-FFF2-40B4-BE49-F238E27FC236}">
                  <a16:creationId xmlns:a16="http://schemas.microsoft.com/office/drawing/2014/main" id="{47695B52-5761-438A-BF3F-052A25D8A988}"/>
                </a:ext>
              </a:extLst>
            </p:cNvPr>
            <p:cNvGrpSpPr/>
            <p:nvPr/>
          </p:nvGrpSpPr>
          <p:grpSpPr>
            <a:xfrm>
              <a:off x="4029307" y="2707986"/>
              <a:ext cx="2339156" cy="628650"/>
              <a:chOff x="4029307" y="2707986"/>
              <a:chExt cx="2339156" cy="628650"/>
            </a:xfrm>
          </p:grpSpPr>
          <p:pic>
            <p:nvPicPr>
              <p:cNvPr id="415" name="Рисунок 414">
                <a:extLst>
                  <a:ext uri="{FF2B5EF4-FFF2-40B4-BE49-F238E27FC236}">
                    <a16:creationId xmlns:a16="http://schemas.microsoft.com/office/drawing/2014/main" id="{51BA5F4D-2C7E-480B-82DB-D121E2333A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749338" y="2707986"/>
                <a:ext cx="619125" cy="628650"/>
              </a:xfrm>
              <a:prstGeom prst="rect">
                <a:avLst/>
              </a:prstGeom>
            </p:spPr>
          </p:pic>
          <p:grpSp>
            <p:nvGrpSpPr>
              <p:cNvPr id="472" name="Группа 471">
                <a:extLst>
                  <a:ext uri="{FF2B5EF4-FFF2-40B4-BE49-F238E27FC236}">
                    <a16:creationId xmlns:a16="http://schemas.microsoft.com/office/drawing/2014/main" id="{9D1C077B-077F-4472-BED7-3DFF67DF9B82}"/>
                  </a:ext>
                </a:extLst>
              </p:cNvPr>
              <p:cNvGrpSpPr/>
              <p:nvPr/>
            </p:nvGrpSpPr>
            <p:grpSpPr>
              <a:xfrm>
                <a:off x="4029307" y="2727007"/>
                <a:ext cx="892633" cy="590609"/>
                <a:chOff x="-140513" y="7755892"/>
                <a:chExt cx="892633" cy="590609"/>
              </a:xfrm>
              <a:solidFill>
                <a:schemeClr val="bg1">
                  <a:lumMod val="95000"/>
                </a:schemeClr>
              </a:solidFill>
            </p:grpSpPr>
            <p:grpSp>
              <p:nvGrpSpPr>
                <p:cNvPr id="440" name="Рисунок 437">
                  <a:extLst>
                    <a:ext uri="{FF2B5EF4-FFF2-40B4-BE49-F238E27FC236}">
                      <a16:creationId xmlns:a16="http://schemas.microsoft.com/office/drawing/2014/main" id="{06C9D9C6-3B9D-40F0-9D67-9DC810A99B9F}"/>
                    </a:ext>
                  </a:extLst>
                </p:cNvPr>
                <p:cNvGrpSpPr/>
                <p:nvPr/>
              </p:nvGrpSpPr>
              <p:grpSpPr>
                <a:xfrm>
                  <a:off x="-140513" y="7755892"/>
                  <a:ext cx="696666" cy="579879"/>
                  <a:chOff x="-140513" y="7755892"/>
                  <a:chExt cx="696666" cy="579879"/>
                </a:xfrm>
                <a:grpFill/>
              </p:grpSpPr>
              <p:sp>
                <p:nvSpPr>
                  <p:cNvPr id="441" name="Полилиния: фигура 440">
                    <a:extLst>
                      <a:ext uri="{FF2B5EF4-FFF2-40B4-BE49-F238E27FC236}">
                        <a16:creationId xmlns:a16="http://schemas.microsoft.com/office/drawing/2014/main" id="{BF2C083E-CF99-4E7A-B8EE-EAE759503FAE}"/>
                      </a:ext>
                    </a:extLst>
                  </p:cNvPr>
                  <p:cNvSpPr/>
                  <p:nvPr/>
                </p:nvSpPr>
                <p:spPr>
                  <a:xfrm>
                    <a:off x="52271" y="7755892"/>
                    <a:ext cx="503882" cy="498883"/>
                  </a:xfrm>
                  <a:custGeom>
                    <a:avLst/>
                    <a:gdLst>
                      <a:gd name="connsiteX0" fmla="*/ 499331 w 503882"/>
                      <a:gd name="connsiteY0" fmla="*/ 431964 h 498883"/>
                      <a:gd name="connsiteX1" fmla="*/ 296067 w 503882"/>
                      <a:gd name="connsiteY1" fmla="*/ 26580 h 498883"/>
                      <a:gd name="connsiteX2" fmla="*/ 229535 w 503882"/>
                      <a:gd name="connsiteY2" fmla="*/ 5101 h 498883"/>
                      <a:gd name="connsiteX3" fmla="*/ 208056 w 503882"/>
                      <a:gd name="connsiteY3" fmla="*/ 26580 h 498883"/>
                      <a:gd name="connsiteX4" fmla="*/ 6412 w 503882"/>
                      <a:gd name="connsiteY4" fmla="*/ 428821 h 498883"/>
                      <a:gd name="connsiteX5" fmla="*/ -65 w 503882"/>
                      <a:gd name="connsiteY5" fmla="*/ 453300 h 498883"/>
                      <a:gd name="connsiteX6" fmla="*/ 27081 w 503882"/>
                      <a:gd name="connsiteY6" fmla="*/ 497306 h 498883"/>
                      <a:gd name="connsiteX7" fmla="*/ 29653 w 503882"/>
                      <a:gd name="connsiteY7" fmla="*/ 498544 h 498883"/>
                      <a:gd name="connsiteX8" fmla="*/ 50798 w 503882"/>
                      <a:gd name="connsiteY8" fmla="*/ 456920 h 498883"/>
                      <a:gd name="connsiteX9" fmla="*/ 48131 w 503882"/>
                      <a:gd name="connsiteY9" fmla="*/ 455681 h 498883"/>
                      <a:gd name="connsiteX10" fmla="*/ 41273 w 503882"/>
                      <a:gd name="connsiteY10" fmla="*/ 444632 h 498883"/>
                      <a:gd name="connsiteX11" fmla="*/ 41273 w 503882"/>
                      <a:gd name="connsiteY11" fmla="*/ 441680 h 498883"/>
                      <a:gd name="connsiteX12" fmla="*/ 54799 w 503882"/>
                      <a:gd name="connsiteY12" fmla="*/ 448442 h 498883"/>
                      <a:gd name="connsiteX13" fmla="*/ 159574 w 503882"/>
                      <a:gd name="connsiteY13" fmla="*/ 239464 h 498883"/>
                      <a:gd name="connsiteX14" fmla="*/ 270064 w 503882"/>
                      <a:gd name="connsiteY14" fmla="*/ 459587 h 498883"/>
                      <a:gd name="connsiteX15" fmla="*/ 301496 w 503882"/>
                      <a:gd name="connsiteY15" fmla="*/ 470074 h 498883"/>
                      <a:gd name="connsiteX16" fmla="*/ 312641 w 503882"/>
                      <a:gd name="connsiteY16" fmla="*/ 458158 h 498883"/>
                      <a:gd name="connsiteX17" fmla="*/ 383221 w 503882"/>
                      <a:gd name="connsiteY17" fmla="*/ 317378 h 498883"/>
                      <a:gd name="connsiteX18" fmla="*/ 449039 w 503882"/>
                      <a:gd name="connsiteY18" fmla="*/ 447395 h 498883"/>
                      <a:gd name="connsiteX19" fmla="*/ 462564 w 503882"/>
                      <a:gd name="connsiteY19" fmla="*/ 440822 h 498883"/>
                      <a:gd name="connsiteX20" fmla="*/ 462564 w 503882"/>
                      <a:gd name="connsiteY20" fmla="*/ 443204 h 498883"/>
                      <a:gd name="connsiteX21" fmla="*/ 455992 w 503882"/>
                      <a:gd name="connsiteY21" fmla="*/ 454824 h 498883"/>
                      <a:gd name="connsiteX22" fmla="*/ 453134 w 503882"/>
                      <a:gd name="connsiteY22" fmla="*/ 455872 h 498883"/>
                      <a:gd name="connsiteX23" fmla="*/ 474185 w 503882"/>
                      <a:gd name="connsiteY23" fmla="*/ 498163 h 498883"/>
                      <a:gd name="connsiteX24" fmla="*/ 476661 w 503882"/>
                      <a:gd name="connsiteY24" fmla="*/ 497020 h 498883"/>
                      <a:gd name="connsiteX25" fmla="*/ 503807 w 503882"/>
                      <a:gd name="connsiteY25" fmla="*/ 453395 h 498883"/>
                      <a:gd name="connsiteX26" fmla="*/ 498950 w 503882"/>
                      <a:gd name="connsiteY26" fmla="*/ 431678 h 498883"/>
                      <a:gd name="connsiteX27" fmla="*/ 291019 w 503882"/>
                      <a:gd name="connsiteY27" fmla="*/ 456920 h 498883"/>
                      <a:gd name="connsiteX28" fmla="*/ 281875 w 503882"/>
                      <a:gd name="connsiteY28" fmla="*/ 447966 h 498883"/>
                      <a:gd name="connsiteX29" fmla="*/ 290828 w 503882"/>
                      <a:gd name="connsiteY29" fmla="*/ 438822 h 498883"/>
                      <a:gd name="connsiteX30" fmla="*/ 299972 w 503882"/>
                      <a:gd name="connsiteY30" fmla="*/ 447776 h 498883"/>
                      <a:gd name="connsiteX31" fmla="*/ 299972 w 503882"/>
                      <a:gd name="connsiteY31" fmla="*/ 447966 h 498883"/>
                      <a:gd name="connsiteX32" fmla="*/ 291019 w 503882"/>
                      <a:gd name="connsiteY32" fmla="*/ 456920 h 498883"/>
                      <a:gd name="connsiteX33" fmla="*/ 299401 w 503882"/>
                      <a:gd name="connsiteY33" fmla="*/ 425582 h 498883"/>
                      <a:gd name="connsiteX34" fmla="*/ 291495 w 503882"/>
                      <a:gd name="connsiteY34" fmla="*/ 424249 h 498883"/>
                      <a:gd name="connsiteX35" fmla="*/ 288161 w 503882"/>
                      <a:gd name="connsiteY35" fmla="*/ 424249 h 498883"/>
                      <a:gd name="connsiteX36" fmla="*/ 224725 w 503882"/>
                      <a:gd name="connsiteY36" fmla="*/ 297947 h 498883"/>
                      <a:gd name="connsiteX37" fmla="*/ 222248 w 503882"/>
                      <a:gd name="connsiteY37" fmla="*/ 299186 h 498883"/>
                      <a:gd name="connsiteX38" fmla="*/ 215552 w 503882"/>
                      <a:gd name="connsiteY38" fmla="*/ 296699 h 498883"/>
                      <a:gd name="connsiteX39" fmla="*/ 215105 w 503882"/>
                      <a:gd name="connsiteY39" fmla="*/ 294899 h 498883"/>
                      <a:gd name="connsiteX40" fmla="*/ 217867 w 503882"/>
                      <a:gd name="connsiteY40" fmla="*/ 290423 h 498883"/>
                      <a:gd name="connsiteX41" fmla="*/ 220534 w 503882"/>
                      <a:gd name="connsiteY41" fmla="*/ 289184 h 498883"/>
                      <a:gd name="connsiteX42" fmla="*/ 177005 w 503882"/>
                      <a:gd name="connsiteY42" fmla="*/ 203459 h 498883"/>
                      <a:gd name="connsiteX43" fmla="*/ 263777 w 503882"/>
                      <a:gd name="connsiteY43" fmla="*/ 31438 h 498883"/>
                      <a:gd name="connsiteX44" fmla="*/ 266825 w 503882"/>
                      <a:gd name="connsiteY44" fmla="*/ 30295 h 498883"/>
                      <a:gd name="connsiteX45" fmla="*/ 267968 w 503882"/>
                      <a:gd name="connsiteY45" fmla="*/ 33438 h 498883"/>
                      <a:gd name="connsiteX46" fmla="*/ 254538 w 503882"/>
                      <a:gd name="connsiteY46" fmla="*/ 59822 h 498883"/>
                      <a:gd name="connsiteX47" fmla="*/ 368838 w 503882"/>
                      <a:gd name="connsiteY47" fmla="*/ 287279 h 498883"/>
                      <a:gd name="connsiteX48" fmla="*/ 299306 w 503882"/>
                      <a:gd name="connsiteY48" fmla="*/ 425678 h 4988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</a:cxnLst>
                    <a:rect l="l" t="t" r="r" b="b"/>
                    <a:pathLst>
                      <a:path w="503882" h="498883">
                        <a:moveTo>
                          <a:pt x="499331" y="431964"/>
                        </a:moveTo>
                        <a:lnTo>
                          <a:pt x="296067" y="26580"/>
                        </a:lnTo>
                        <a:cubicBezTo>
                          <a:pt x="283627" y="2272"/>
                          <a:pt x="253843" y="-7338"/>
                          <a:pt x="229535" y="5101"/>
                        </a:cubicBezTo>
                        <a:cubicBezTo>
                          <a:pt x="220296" y="9826"/>
                          <a:pt x="212780" y="17341"/>
                          <a:pt x="208056" y="26580"/>
                        </a:cubicBezTo>
                        <a:lnTo>
                          <a:pt x="6412" y="428821"/>
                        </a:lnTo>
                        <a:cubicBezTo>
                          <a:pt x="2176" y="436289"/>
                          <a:pt x="-55" y="444718"/>
                          <a:pt x="-65" y="453300"/>
                        </a:cubicBezTo>
                        <a:cubicBezTo>
                          <a:pt x="-199" y="471960"/>
                          <a:pt x="10345" y="489057"/>
                          <a:pt x="27081" y="497306"/>
                        </a:cubicBezTo>
                        <a:lnTo>
                          <a:pt x="29653" y="498544"/>
                        </a:lnTo>
                        <a:lnTo>
                          <a:pt x="50798" y="456920"/>
                        </a:lnTo>
                        <a:lnTo>
                          <a:pt x="48131" y="455681"/>
                        </a:lnTo>
                        <a:cubicBezTo>
                          <a:pt x="43806" y="453738"/>
                          <a:pt x="41091" y="449366"/>
                          <a:pt x="41273" y="444632"/>
                        </a:cubicBezTo>
                        <a:cubicBezTo>
                          <a:pt x="41146" y="443651"/>
                          <a:pt x="41146" y="442661"/>
                          <a:pt x="41273" y="441680"/>
                        </a:cubicBezTo>
                        <a:lnTo>
                          <a:pt x="54799" y="448442"/>
                        </a:lnTo>
                        <a:lnTo>
                          <a:pt x="159574" y="239464"/>
                        </a:lnTo>
                        <a:lnTo>
                          <a:pt x="270064" y="459587"/>
                        </a:lnTo>
                        <a:cubicBezTo>
                          <a:pt x="275846" y="471159"/>
                          <a:pt x="289924" y="475855"/>
                          <a:pt x="301496" y="470074"/>
                        </a:cubicBezTo>
                        <a:cubicBezTo>
                          <a:pt x="306516" y="467569"/>
                          <a:pt x="310478" y="463340"/>
                          <a:pt x="312641" y="458158"/>
                        </a:cubicBezTo>
                        <a:lnTo>
                          <a:pt x="383221" y="317378"/>
                        </a:lnTo>
                        <a:lnTo>
                          <a:pt x="449039" y="447395"/>
                        </a:lnTo>
                        <a:lnTo>
                          <a:pt x="462564" y="440822"/>
                        </a:lnTo>
                        <a:cubicBezTo>
                          <a:pt x="462650" y="441613"/>
                          <a:pt x="462650" y="442413"/>
                          <a:pt x="462564" y="443204"/>
                        </a:cubicBezTo>
                        <a:cubicBezTo>
                          <a:pt x="462926" y="448052"/>
                          <a:pt x="460335" y="452643"/>
                          <a:pt x="455992" y="454824"/>
                        </a:cubicBezTo>
                        <a:lnTo>
                          <a:pt x="453134" y="455872"/>
                        </a:lnTo>
                        <a:lnTo>
                          <a:pt x="474185" y="498163"/>
                        </a:lnTo>
                        <a:lnTo>
                          <a:pt x="476661" y="497020"/>
                        </a:lnTo>
                        <a:cubicBezTo>
                          <a:pt x="493216" y="488762"/>
                          <a:pt x="503703" y="471893"/>
                          <a:pt x="503807" y="453395"/>
                        </a:cubicBezTo>
                        <a:cubicBezTo>
                          <a:pt x="503950" y="445871"/>
                          <a:pt x="502283" y="438422"/>
                          <a:pt x="498950" y="431678"/>
                        </a:cubicBezTo>
                        <a:moveTo>
                          <a:pt x="291019" y="456920"/>
                        </a:moveTo>
                        <a:cubicBezTo>
                          <a:pt x="286018" y="456967"/>
                          <a:pt x="281932" y="452967"/>
                          <a:pt x="281875" y="447966"/>
                        </a:cubicBezTo>
                        <a:cubicBezTo>
                          <a:pt x="281827" y="442966"/>
                          <a:pt x="285828" y="438879"/>
                          <a:pt x="290828" y="438822"/>
                        </a:cubicBezTo>
                        <a:cubicBezTo>
                          <a:pt x="295829" y="438774"/>
                          <a:pt x="299925" y="442775"/>
                          <a:pt x="299972" y="447776"/>
                        </a:cubicBezTo>
                        <a:cubicBezTo>
                          <a:pt x="299972" y="447842"/>
                          <a:pt x="299972" y="447900"/>
                          <a:pt x="299972" y="447966"/>
                        </a:cubicBezTo>
                        <a:cubicBezTo>
                          <a:pt x="299972" y="452910"/>
                          <a:pt x="295962" y="456920"/>
                          <a:pt x="291019" y="456920"/>
                        </a:cubicBezTo>
                        <a:moveTo>
                          <a:pt x="299401" y="425582"/>
                        </a:moveTo>
                        <a:cubicBezTo>
                          <a:pt x="296858" y="424697"/>
                          <a:pt x="294191" y="424249"/>
                          <a:pt x="291495" y="424249"/>
                        </a:cubicBezTo>
                        <a:cubicBezTo>
                          <a:pt x="290390" y="424154"/>
                          <a:pt x="289266" y="424154"/>
                          <a:pt x="288161" y="424249"/>
                        </a:cubicBezTo>
                        <a:lnTo>
                          <a:pt x="224725" y="297947"/>
                        </a:lnTo>
                        <a:lnTo>
                          <a:pt x="222248" y="299186"/>
                        </a:lnTo>
                        <a:cubicBezTo>
                          <a:pt x="219715" y="300348"/>
                          <a:pt x="216714" y="299233"/>
                          <a:pt x="215552" y="296699"/>
                        </a:cubicBezTo>
                        <a:cubicBezTo>
                          <a:pt x="215295" y="296138"/>
                          <a:pt x="215143" y="295518"/>
                          <a:pt x="215105" y="294899"/>
                        </a:cubicBezTo>
                        <a:cubicBezTo>
                          <a:pt x="215133" y="293013"/>
                          <a:pt x="216190" y="291299"/>
                          <a:pt x="217867" y="290423"/>
                        </a:cubicBezTo>
                        <a:lnTo>
                          <a:pt x="220534" y="289184"/>
                        </a:lnTo>
                        <a:lnTo>
                          <a:pt x="177005" y="203459"/>
                        </a:lnTo>
                        <a:lnTo>
                          <a:pt x="263777" y="31438"/>
                        </a:lnTo>
                        <a:cubicBezTo>
                          <a:pt x="264368" y="30352"/>
                          <a:pt x="265663" y="29857"/>
                          <a:pt x="266825" y="30295"/>
                        </a:cubicBezTo>
                        <a:cubicBezTo>
                          <a:pt x="267930" y="30914"/>
                          <a:pt x="268416" y="32248"/>
                          <a:pt x="267968" y="33438"/>
                        </a:cubicBezTo>
                        <a:lnTo>
                          <a:pt x="254538" y="59822"/>
                        </a:lnTo>
                        <a:lnTo>
                          <a:pt x="368838" y="287279"/>
                        </a:lnTo>
                        <a:lnTo>
                          <a:pt x="299306" y="425678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42" name="Полилиния: фигура 441">
                    <a:extLst>
                      <a:ext uri="{FF2B5EF4-FFF2-40B4-BE49-F238E27FC236}">
                        <a16:creationId xmlns:a16="http://schemas.microsoft.com/office/drawing/2014/main" id="{544787B4-D6D9-4562-94F1-C47223C387A7}"/>
                      </a:ext>
                    </a:extLst>
                  </p:cNvPr>
                  <p:cNvSpPr/>
                  <p:nvPr/>
                </p:nvSpPr>
                <p:spPr>
                  <a:xfrm>
                    <a:off x="-140513" y="8293447"/>
                    <a:ext cx="30480" cy="41529"/>
                  </a:xfrm>
                  <a:custGeom>
                    <a:avLst/>
                    <a:gdLst>
                      <a:gd name="connsiteX0" fmla="*/ 5458 w 30480"/>
                      <a:gd name="connsiteY0" fmla="*/ 19567 h 41529"/>
                      <a:gd name="connsiteX1" fmla="*/ 15936 w 30480"/>
                      <a:gd name="connsiteY1" fmla="*/ 19567 h 41529"/>
                      <a:gd name="connsiteX2" fmla="*/ 25461 w 30480"/>
                      <a:gd name="connsiteY2" fmla="*/ 11947 h 41529"/>
                      <a:gd name="connsiteX3" fmla="*/ 15936 w 30480"/>
                      <a:gd name="connsiteY3" fmla="*/ 4327 h 41529"/>
                      <a:gd name="connsiteX4" fmla="*/ 5458 w 30480"/>
                      <a:gd name="connsiteY4" fmla="*/ 4327 h 41529"/>
                      <a:gd name="connsiteX5" fmla="*/ -66 w 30480"/>
                      <a:gd name="connsiteY5" fmla="*/ -340 h 41529"/>
                      <a:gd name="connsiteX6" fmla="*/ 18126 w 30480"/>
                      <a:gd name="connsiteY6" fmla="*/ -340 h 41529"/>
                      <a:gd name="connsiteX7" fmla="*/ 30414 w 30480"/>
                      <a:gd name="connsiteY7" fmla="*/ 11947 h 41529"/>
                      <a:gd name="connsiteX8" fmla="*/ 18126 w 30480"/>
                      <a:gd name="connsiteY8" fmla="*/ 24235 h 41529"/>
                      <a:gd name="connsiteX9" fmla="*/ 5458 w 30480"/>
                      <a:gd name="connsiteY9" fmla="*/ 24235 h 41529"/>
                      <a:gd name="connsiteX10" fmla="*/ 5458 w 30480"/>
                      <a:gd name="connsiteY10" fmla="*/ 41189 h 41529"/>
                      <a:gd name="connsiteX11" fmla="*/ -66 w 30480"/>
                      <a:gd name="connsiteY11" fmla="*/ 41189 h 415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0480" h="41529">
                        <a:moveTo>
                          <a:pt x="5458" y="19567"/>
                        </a:moveTo>
                        <a:lnTo>
                          <a:pt x="15936" y="19567"/>
                        </a:lnTo>
                        <a:cubicBezTo>
                          <a:pt x="22127" y="19567"/>
                          <a:pt x="25461" y="16900"/>
                          <a:pt x="25461" y="11947"/>
                        </a:cubicBezTo>
                        <a:cubicBezTo>
                          <a:pt x="25461" y="6994"/>
                          <a:pt x="22603" y="4327"/>
                          <a:pt x="15936" y="4327"/>
                        </a:cubicBezTo>
                        <a:lnTo>
                          <a:pt x="5458" y="4327"/>
                        </a:lnTo>
                        <a:close/>
                        <a:moveTo>
                          <a:pt x="-66" y="-340"/>
                        </a:moveTo>
                        <a:lnTo>
                          <a:pt x="18126" y="-340"/>
                        </a:lnTo>
                        <a:cubicBezTo>
                          <a:pt x="24912" y="-340"/>
                          <a:pt x="30414" y="5165"/>
                          <a:pt x="30414" y="11947"/>
                        </a:cubicBezTo>
                        <a:cubicBezTo>
                          <a:pt x="30414" y="18729"/>
                          <a:pt x="24912" y="24235"/>
                          <a:pt x="18126" y="24235"/>
                        </a:cubicBezTo>
                        <a:lnTo>
                          <a:pt x="5458" y="24235"/>
                        </a:lnTo>
                        <a:lnTo>
                          <a:pt x="5458" y="41189"/>
                        </a:lnTo>
                        <a:lnTo>
                          <a:pt x="-66" y="41189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43" name="Полилиния: фигура 442">
                    <a:extLst>
                      <a:ext uri="{FF2B5EF4-FFF2-40B4-BE49-F238E27FC236}">
                        <a16:creationId xmlns:a16="http://schemas.microsoft.com/office/drawing/2014/main" id="{4BAEEFB9-6A4C-4D29-890E-AA809733A2A6}"/>
                      </a:ext>
                    </a:extLst>
                  </p:cNvPr>
                  <p:cNvSpPr/>
                  <p:nvPr/>
                </p:nvSpPr>
                <p:spPr>
                  <a:xfrm>
                    <a:off x="-104317" y="8304186"/>
                    <a:ext cx="15811" cy="30790"/>
                  </a:xfrm>
                  <a:custGeom>
                    <a:avLst/>
                    <a:gdLst>
                      <a:gd name="connsiteX0" fmla="*/ 29 w 15811"/>
                      <a:gd name="connsiteY0" fmla="*/ 447 h 30790"/>
                      <a:gd name="connsiteX1" fmla="*/ 4696 w 15811"/>
                      <a:gd name="connsiteY1" fmla="*/ 447 h 30790"/>
                      <a:gd name="connsiteX2" fmla="*/ 4696 w 15811"/>
                      <a:gd name="connsiteY2" fmla="*/ 6733 h 30790"/>
                      <a:gd name="connsiteX3" fmla="*/ 4696 w 15811"/>
                      <a:gd name="connsiteY3" fmla="*/ 6733 h 30790"/>
                      <a:gd name="connsiteX4" fmla="*/ 15745 w 15811"/>
                      <a:gd name="connsiteY4" fmla="*/ -315 h 30790"/>
                      <a:gd name="connsiteX5" fmla="*/ 15745 w 15811"/>
                      <a:gd name="connsiteY5" fmla="*/ 4924 h 30790"/>
                      <a:gd name="connsiteX6" fmla="*/ 4887 w 15811"/>
                      <a:gd name="connsiteY6" fmla="*/ 17116 h 30790"/>
                      <a:gd name="connsiteX7" fmla="*/ 4887 w 15811"/>
                      <a:gd name="connsiteY7" fmla="*/ 30451 h 30790"/>
                      <a:gd name="connsiteX8" fmla="*/ -66 w 15811"/>
                      <a:gd name="connsiteY8" fmla="*/ 30451 h 307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5811" h="30790">
                        <a:moveTo>
                          <a:pt x="29" y="447"/>
                        </a:moveTo>
                        <a:lnTo>
                          <a:pt x="4696" y="447"/>
                        </a:lnTo>
                        <a:lnTo>
                          <a:pt x="4696" y="6733"/>
                        </a:lnTo>
                        <a:lnTo>
                          <a:pt x="4696" y="6733"/>
                        </a:lnTo>
                        <a:cubicBezTo>
                          <a:pt x="6437" y="2218"/>
                          <a:pt x="10916" y="-639"/>
                          <a:pt x="15745" y="-315"/>
                        </a:cubicBezTo>
                        <a:lnTo>
                          <a:pt x="15745" y="4924"/>
                        </a:lnTo>
                        <a:cubicBezTo>
                          <a:pt x="7839" y="4924"/>
                          <a:pt x="4887" y="9496"/>
                          <a:pt x="4887" y="17116"/>
                        </a:cubicBezTo>
                        <a:lnTo>
                          <a:pt x="4887" y="30451"/>
                        </a:lnTo>
                        <a:lnTo>
                          <a:pt x="-66" y="30451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44" name="Полилиния: фигура 443">
                    <a:extLst>
                      <a:ext uri="{FF2B5EF4-FFF2-40B4-BE49-F238E27FC236}">
                        <a16:creationId xmlns:a16="http://schemas.microsoft.com/office/drawing/2014/main" id="{D2288B68-905D-4619-ABBC-049A41DCCEEE}"/>
                      </a:ext>
                    </a:extLst>
                  </p:cNvPr>
                  <p:cNvSpPr/>
                  <p:nvPr/>
                </p:nvSpPr>
                <p:spPr>
                  <a:xfrm>
                    <a:off x="-87322" y="8304210"/>
                    <a:ext cx="27789" cy="31561"/>
                  </a:xfrm>
                  <a:custGeom>
                    <a:avLst/>
                    <a:gdLst>
                      <a:gd name="connsiteX0" fmla="*/ 22467 w 27789"/>
                      <a:gd name="connsiteY0" fmla="*/ 12519 h 31561"/>
                      <a:gd name="connsiteX1" fmla="*/ 13799 w 27789"/>
                      <a:gd name="connsiteY1" fmla="*/ 4041 h 31561"/>
                      <a:gd name="connsiteX2" fmla="*/ 5227 w 27789"/>
                      <a:gd name="connsiteY2" fmla="*/ 12423 h 31561"/>
                      <a:gd name="connsiteX3" fmla="*/ 5227 w 27789"/>
                      <a:gd name="connsiteY3" fmla="*/ 12519 h 31561"/>
                      <a:gd name="connsiteX4" fmla="*/ 27229 w 27789"/>
                      <a:gd name="connsiteY4" fmla="*/ 20901 h 31561"/>
                      <a:gd name="connsiteX5" fmla="*/ 14371 w 27789"/>
                      <a:gd name="connsiteY5" fmla="*/ 31188 h 31561"/>
                      <a:gd name="connsiteX6" fmla="*/ -12 w 27789"/>
                      <a:gd name="connsiteY6" fmla="*/ 15376 h 31561"/>
                      <a:gd name="connsiteX7" fmla="*/ 13170 w 27789"/>
                      <a:gd name="connsiteY7" fmla="*/ -292 h 31561"/>
                      <a:gd name="connsiteX8" fmla="*/ 14085 w 27789"/>
                      <a:gd name="connsiteY8" fmla="*/ -340 h 31561"/>
                      <a:gd name="connsiteX9" fmla="*/ 27706 w 27789"/>
                      <a:gd name="connsiteY9" fmla="*/ 16900 h 31561"/>
                      <a:gd name="connsiteX10" fmla="*/ 5227 w 27789"/>
                      <a:gd name="connsiteY10" fmla="*/ 16900 h 31561"/>
                      <a:gd name="connsiteX11" fmla="*/ 13364 w 27789"/>
                      <a:gd name="connsiteY11" fmla="*/ 26425 h 31561"/>
                      <a:gd name="connsiteX12" fmla="*/ 14752 w 27789"/>
                      <a:gd name="connsiteY12" fmla="*/ 26425 h 31561"/>
                      <a:gd name="connsiteX13" fmla="*/ 22562 w 27789"/>
                      <a:gd name="connsiteY13" fmla="*/ 20520 h 315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27789" h="31561">
                        <a:moveTo>
                          <a:pt x="22467" y="12519"/>
                        </a:moveTo>
                        <a:cubicBezTo>
                          <a:pt x="22314" y="7832"/>
                          <a:pt x="18492" y="4089"/>
                          <a:pt x="13799" y="4041"/>
                        </a:cubicBezTo>
                        <a:cubicBezTo>
                          <a:pt x="9117" y="3984"/>
                          <a:pt x="5280" y="7737"/>
                          <a:pt x="5227" y="12423"/>
                        </a:cubicBezTo>
                        <a:cubicBezTo>
                          <a:pt x="5227" y="12452"/>
                          <a:pt x="5227" y="12490"/>
                          <a:pt x="5227" y="12519"/>
                        </a:cubicBezTo>
                        <a:close/>
                        <a:moveTo>
                          <a:pt x="27229" y="20901"/>
                        </a:moveTo>
                        <a:cubicBezTo>
                          <a:pt x="26299" y="27168"/>
                          <a:pt x="20689" y="31655"/>
                          <a:pt x="14371" y="31188"/>
                        </a:cubicBezTo>
                        <a:cubicBezTo>
                          <a:pt x="4846" y="31188"/>
                          <a:pt x="274" y="24520"/>
                          <a:pt x="-12" y="15376"/>
                        </a:cubicBezTo>
                        <a:cubicBezTo>
                          <a:pt x="-698" y="7413"/>
                          <a:pt x="5204" y="393"/>
                          <a:pt x="13170" y="-292"/>
                        </a:cubicBezTo>
                        <a:cubicBezTo>
                          <a:pt x="13474" y="-321"/>
                          <a:pt x="13780" y="-330"/>
                          <a:pt x="14085" y="-340"/>
                        </a:cubicBezTo>
                        <a:cubicBezTo>
                          <a:pt x="24753" y="-340"/>
                          <a:pt x="27991" y="9661"/>
                          <a:pt x="27706" y="16900"/>
                        </a:cubicBezTo>
                        <a:lnTo>
                          <a:pt x="5227" y="16900"/>
                        </a:lnTo>
                        <a:cubicBezTo>
                          <a:pt x="4844" y="21777"/>
                          <a:pt x="8486" y="26044"/>
                          <a:pt x="13364" y="26425"/>
                        </a:cubicBezTo>
                        <a:cubicBezTo>
                          <a:pt x="13826" y="26463"/>
                          <a:pt x="14290" y="26463"/>
                          <a:pt x="14752" y="26425"/>
                        </a:cubicBezTo>
                        <a:cubicBezTo>
                          <a:pt x="18481" y="26740"/>
                          <a:pt x="21846" y="24196"/>
                          <a:pt x="22562" y="20520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45" name="Полилиния: фигура 444">
                    <a:extLst>
                      <a:ext uri="{FF2B5EF4-FFF2-40B4-BE49-F238E27FC236}">
                        <a16:creationId xmlns:a16="http://schemas.microsoft.com/office/drawing/2014/main" id="{CA4F517B-E7CB-41F4-8D7F-5ACCCF8C8F9E}"/>
                      </a:ext>
                    </a:extLst>
                  </p:cNvPr>
                  <p:cNvSpPr/>
                  <p:nvPr/>
                </p:nvSpPr>
                <p:spPr>
                  <a:xfrm>
                    <a:off x="-55169" y="8304179"/>
                    <a:ext cx="42100" cy="31558"/>
                  </a:xfrm>
                  <a:custGeom>
                    <a:avLst/>
                    <a:gdLst>
                      <a:gd name="connsiteX0" fmla="*/ 696 w 42100"/>
                      <a:gd name="connsiteY0" fmla="*/ 453 h 31558"/>
                      <a:gd name="connsiteX1" fmla="*/ 5268 w 42100"/>
                      <a:gd name="connsiteY1" fmla="*/ 453 h 31558"/>
                      <a:gd name="connsiteX2" fmla="*/ 5268 w 42100"/>
                      <a:gd name="connsiteY2" fmla="*/ 4835 h 31558"/>
                      <a:gd name="connsiteX3" fmla="*/ 5268 w 42100"/>
                      <a:gd name="connsiteY3" fmla="*/ 4835 h 31558"/>
                      <a:gd name="connsiteX4" fmla="*/ 14793 w 42100"/>
                      <a:gd name="connsiteY4" fmla="*/ -309 h 31558"/>
                      <a:gd name="connsiteX5" fmla="*/ 22984 w 42100"/>
                      <a:gd name="connsiteY5" fmla="*/ 4835 h 31558"/>
                      <a:gd name="connsiteX6" fmla="*/ 32509 w 42100"/>
                      <a:gd name="connsiteY6" fmla="*/ -309 h 31558"/>
                      <a:gd name="connsiteX7" fmla="*/ 42034 w 42100"/>
                      <a:gd name="connsiteY7" fmla="*/ 8454 h 31558"/>
                      <a:gd name="connsiteX8" fmla="*/ 42034 w 42100"/>
                      <a:gd name="connsiteY8" fmla="*/ 30457 h 31558"/>
                      <a:gd name="connsiteX9" fmla="*/ 37081 w 42100"/>
                      <a:gd name="connsiteY9" fmla="*/ 30457 h 31558"/>
                      <a:gd name="connsiteX10" fmla="*/ 37081 w 42100"/>
                      <a:gd name="connsiteY10" fmla="*/ 10740 h 31558"/>
                      <a:gd name="connsiteX11" fmla="*/ 31271 w 42100"/>
                      <a:gd name="connsiteY11" fmla="*/ 4072 h 31558"/>
                      <a:gd name="connsiteX12" fmla="*/ 23467 w 42100"/>
                      <a:gd name="connsiteY12" fmla="*/ 10702 h 31558"/>
                      <a:gd name="connsiteX13" fmla="*/ 23460 w 42100"/>
                      <a:gd name="connsiteY13" fmla="*/ 11788 h 31558"/>
                      <a:gd name="connsiteX14" fmla="*/ 23460 w 42100"/>
                      <a:gd name="connsiteY14" fmla="*/ 30838 h 31558"/>
                      <a:gd name="connsiteX15" fmla="*/ 18507 w 42100"/>
                      <a:gd name="connsiteY15" fmla="*/ 30838 h 31558"/>
                      <a:gd name="connsiteX16" fmla="*/ 18507 w 42100"/>
                      <a:gd name="connsiteY16" fmla="*/ 11121 h 31558"/>
                      <a:gd name="connsiteX17" fmla="*/ 12888 w 42100"/>
                      <a:gd name="connsiteY17" fmla="*/ 4454 h 31558"/>
                      <a:gd name="connsiteX18" fmla="*/ 4791 w 42100"/>
                      <a:gd name="connsiteY18" fmla="*/ 12169 h 31558"/>
                      <a:gd name="connsiteX19" fmla="*/ 4791 w 42100"/>
                      <a:gd name="connsiteY19" fmla="*/ 31219 h 31558"/>
                      <a:gd name="connsiteX20" fmla="*/ -66 w 42100"/>
                      <a:gd name="connsiteY20" fmla="*/ 31219 h 315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42100" h="31558">
                        <a:moveTo>
                          <a:pt x="696" y="453"/>
                        </a:moveTo>
                        <a:lnTo>
                          <a:pt x="5268" y="453"/>
                        </a:lnTo>
                        <a:lnTo>
                          <a:pt x="5268" y="4835"/>
                        </a:lnTo>
                        <a:lnTo>
                          <a:pt x="5268" y="4835"/>
                        </a:lnTo>
                        <a:cubicBezTo>
                          <a:pt x="7341" y="1587"/>
                          <a:pt x="10943" y="-357"/>
                          <a:pt x="14793" y="-309"/>
                        </a:cubicBezTo>
                        <a:cubicBezTo>
                          <a:pt x="18367" y="-623"/>
                          <a:pt x="21716" y="1472"/>
                          <a:pt x="22984" y="4835"/>
                        </a:cubicBezTo>
                        <a:cubicBezTo>
                          <a:pt x="25058" y="1587"/>
                          <a:pt x="28659" y="-357"/>
                          <a:pt x="32509" y="-309"/>
                        </a:cubicBezTo>
                        <a:cubicBezTo>
                          <a:pt x="38510" y="-309"/>
                          <a:pt x="42034" y="2263"/>
                          <a:pt x="42034" y="8454"/>
                        </a:cubicBezTo>
                        <a:lnTo>
                          <a:pt x="42034" y="30457"/>
                        </a:lnTo>
                        <a:lnTo>
                          <a:pt x="37081" y="30457"/>
                        </a:lnTo>
                        <a:lnTo>
                          <a:pt x="37081" y="10740"/>
                        </a:lnTo>
                        <a:cubicBezTo>
                          <a:pt x="37081" y="7025"/>
                          <a:pt x="36129" y="4072"/>
                          <a:pt x="31271" y="4072"/>
                        </a:cubicBezTo>
                        <a:cubicBezTo>
                          <a:pt x="27287" y="3749"/>
                          <a:pt x="23792" y="6711"/>
                          <a:pt x="23467" y="10702"/>
                        </a:cubicBezTo>
                        <a:cubicBezTo>
                          <a:pt x="23438" y="11064"/>
                          <a:pt x="23436" y="11426"/>
                          <a:pt x="23460" y="11788"/>
                        </a:cubicBezTo>
                        <a:lnTo>
                          <a:pt x="23460" y="30838"/>
                        </a:lnTo>
                        <a:lnTo>
                          <a:pt x="18507" y="30838"/>
                        </a:lnTo>
                        <a:lnTo>
                          <a:pt x="18507" y="11121"/>
                        </a:lnTo>
                        <a:cubicBezTo>
                          <a:pt x="18507" y="7216"/>
                          <a:pt x="17269" y="4454"/>
                          <a:pt x="12888" y="4454"/>
                        </a:cubicBezTo>
                        <a:cubicBezTo>
                          <a:pt x="8580" y="4492"/>
                          <a:pt x="5042" y="7864"/>
                          <a:pt x="4791" y="12169"/>
                        </a:cubicBezTo>
                        <a:lnTo>
                          <a:pt x="4791" y="31219"/>
                        </a:lnTo>
                        <a:lnTo>
                          <a:pt x="-66" y="31219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446" name="Полилиния: фигура 445">
                  <a:extLst>
                    <a:ext uri="{FF2B5EF4-FFF2-40B4-BE49-F238E27FC236}">
                      <a16:creationId xmlns:a16="http://schemas.microsoft.com/office/drawing/2014/main" id="{AF98DF94-09AC-4B70-A698-B965FD93A214}"/>
                    </a:ext>
                  </a:extLst>
                </p:cNvPr>
                <p:cNvSpPr/>
                <p:nvPr/>
              </p:nvSpPr>
              <p:spPr>
                <a:xfrm>
                  <a:off x="-4591" y="8293447"/>
                  <a:ext cx="4952" cy="41529"/>
                </a:xfrm>
                <a:custGeom>
                  <a:avLst/>
                  <a:gdLst>
                    <a:gd name="connsiteX0" fmla="*/ -66 w 4952"/>
                    <a:gd name="connsiteY0" fmla="*/ 41189 h 41529"/>
                    <a:gd name="connsiteX1" fmla="*/ 4887 w 4952"/>
                    <a:gd name="connsiteY1" fmla="*/ 41189 h 41529"/>
                    <a:gd name="connsiteX2" fmla="*/ 4887 w 4952"/>
                    <a:gd name="connsiteY2" fmla="*/ 11185 h 41529"/>
                    <a:gd name="connsiteX3" fmla="*/ -66 w 4952"/>
                    <a:gd name="connsiteY3" fmla="*/ 11185 h 41529"/>
                    <a:gd name="connsiteX4" fmla="*/ -66 w 4952"/>
                    <a:gd name="connsiteY4" fmla="*/ 5756 h 41529"/>
                    <a:gd name="connsiteX5" fmla="*/ 4887 w 4952"/>
                    <a:gd name="connsiteY5" fmla="*/ 5756 h 41529"/>
                    <a:gd name="connsiteX6" fmla="*/ 4887 w 4952"/>
                    <a:gd name="connsiteY6" fmla="*/ -340 h 41529"/>
                    <a:gd name="connsiteX7" fmla="*/ -66 w 4952"/>
                    <a:gd name="connsiteY7" fmla="*/ -340 h 415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952" h="41529">
                      <a:moveTo>
                        <a:pt x="-66" y="41189"/>
                      </a:moveTo>
                      <a:lnTo>
                        <a:pt x="4887" y="41189"/>
                      </a:lnTo>
                      <a:lnTo>
                        <a:pt x="4887" y="11185"/>
                      </a:lnTo>
                      <a:lnTo>
                        <a:pt x="-66" y="11185"/>
                      </a:lnTo>
                      <a:close/>
                      <a:moveTo>
                        <a:pt x="-66" y="5756"/>
                      </a:moveTo>
                      <a:lnTo>
                        <a:pt x="4887" y="5756"/>
                      </a:lnTo>
                      <a:lnTo>
                        <a:pt x="4887" y="-340"/>
                      </a:lnTo>
                      <a:lnTo>
                        <a:pt x="-66" y="-34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grpSp>
              <p:nvGrpSpPr>
                <p:cNvPr id="447" name="Рисунок 437">
                  <a:extLst>
                    <a:ext uri="{FF2B5EF4-FFF2-40B4-BE49-F238E27FC236}">
                      <a16:creationId xmlns:a16="http://schemas.microsoft.com/office/drawing/2014/main" id="{789DFDCC-FC79-405A-81F9-C8B871EEA5EE}"/>
                    </a:ext>
                  </a:extLst>
                </p:cNvPr>
                <p:cNvGrpSpPr/>
                <p:nvPr/>
              </p:nvGrpSpPr>
              <p:grpSpPr>
                <a:xfrm>
                  <a:off x="6374" y="8292404"/>
                  <a:ext cx="492908" cy="54097"/>
                  <a:chOff x="6374" y="8292404"/>
                  <a:chExt cx="492908" cy="54097"/>
                </a:xfrm>
                <a:grpFill/>
              </p:grpSpPr>
              <p:sp>
                <p:nvSpPr>
                  <p:cNvPr id="448" name="Полилиния: фигура 447">
                    <a:extLst>
                      <a:ext uri="{FF2B5EF4-FFF2-40B4-BE49-F238E27FC236}">
                        <a16:creationId xmlns:a16="http://schemas.microsoft.com/office/drawing/2014/main" id="{8546DC60-DE6C-428B-9EF8-BB6B36956995}"/>
                      </a:ext>
                    </a:extLst>
                  </p:cNvPr>
                  <p:cNvSpPr/>
                  <p:nvPr/>
                </p:nvSpPr>
                <p:spPr>
                  <a:xfrm>
                    <a:off x="6374" y="8304161"/>
                    <a:ext cx="31706" cy="31626"/>
                  </a:xfrm>
                  <a:custGeom>
                    <a:avLst/>
                    <a:gdLst>
                      <a:gd name="connsiteX0" fmla="*/ 14590 w 31706"/>
                      <a:gd name="connsiteY0" fmla="*/ 26856 h 31626"/>
                      <a:gd name="connsiteX1" fmla="*/ 24115 w 31706"/>
                      <a:gd name="connsiteY1" fmla="*/ 15521 h 31626"/>
                      <a:gd name="connsiteX2" fmla="*/ 14590 w 31706"/>
                      <a:gd name="connsiteY2" fmla="*/ 4091 h 31626"/>
                      <a:gd name="connsiteX3" fmla="*/ 5065 w 31706"/>
                      <a:gd name="connsiteY3" fmla="*/ 15521 h 31626"/>
                      <a:gd name="connsiteX4" fmla="*/ 14590 w 31706"/>
                      <a:gd name="connsiteY4" fmla="*/ 26856 h 31626"/>
                      <a:gd name="connsiteX5" fmla="*/ 14590 w 31706"/>
                      <a:gd name="connsiteY5" fmla="*/ -290 h 31626"/>
                      <a:gd name="connsiteX6" fmla="*/ 31591 w 31706"/>
                      <a:gd name="connsiteY6" fmla="*/ 14235 h 31626"/>
                      <a:gd name="connsiteX7" fmla="*/ 17067 w 31706"/>
                      <a:gd name="connsiteY7" fmla="*/ 31237 h 31626"/>
                      <a:gd name="connsiteX8" fmla="*/ 65 w 31706"/>
                      <a:gd name="connsiteY8" fmla="*/ 16712 h 31626"/>
                      <a:gd name="connsiteX9" fmla="*/ 17 w 31706"/>
                      <a:gd name="connsiteY9" fmla="*/ 15521 h 31626"/>
                      <a:gd name="connsiteX10" fmla="*/ 12694 w 31706"/>
                      <a:gd name="connsiteY10" fmla="*/ -214 h 31626"/>
                      <a:gd name="connsiteX11" fmla="*/ 14590 w 31706"/>
                      <a:gd name="connsiteY11" fmla="*/ -290 h 316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1706" h="31626">
                        <a:moveTo>
                          <a:pt x="14590" y="26856"/>
                        </a:moveTo>
                        <a:cubicBezTo>
                          <a:pt x="19734" y="26856"/>
                          <a:pt x="24115" y="22760"/>
                          <a:pt x="24115" y="15521"/>
                        </a:cubicBezTo>
                        <a:cubicBezTo>
                          <a:pt x="24115" y="8282"/>
                          <a:pt x="19924" y="4091"/>
                          <a:pt x="14590" y="4091"/>
                        </a:cubicBezTo>
                        <a:cubicBezTo>
                          <a:pt x="9256" y="4091"/>
                          <a:pt x="5065" y="8187"/>
                          <a:pt x="5065" y="15521"/>
                        </a:cubicBezTo>
                        <a:cubicBezTo>
                          <a:pt x="5065" y="22855"/>
                          <a:pt x="9256" y="26856"/>
                          <a:pt x="14590" y="26856"/>
                        </a:cubicBezTo>
                        <a:moveTo>
                          <a:pt x="14590" y="-290"/>
                        </a:moveTo>
                        <a:cubicBezTo>
                          <a:pt x="23296" y="-976"/>
                          <a:pt x="30907" y="5529"/>
                          <a:pt x="31591" y="14235"/>
                        </a:cubicBezTo>
                        <a:cubicBezTo>
                          <a:pt x="32275" y="22941"/>
                          <a:pt x="25772" y="30552"/>
                          <a:pt x="17067" y="31237"/>
                        </a:cubicBezTo>
                        <a:cubicBezTo>
                          <a:pt x="8361" y="31923"/>
                          <a:pt x="749" y="25418"/>
                          <a:pt x="65" y="16712"/>
                        </a:cubicBezTo>
                        <a:cubicBezTo>
                          <a:pt x="34" y="16312"/>
                          <a:pt x="18" y="15921"/>
                          <a:pt x="17" y="15521"/>
                        </a:cubicBezTo>
                        <a:cubicBezTo>
                          <a:pt x="-827" y="7672"/>
                          <a:pt x="4848" y="634"/>
                          <a:pt x="12694" y="-214"/>
                        </a:cubicBezTo>
                        <a:cubicBezTo>
                          <a:pt x="13323" y="-281"/>
                          <a:pt x="13957" y="-309"/>
                          <a:pt x="14590" y="-290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49" name="Полилиния: фигура 448">
                    <a:extLst>
                      <a:ext uri="{FF2B5EF4-FFF2-40B4-BE49-F238E27FC236}">
                        <a16:creationId xmlns:a16="http://schemas.microsoft.com/office/drawing/2014/main" id="{73577230-8D81-471D-838B-81C350E58EBF}"/>
                      </a:ext>
                    </a:extLst>
                  </p:cNvPr>
                  <p:cNvSpPr/>
                  <p:nvPr/>
                </p:nvSpPr>
                <p:spPr>
                  <a:xfrm>
                    <a:off x="56385" y="8292404"/>
                    <a:ext cx="37226" cy="43650"/>
                  </a:xfrm>
                  <a:custGeom>
                    <a:avLst/>
                    <a:gdLst>
                      <a:gd name="connsiteX0" fmla="*/ 31159 w 37226"/>
                      <a:gd name="connsiteY0" fmla="*/ 13276 h 43650"/>
                      <a:gd name="connsiteX1" fmla="*/ 19539 w 37226"/>
                      <a:gd name="connsiteY1" fmla="*/ 4418 h 43650"/>
                      <a:gd name="connsiteX2" fmla="*/ 5442 w 37226"/>
                      <a:gd name="connsiteY2" fmla="*/ 21182 h 43650"/>
                      <a:gd name="connsiteX3" fmla="*/ 19634 w 37226"/>
                      <a:gd name="connsiteY3" fmla="*/ 38613 h 43650"/>
                      <a:gd name="connsiteX4" fmla="*/ 31636 w 37226"/>
                      <a:gd name="connsiteY4" fmla="*/ 26992 h 43650"/>
                      <a:gd name="connsiteX5" fmla="*/ 31636 w 37226"/>
                      <a:gd name="connsiteY5" fmla="*/ 26611 h 43650"/>
                      <a:gd name="connsiteX6" fmla="*/ 37160 w 37226"/>
                      <a:gd name="connsiteY6" fmla="*/ 26611 h 43650"/>
                      <a:gd name="connsiteX7" fmla="*/ 19954 w 37226"/>
                      <a:gd name="connsiteY7" fmla="*/ 43309 h 43650"/>
                      <a:gd name="connsiteX8" fmla="*/ 19158 w 37226"/>
                      <a:gd name="connsiteY8" fmla="*/ 43280 h 43650"/>
                      <a:gd name="connsiteX9" fmla="*/ -66 w 37226"/>
                      <a:gd name="connsiteY9" fmla="*/ 24401 h 43650"/>
                      <a:gd name="connsiteX10" fmla="*/ 108 w 37226"/>
                      <a:gd name="connsiteY10" fmla="*/ 21658 h 43650"/>
                      <a:gd name="connsiteX11" fmla="*/ 17511 w 37226"/>
                      <a:gd name="connsiteY11" fmla="*/ -126 h 43650"/>
                      <a:gd name="connsiteX12" fmla="*/ 19825 w 37226"/>
                      <a:gd name="connsiteY12" fmla="*/ -250 h 43650"/>
                      <a:gd name="connsiteX13" fmla="*/ 37160 w 37226"/>
                      <a:gd name="connsiteY13" fmla="*/ 13276 h 43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37226" h="43650">
                        <a:moveTo>
                          <a:pt x="31159" y="13276"/>
                        </a:moveTo>
                        <a:cubicBezTo>
                          <a:pt x="30149" y="7771"/>
                          <a:pt x="25117" y="3932"/>
                          <a:pt x="19539" y="4418"/>
                        </a:cubicBezTo>
                        <a:cubicBezTo>
                          <a:pt x="10014" y="4418"/>
                          <a:pt x="5442" y="12514"/>
                          <a:pt x="5442" y="21182"/>
                        </a:cubicBezTo>
                        <a:cubicBezTo>
                          <a:pt x="5442" y="29850"/>
                          <a:pt x="9633" y="38613"/>
                          <a:pt x="19634" y="38613"/>
                        </a:cubicBezTo>
                        <a:cubicBezTo>
                          <a:pt x="26156" y="38717"/>
                          <a:pt x="31530" y="33517"/>
                          <a:pt x="31636" y="26992"/>
                        </a:cubicBezTo>
                        <a:cubicBezTo>
                          <a:pt x="31637" y="26868"/>
                          <a:pt x="31637" y="26735"/>
                          <a:pt x="31636" y="26611"/>
                        </a:cubicBezTo>
                        <a:lnTo>
                          <a:pt x="37160" y="26611"/>
                        </a:lnTo>
                        <a:cubicBezTo>
                          <a:pt x="37020" y="35974"/>
                          <a:pt x="29317" y="43451"/>
                          <a:pt x="19954" y="43309"/>
                        </a:cubicBezTo>
                        <a:cubicBezTo>
                          <a:pt x="19688" y="43309"/>
                          <a:pt x="19423" y="43299"/>
                          <a:pt x="19158" y="43280"/>
                        </a:cubicBezTo>
                        <a:cubicBezTo>
                          <a:pt x="8637" y="43375"/>
                          <a:pt x="31" y="34927"/>
                          <a:pt x="-66" y="24401"/>
                        </a:cubicBezTo>
                        <a:cubicBezTo>
                          <a:pt x="-74" y="23487"/>
                          <a:pt x="-16" y="22573"/>
                          <a:pt x="108" y="21658"/>
                        </a:cubicBezTo>
                        <a:cubicBezTo>
                          <a:pt x="-1102" y="10838"/>
                          <a:pt x="6690" y="1084"/>
                          <a:pt x="17511" y="-126"/>
                        </a:cubicBezTo>
                        <a:cubicBezTo>
                          <a:pt x="18280" y="-211"/>
                          <a:pt x="19052" y="-259"/>
                          <a:pt x="19825" y="-250"/>
                        </a:cubicBezTo>
                        <a:cubicBezTo>
                          <a:pt x="28306" y="-1154"/>
                          <a:pt x="35975" y="4827"/>
                          <a:pt x="37160" y="13276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50" name="Полилиния: фигура 449">
                    <a:extLst>
                      <a:ext uri="{FF2B5EF4-FFF2-40B4-BE49-F238E27FC236}">
                        <a16:creationId xmlns:a16="http://schemas.microsoft.com/office/drawing/2014/main" id="{80D42584-D957-4E1F-B95D-2EE102663067}"/>
                      </a:ext>
                    </a:extLst>
                  </p:cNvPr>
                  <p:cNvSpPr/>
                  <p:nvPr/>
                </p:nvSpPr>
                <p:spPr>
                  <a:xfrm>
                    <a:off x="98005" y="8304161"/>
                    <a:ext cx="31706" cy="31626"/>
                  </a:xfrm>
                  <a:custGeom>
                    <a:avLst/>
                    <a:gdLst>
                      <a:gd name="connsiteX0" fmla="*/ 14590 w 31706"/>
                      <a:gd name="connsiteY0" fmla="*/ 26856 h 31626"/>
                      <a:gd name="connsiteX1" fmla="*/ 24115 w 31706"/>
                      <a:gd name="connsiteY1" fmla="*/ 15521 h 31626"/>
                      <a:gd name="connsiteX2" fmla="*/ 14590 w 31706"/>
                      <a:gd name="connsiteY2" fmla="*/ 4091 h 31626"/>
                      <a:gd name="connsiteX3" fmla="*/ 5065 w 31706"/>
                      <a:gd name="connsiteY3" fmla="*/ 15521 h 31626"/>
                      <a:gd name="connsiteX4" fmla="*/ 14590 w 31706"/>
                      <a:gd name="connsiteY4" fmla="*/ 26856 h 31626"/>
                      <a:gd name="connsiteX5" fmla="*/ 14590 w 31706"/>
                      <a:gd name="connsiteY5" fmla="*/ -290 h 31626"/>
                      <a:gd name="connsiteX6" fmla="*/ 31591 w 31706"/>
                      <a:gd name="connsiteY6" fmla="*/ 14235 h 31626"/>
                      <a:gd name="connsiteX7" fmla="*/ 17067 w 31706"/>
                      <a:gd name="connsiteY7" fmla="*/ 31237 h 31626"/>
                      <a:gd name="connsiteX8" fmla="*/ 65 w 31706"/>
                      <a:gd name="connsiteY8" fmla="*/ 16712 h 31626"/>
                      <a:gd name="connsiteX9" fmla="*/ 17 w 31706"/>
                      <a:gd name="connsiteY9" fmla="*/ 15521 h 31626"/>
                      <a:gd name="connsiteX10" fmla="*/ 12694 w 31706"/>
                      <a:gd name="connsiteY10" fmla="*/ -214 h 31626"/>
                      <a:gd name="connsiteX11" fmla="*/ 14590 w 31706"/>
                      <a:gd name="connsiteY11" fmla="*/ -290 h 316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1706" h="31626">
                        <a:moveTo>
                          <a:pt x="14590" y="26856"/>
                        </a:moveTo>
                        <a:cubicBezTo>
                          <a:pt x="19829" y="26856"/>
                          <a:pt x="24115" y="22760"/>
                          <a:pt x="24115" y="15521"/>
                        </a:cubicBezTo>
                        <a:cubicBezTo>
                          <a:pt x="24115" y="8282"/>
                          <a:pt x="20019" y="4091"/>
                          <a:pt x="14590" y="4091"/>
                        </a:cubicBezTo>
                        <a:cubicBezTo>
                          <a:pt x="9161" y="4091"/>
                          <a:pt x="5065" y="8187"/>
                          <a:pt x="5065" y="15521"/>
                        </a:cubicBezTo>
                        <a:cubicBezTo>
                          <a:pt x="5065" y="22855"/>
                          <a:pt x="9256" y="26856"/>
                          <a:pt x="14590" y="26856"/>
                        </a:cubicBezTo>
                        <a:moveTo>
                          <a:pt x="14590" y="-290"/>
                        </a:moveTo>
                        <a:cubicBezTo>
                          <a:pt x="23296" y="-976"/>
                          <a:pt x="30907" y="5529"/>
                          <a:pt x="31591" y="14235"/>
                        </a:cubicBezTo>
                        <a:cubicBezTo>
                          <a:pt x="32275" y="22941"/>
                          <a:pt x="25772" y="30552"/>
                          <a:pt x="17067" y="31237"/>
                        </a:cubicBezTo>
                        <a:cubicBezTo>
                          <a:pt x="8361" y="31923"/>
                          <a:pt x="749" y="25418"/>
                          <a:pt x="65" y="16712"/>
                        </a:cubicBezTo>
                        <a:cubicBezTo>
                          <a:pt x="34" y="16312"/>
                          <a:pt x="18" y="15921"/>
                          <a:pt x="17" y="15521"/>
                        </a:cubicBezTo>
                        <a:cubicBezTo>
                          <a:pt x="-827" y="7672"/>
                          <a:pt x="4848" y="634"/>
                          <a:pt x="12694" y="-214"/>
                        </a:cubicBezTo>
                        <a:cubicBezTo>
                          <a:pt x="13323" y="-281"/>
                          <a:pt x="13957" y="-309"/>
                          <a:pt x="14590" y="-290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51" name="Полилиния: фигура 450">
                    <a:extLst>
                      <a:ext uri="{FF2B5EF4-FFF2-40B4-BE49-F238E27FC236}">
                        <a16:creationId xmlns:a16="http://schemas.microsoft.com/office/drawing/2014/main" id="{EEF5C46E-F8F2-4C7F-BB10-CEFFF3ACCD3B}"/>
                      </a:ext>
                    </a:extLst>
                  </p:cNvPr>
                  <p:cNvSpPr/>
                  <p:nvPr/>
                </p:nvSpPr>
                <p:spPr>
                  <a:xfrm>
                    <a:off x="132663" y="8304179"/>
                    <a:ext cx="41719" cy="31558"/>
                  </a:xfrm>
                  <a:custGeom>
                    <a:avLst/>
                    <a:gdLst>
                      <a:gd name="connsiteX0" fmla="*/ 315 w 41719"/>
                      <a:gd name="connsiteY0" fmla="*/ 453 h 31558"/>
                      <a:gd name="connsiteX1" fmla="*/ 4887 w 41719"/>
                      <a:gd name="connsiteY1" fmla="*/ 453 h 31558"/>
                      <a:gd name="connsiteX2" fmla="*/ 4887 w 41719"/>
                      <a:gd name="connsiteY2" fmla="*/ 4835 h 31558"/>
                      <a:gd name="connsiteX3" fmla="*/ 4887 w 41719"/>
                      <a:gd name="connsiteY3" fmla="*/ 4835 h 31558"/>
                      <a:gd name="connsiteX4" fmla="*/ 14412 w 41719"/>
                      <a:gd name="connsiteY4" fmla="*/ -309 h 31558"/>
                      <a:gd name="connsiteX5" fmla="*/ 22603 w 41719"/>
                      <a:gd name="connsiteY5" fmla="*/ 4835 h 31558"/>
                      <a:gd name="connsiteX6" fmla="*/ 32128 w 41719"/>
                      <a:gd name="connsiteY6" fmla="*/ -309 h 31558"/>
                      <a:gd name="connsiteX7" fmla="*/ 41653 w 41719"/>
                      <a:gd name="connsiteY7" fmla="*/ 8454 h 31558"/>
                      <a:gd name="connsiteX8" fmla="*/ 41653 w 41719"/>
                      <a:gd name="connsiteY8" fmla="*/ 30457 h 31558"/>
                      <a:gd name="connsiteX9" fmla="*/ 37081 w 41719"/>
                      <a:gd name="connsiteY9" fmla="*/ 30457 h 31558"/>
                      <a:gd name="connsiteX10" fmla="*/ 37081 w 41719"/>
                      <a:gd name="connsiteY10" fmla="*/ 10740 h 31558"/>
                      <a:gd name="connsiteX11" fmla="*/ 31271 w 41719"/>
                      <a:gd name="connsiteY11" fmla="*/ 4072 h 31558"/>
                      <a:gd name="connsiteX12" fmla="*/ 23467 w 41719"/>
                      <a:gd name="connsiteY12" fmla="*/ 10702 h 31558"/>
                      <a:gd name="connsiteX13" fmla="*/ 23460 w 41719"/>
                      <a:gd name="connsiteY13" fmla="*/ 11788 h 31558"/>
                      <a:gd name="connsiteX14" fmla="*/ 23460 w 41719"/>
                      <a:gd name="connsiteY14" fmla="*/ 30838 h 31558"/>
                      <a:gd name="connsiteX15" fmla="*/ 18507 w 41719"/>
                      <a:gd name="connsiteY15" fmla="*/ 30838 h 31558"/>
                      <a:gd name="connsiteX16" fmla="*/ 18507 w 41719"/>
                      <a:gd name="connsiteY16" fmla="*/ 11121 h 31558"/>
                      <a:gd name="connsiteX17" fmla="*/ 12888 w 41719"/>
                      <a:gd name="connsiteY17" fmla="*/ 4454 h 31558"/>
                      <a:gd name="connsiteX18" fmla="*/ 4791 w 41719"/>
                      <a:gd name="connsiteY18" fmla="*/ 12169 h 31558"/>
                      <a:gd name="connsiteX19" fmla="*/ 4791 w 41719"/>
                      <a:gd name="connsiteY19" fmla="*/ 31219 h 31558"/>
                      <a:gd name="connsiteX20" fmla="*/ -66 w 41719"/>
                      <a:gd name="connsiteY20" fmla="*/ 31219 h 315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41719" h="31558">
                        <a:moveTo>
                          <a:pt x="315" y="453"/>
                        </a:moveTo>
                        <a:lnTo>
                          <a:pt x="4887" y="453"/>
                        </a:lnTo>
                        <a:lnTo>
                          <a:pt x="4887" y="4835"/>
                        </a:lnTo>
                        <a:lnTo>
                          <a:pt x="4887" y="4835"/>
                        </a:lnTo>
                        <a:cubicBezTo>
                          <a:pt x="6960" y="1587"/>
                          <a:pt x="10562" y="-357"/>
                          <a:pt x="14412" y="-309"/>
                        </a:cubicBezTo>
                        <a:cubicBezTo>
                          <a:pt x="17986" y="-623"/>
                          <a:pt x="21335" y="1472"/>
                          <a:pt x="22603" y="4835"/>
                        </a:cubicBezTo>
                        <a:cubicBezTo>
                          <a:pt x="24677" y="1587"/>
                          <a:pt x="28278" y="-357"/>
                          <a:pt x="32128" y="-309"/>
                        </a:cubicBezTo>
                        <a:cubicBezTo>
                          <a:pt x="38129" y="-309"/>
                          <a:pt x="41653" y="2263"/>
                          <a:pt x="41653" y="8454"/>
                        </a:cubicBezTo>
                        <a:lnTo>
                          <a:pt x="41653" y="30457"/>
                        </a:lnTo>
                        <a:lnTo>
                          <a:pt x="37081" y="30457"/>
                        </a:lnTo>
                        <a:lnTo>
                          <a:pt x="37081" y="10740"/>
                        </a:lnTo>
                        <a:cubicBezTo>
                          <a:pt x="37081" y="7025"/>
                          <a:pt x="36129" y="4072"/>
                          <a:pt x="31271" y="4072"/>
                        </a:cubicBezTo>
                        <a:cubicBezTo>
                          <a:pt x="27287" y="3749"/>
                          <a:pt x="23792" y="6711"/>
                          <a:pt x="23467" y="10702"/>
                        </a:cubicBezTo>
                        <a:cubicBezTo>
                          <a:pt x="23437" y="11064"/>
                          <a:pt x="23436" y="11426"/>
                          <a:pt x="23460" y="11788"/>
                        </a:cubicBezTo>
                        <a:lnTo>
                          <a:pt x="23460" y="30838"/>
                        </a:lnTo>
                        <a:lnTo>
                          <a:pt x="18507" y="30838"/>
                        </a:lnTo>
                        <a:lnTo>
                          <a:pt x="18507" y="11121"/>
                        </a:lnTo>
                        <a:cubicBezTo>
                          <a:pt x="18507" y="7216"/>
                          <a:pt x="17269" y="4454"/>
                          <a:pt x="12888" y="4454"/>
                        </a:cubicBezTo>
                        <a:cubicBezTo>
                          <a:pt x="8580" y="4492"/>
                          <a:pt x="5042" y="7864"/>
                          <a:pt x="4791" y="12169"/>
                        </a:cubicBezTo>
                        <a:lnTo>
                          <a:pt x="4791" y="31219"/>
                        </a:lnTo>
                        <a:lnTo>
                          <a:pt x="-66" y="31219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52" name="Полилиния: фигура 451">
                    <a:extLst>
                      <a:ext uri="{FF2B5EF4-FFF2-40B4-BE49-F238E27FC236}">
                        <a16:creationId xmlns:a16="http://schemas.microsoft.com/office/drawing/2014/main" id="{B28D3A1C-A82B-4D9A-8BFF-B9B5986B9F44}"/>
                      </a:ext>
                    </a:extLst>
                  </p:cNvPr>
                  <p:cNvSpPr/>
                  <p:nvPr/>
                </p:nvSpPr>
                <p:spPr>
                  <a:xfrm>
                    <a:off x="182194" y="8303987"/>
                    <a:ext cx="28409" cy="42514"/>
                  </a:xfrm>
                  <a:custGeom>
                    <a:avLst/>
                    <a:gdLst>
                      <a:gd name="connsiteX0" fmla="*/ 14507 w 28409"/>
                      <a:gd name="connsiteY0" fmla="*/ 4074 h 42514"/>
                      <a:gd name="connsiteX1" fmla="*/ 4982 w 28409"/>
                      <a:gd name="connsiteY1" fmla="*/ 15409 h 42514"/>
                      <a:gd name="connsiteX2" fmla="*/ 14507 w 28409"/>
                      <a:gd name="connsiteY2" fmla="*/ 26839 h 42514"/>
                      <a:gd name="connsiteX3" fmla="*/ 23460 w 28409"/>
                      <a:gd name="connsiteY3" fmla="*/ 15219 h 42514"/>
                      <a:gd name="connsiteX4" fmla="*/ 13935 w 28409"/>
                      <a:gd name="connsiteY4" fmla="*/ 4074 h 42514"/>
                      <a:gd name="connsiteX5" fmla="*/ -66 w 28409"/>
                      <a:gd name="connsiteY5" fmla="*/ 455 h 42514"/>
                      <a:gd name="connsiteX6" fmla="*/ 4887 w 28409"/>
                      <a:gd name="connsiteY6" fmla="*/ 455 h 42514"/>
                      <a:gd name="connsiteX7" fmla="*/ 4887 w 28409"/>
                      <a:gd name="connsiteY7" fmla="*/ 4455 h 42514"/>
                      <a:gd name="connsiteX8" fmla="*/ 4887 w 28409"/>
                      <a:gd name="connsiteY8" fmla="*/ 4455 h 42514"/>
                      <a:gd name="connsiteX9" fmla="*/ 14412 w 28409"/>
                      <a:gd name="connsiteY9" fmla="*/ -307 h 42514"/>
                      <a:gd name="connsiteX10" fmla="*/ 28328 w 28409"/>
                      <a:gd name="connsiteY10" fmla="*/ 13971 h 42514"/>
                      <a:gd name="connsiteX11" fmla="*/ 28223 w 28409"/>
                      <a:gd name="connsiteY11" fmla="*/ 15504 h 42514"/>
                      <a:gd name="connsiteX12" fmla="*/ 16240 w 28409"/>
                      <a:gd name="connsiteY12" fmla="*/ 31106 h 42514"/>
                      <a:gd name="connsiteX13" fmla="*/ 14507 w 28409"/>
                      <a:gd name="connsiteY13" fmla="*/ 31221 h 42514"/>
                      <a:gd name="connsiteX14" fmla="*/ 4982 w 28409"/>
                      <a:gd name="connsiteY14" fmla="*/ 26458 h 42514"/>
                      <a:gd name="connsiteX15" fmla="*/ 4982 w 28409"/>
                      <a:gd name="connsiteY15" fmla="*/ 26458 h 42514"/>
                      <a:gd name="connsiteX16" fmla="*/ 4982 w 28409"/>
                      <a:gd name="connsiteY16" fmla="*/ 42174 h 42514"/>
                      <a:gd name="connsiteX17" fmla="*/ 29 w 28409"/>
                      <a:gd name="connsiteY17" fmla="*/ 42174 h 425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8409" h="42514">
                        <a:moveTo>
                          <a:pt x="14507" y="4074"/>
                        </a:moveTo>
                        <a:cubicBezTo>
                          <a:pt x="7839" y="4074"/>
                          <a:pt x="4982" y="9789"/>
                          <a:pt x="4982" y="15409"/>
                        </a:cubicBezTo>
                        <a:cubicBezTo>
                          <a:pt x="4982" y="21029"/>
                          <a:pt x="7649" y="26839"/>
                          <a:pt x="14507" y="26839"/>
                        </a:cubicBezTo>
                        <a:cubicBezTo>
                          <a:pt x="21365" y="26839"/>
                          <a:pt x="23460" y="21029"/>
                          <a:pt x="23460" y="15219"/>
                        </a:cubicBezTo>
                        <a:cubicBezTo>
                          <a:pt x="23460" y="9408"/>
                          <a:pt x="20603" y="4074"/>
                          <a:pt x="13935" y="4074"/>
                        </a:cubicBezTo>
                        <a:moveTo>
                          <a:pt x="-66" y="455"/>
                        </a:moveTo>
                        <a:lnTo>
                          <a:pt x="4887" y="455"/>
                        </a:lnTo>
                        <a:lnTo>
                          <a:pt x="4887" y="4455"/>
                        </a:lnTo>
                        <a:lnTo>
                          <a:pt x="4887" y="4455"/>
                        </a:lnTo>
                        <a:cubicBezTo>
                          <a:pt x="6925" y="1217"/>
                          <a:pt x="10602" y="-612"/>
                          <a:pt x="14412" y="-307"/>
                        </a:cubicBezTo>
                        <a:cubicBezTo>
                          <a:pt x="22194" y="-202"/>
                          <a:pt x="28423" y="6189"/>
                          <a:pt x="28328" y="13971"/>
                        </a:cubicBezTo>
                        <a:cubicBezTo>
                          <a:pt x="28318" y="14485"/>
                          <a:pt x="28290" y="15000"/>
                          <a:pt x="28223" y="15504"/>
                        </a:cubicBezTo>
                        <a:cubicBezTo>
                          <a:pt x="29223" y="23115"/>
                          <a:pt x="23860" y="30106"/>
                          <a:pt x="16240" y="31106"/>
                        </a:cubicBezTo>
                        <a:cubicBezTo>
                          <a:pt x="15669" y="31183"/>
                          <a:pt x="15088" y="31221"/>
                          <a:pt x="14507" y="31221"/>
                        </a:cubicBezTo>
                        <a:cubicBezTo>
                          <a:pt x="10754" y="31240"/>
                          <a:pt x="7220" y="29468"/>
                          <a:pt x="4982" y="26458"/>
                        </a:cubicBezTo>
                        <a:lnTo>
                          <a:pt x="4982" y="26458"/>
                        </a:lnTo>
                        <a:lnTo>
                          <a:pt x="4982" y="42174"/>
                        </a:lnTo>
                        <a:lnTo>
                          <a:pt x="29" y="42174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53" name="Полилиния: фигура 452">
                    <a:extLst>
                      <a:ext uri="{FF2B5EF4-FFF2-40B4-BE49-F238E27FC236}">
                        <a16:creationId xmlns:a16="http://schemas.microsoft.com/office/drawing/2014/main" id="{008AFC19-E94A-4364-BE92-AC47F24A9755}"/>
                      </a:ext>
                    </a:extLst>
                  </p:cNvPr>
                  <p:cNvSpPr/>
                  <p:nvPr/>
                </p:nvSpPr>
                <p:spPr>
                  <a:xfrm>
                    <a:off x="215912" y="8303925"/>
                    <a:ext cx="28289" cy="31824"/>
                  </a:xfrm>
                  <a:custGeom>
                    <a:avLst/>
                    <a:gdLst>
                      <a:gd name="connsiteX0" fmla="*/ 19746 w 28289"/>
                      <a:gd name="connsiteY0" fmla="*/ 15186 h 31824"/>
                      <a:gd name="connsiteX1" fmla="*/ 10792 w 28289"/>
                      <a:gd name="connsiteY1" fmla="*/ 17281 h 31824"/>
                      <a:gd name="connsiteX2" fmla="*/ 4696 w 28289"/>
                      <a:gd name="connsiteY2" fmla="*/ 22615 h 31824"/>
                      <a:gd name="connsiteX3" fmla="*/ 10506 w 28289"/>
                      <a:gd name="connsiteY3" fmla="*/ 27092 h 31824"/>
                      <a:gd name="connsiteX4" fmla="*/ 20031 w 28289"/>
                      <a:gd name="connsiteY4" fmla="*/ 20234 h 31824"/>
                      <a:gd name="connsiteX5" fmla="*/ 27747 w 28289"/>
                      <a:gd name="connsiteY5" fmla="*/ 30616 h 31824"/>
                      <a:gd name="connsiteX6" fmla="*/ 24222 w 28289"/>
                      <a:gd name="connsiteY6" fmla="*/ 31473 h 31824"/>
                      <a:gd name="connsiteX7" fmla="*/ 20031 w 28289"/>
                      <a:gd name="connsiteY7" fmla="*/ 26806 h 31824"/>
                      <a:gd name="connsiteX8" fmla="*/ 9459 w 28289"/>
                      <a:gd name="connsiteY8" fmla="*/ 31473 h 31824"/>
                      <a:gd name="connsiteX9" fmla="*/ -66 w 28289"/>
                      <a:gd name="connsiteY9" fmla="*/ 22996 h 31824"/>
                      <a:gd name="connsiteX10" fmla="*/ 10125 w 28289"/>
                      <a:gd name="connsiteY10" fmla="*/ 13471 h 31824"/>
                      <a:gd name="connsiteX11" fmla="*/ 20222 w 28289"/>
                      <a:gd name="connsiteY11" fmla="*/ 9090 h 31824"/>
                      <a:gd name="connsiteX12" fmla="*/ 13554 w 28289"/>
                      <a:gd name="connsiteY12" fmla="*/ 4041 h 31824"/>
                      <a:gd name="connsiteX13" fmla="*/ 6125 w 28289"/>
                      <a:gd name="connsiteY13" fmla="*/ 9756 h 31824"/>
                      <a:gd name="connsiteX14" fmla="*/ 1172 w 28289"/>
                      <a:gd name="connsiteY14" fmla="*/ 9756 h 31824"/>
                      <a:gd name="connsiteX15" fmla="*/ 13840 w 28289"/>
                      <a:gd name="connsiteY15" fmla="*/ -340 h 31824"/>
                      <a:gd name="connsiteX16" fmla="*/ 25175 w 28289"/>
                      <a:gd name="connsiteY16" fmla="*/ 7947 h 31824"/>
                      <a:gd name="connsiteX17" fmla="*/ 25175 w 28289"/>
                      <a:gd name="connsiteY17" fmla="*/ 23377 h 31824"/>
                      <a:gd name="connsiteX18" fmla="*/ 26699 w 28289"/>
                      <a:gd name="connsiteY18" fmla="*/ 26806 h 31824"/>
                      <a:gd name="connsiteX19" fmla="*/ 28223 w 28289"/>
                      <a:gd name="connsiteY19" fmla="*/ 26806 h 318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28289" h="31824">
                        <a:moveTo>
                          <a:pt x="19746" y="15186"/>
                        </a:moveTo>
                        <a:cubicBezTo>
                          <a:pt x="16926" y="16453"/>
                          <a:pt x="13878" y="17157"/>
                          <a:pt x="10792" y="17281"/>
                        </a:cubicBezTo>
                        <a:cubicBezTo>
                          <a:pt x="7554" y="17853"/>
                          <a:pt x="4696" y="18996"/>
                          <a:pt x="4696" y="22615"/>
                        </a:cubicBezTo>
                        <a:cubicBezTo>
                          <a:pt x="4696" y="26235"/>
                          <a:pt x="7554" y="27092"/>
                          <a:pt x="10506" y="27092"/>
                        </a:cubicBezTo>
                        <a:cubicBezTo>
                          <a:pt x="17079" y="27092"/>
                          <a:pt x="20031" y="22996"/>
                          <a:pt x="20031" y="20234"/>
                        </a:cubicBezTo>
                        <a:close/>
                        <a:moveTo>
                          <a:pt x="27747" y="30616"/>
                        </a:moveTo>
                        <a:cubicBezTo>
                          <a:pt x="26680" y="31245"/>
                          <a:pt x="25461" y="31550"/>
                          <a:pt x="24222" y="31473"/>
                        </a:cubicBezTo>
                        <a:cubicBezTo>
                          <a:pt x="21651" y="31473"/>
                          <a:pt x="20031" y="30045"/>
                          <a:pt x="20031" y="26806"/>
                        </a:cubicBezTo>
                        <a:cubicBezTo>
                          <a:pt x="17383" y="29864"/>
                          <a:pt x="13507" y="31578"/>
                          <a:pt x="9459" y="31473"/>
                        </a:cubicBezTo>
                        <a:cubicBezTo>
                          <a:pt x="3934" y="31473"/>
                          <a:pt x="-66" y="28997"/>
                          <a:pt x="-66" y="22996"/>
                        </a:cubicBezTo>
                        <a:cubicBezTo>
                          <a:pt x="-66" y="16996"/>
                          <a:pt x="5077" y="14709"/>
                          <a:pt x="10125" y="13471"/>
                        </a:cubicBezTo>
                        <a:cubicBezTo>
                          <a:pt x="15174" y="12233"/>
                          <a:pt x="20222" y="12805"/>
                          <a:pt x="20222" y="9090"/>
                        </a:cubicBezTo>
                        <a:cubicBezTo>
                          <a:pt x="20222" y="5375"/>
                          <a:pt x="16698" y="4041"/>
                          <a:pt x="13554" y="4041"/>
                        </a:cubicBezTo>
                        <a:cubicBezTo>
                          <a:pt x="10411" y="4041"/>
                          <a:pt x="6315" y="5280"/>
                          <a:pt x="6125" y="9756"/>
                        </a:cubicBezTo>
                        <a:lnTo>
                          <a:pt x="1172" y="9756"/>
                        </a:lnTo>
                        <a:cubicBezTo>
                          <a:pt x="1172" y="2327"/>
                          <a:pt x="7173" y="-340"/>
                          <a:pt x="13840" y="-340"/>
                        </a:cubicBezTo>
                        <a:cubicBezTo>
                          <a:pt x="20508" y="-340"/>
                          <a:pt x="25175" y="898"/>
                          <a:pt x="25175" y="7947"/>
                        </a:cubicBezTo>
                        <a:lnTo>
                          <a:pt x="25175" y="23377"/>
                        </a:lnTo>
                        <a:cubicBezTo>
                          <a:pt x="25175" y="25758"/>
                          <a:pt x="25175" y="26806"/>
                          <a:pt x="26699" y="26806"/>
                        </a:cubicBezTo>
                        <a:lnTo>
                          <a:pt x="28223" y="26806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54" name="Полилиния: фигура 453">
                    <a:extLst>
                      <a:ext uri="{FF2B5EF4-FFF2-40B4-BE49-F238E27FC236}">
                        <a16:creationId xmlns:a16="http://schemas.microsoft.com/office/drawing/2014/main" id="{8C01E8C7-4E65-4BC8-BF06-00D3B1A126FD}"/>
                      </a:ext>
                    </a:extLst>
                  </p:cNvPr>
                  <p:cNvSpPr/>
                  <p:nvPr/>
                </p:nvSpPr>
                <p:spPr>
                  <a:xfrm>
                    <a:off x="246392" y="8304210"/>
                    <a:ext cx="25527" cy="31623"/>
                  </a:xfrm>
                  <a:custGeom>
                    <a:avLst/>
                    <a:gdLst>
                      <a:gd name="connsiteX0" fmla="*/ 4887 w 25527"/>
                      <a:gd name="connsiteY0" fmla="*/ 20996 h 31623"/>
                      <a:gd name="connsiteX1" fmla="*/ 12983 w 25527"/>
                      <a:gd name="connsiteY1" fmla="*/ 26806 h 31623"/>
                      <a:gd name="connsiteX2" fmla="*/ 20222 w 25527"/>
                      <a:gd name="connsiteY2" fmla="*/ 22330 h 31623"/>
                      <a:gd name="connsiteX3" fmla="*/ 10697 w 25527"/>
                      <a:gd name="connsiteY3" fmla="*/ 16710 h 31623"/>
                      <a:gd name="connsiteX4" fmla="*/ 1172 w 25527"/>
                      <a:gd name="connsiteY4" fmla="*/ 8232 h 31623"/>
                      <a:gd name="connsiteX5" fmla="*/ 12411 w 25527"/>
                      <a:gd name="connsiteY5" fmla="*/ -340 h 31623"/>
                      <a:gd name="connsiteX6" fmla="*/ 24699 w 25527"/>
                      <a:gd name="connsiteY6" fmla="*/ 9185 h 31623"/>
                      <a:gd name="connsiteX7" fmla="*/ 19746 w 25527"/>
                      <a:gd name="connsiteY7" fmla="*/ 9185 h 31623"/>
                      <a:gd name="connsiteX8" fmla="*/ 12792 w 25527"/>
                      <a:gd name="connsiteY8" fmla="*/ 4137 h 31623"/>
                      <a:gd name="connsiteX9" fmla="*/ 6411 w 25527"/>
                      <a:gd name="connsiteY9" fmla="*/ 7947 h 31623"/>
                      <a:gd name="connsiteX10" fmla="*/ 15936 w 25527"/>
                      <a:gd name="connsiteY10" fmla="*/ 13186 h 31623"/>
                      <a:gd name="connsiteX11" fmla="*/ 25461 w 25527"/>
                      <a:gd name="connsiteY11" fmla="*/ 21758 h 31623"/>
                      <a:gd name="connsiteX12" fmla="*/ 12697 w 25527"/>
                      <a:gd name="connsiteY12" fmla="*/ 31283 h 31623"/>
                      <a:gd name="connsiteX13" fmla="*/ -66 w 25527"/>
                      <a:gd name="connsiteY13" fmla="*/ 21091 h 316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25527" h="31623">
                        <a:moveTo>
                          <a:pt x="4887" y="20996"/>
                        </a:moveTo>
                        <a:cubicBezTo>
                          <a:pt x="4887" y="25378"/>
                          <a:pt x="8887" y="26806"/>
                          <a:pt x="12983" y="26806"/>
                        </a:cubicBezTo>
                        <a:cubicBezTo>
                          <a:pt x="17079" y="26806"/>
                          <a:pt x="20222" y="26139"/>
                          <a:pt x="20222" y="22330"/>
                        </a:cubicBezTo>
                        <a:cubicBezTo>
                          <a:pt x="20222" y="18520"/>
                          <a:pt x="15364" y="17853"/>
                          <a:pt x="10697" y="16710"/>
                        </a:cubicBezTo>
                        <a:cubicBezTo>
                          <a:pt x="6030" y="15567"/>
                          <a:pt x="1172" y="14043"/>
                          <a:pt x="1172" y="8232"/>
                        </a:cubicBezTo>
                        <a:cubicBezTo>
                          <a:pt x="1172" y="2422"/>
                          <a:pt x="7173" y="-340"/>
                          <a:pt x="12411" y="-340"/>
                        </a:cubicBezTo>
                        <a:cubicBezTo>
                          <a:pt x="17650" y="-340"/>
                          <a:pt x="24318" y="1756"/>
                          <a:pt x="24699" y="9185"/>
                        </a:cubicBezTo>
                        <a:lnTo>
                          <a:pt x="19746" y="9185"/>
                        </a:lnTo>
                        <a:cubicBezTo>
                          <a:pt x="19746" y="5375"/>
                          <a:pt x="16031" y="4137"/>
                          <a:pt x="12792" y="4137"/>
                        </a:cubicBezTo>
                        <a:cubicBezTo>
                          <a:pt x="9554" y="4137"/>
                          <a:pt x="6411" y="4994"/>
                          <a:pt x="6411" y="7947"/>
                        </a:cubicBezTo>
                        <a:cubicBezTo>
                          <a:pt x="6411" y="10899"/>
                          <a:pt x="11649" y="12138"/>
                          <a:pt x="15936" y="13186"/>
                        </a:cubicBezTo>
                        <a:cubicBezTo>
                          <a:pt x="20222" y="14233"/>
                          <a:pt x="25461" y="15948"/>
                          <a:pt x="25461" y="21758"/>
                        </a:cubicBezTo>
                        <a:cubicBezTo>
                          <a:pt x="25461" y="27568"/>
                          <a:pt x="18793" y="31283"/>
                          <a:pt x="12697" y="31283"/>
                        </a:cubicBezTo>
                        <a:cubicBezTo>
                          <a:pt x="6601" y="31283"/>
                          <a:pt x="219" y="28521"/>
                          <a:pt x="-66" y="2109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55" name="Полилиния: фигура 454">
                    <a:extLst>
                      <a:ext uri="{FF2B5EF4-FFF2-40B4-BE49-F238E27FC236}">
                        <a16:creationId xmlns:a16="http://schemas.microsoft.com/office/drawing/2014/main" id="{F1BF4E2F-5A97-4CE9-B749-674400CE371E}"/>
                      </a:ext>
                    </a:extLst>
                  </p:cNvPr>
                  <p:cNvSpPr/>
                  <p:nvPr/>
                </p:nvSpPr>
                <p:spPr>
                  <a:xfrm>
                    <a:off x="275538" y="8304210"/>
                    <a:ext cx="25527" cy="31623"/>
                  </a:xfrm>
                  <a:custGeom>
                    <a:avLst/>
                    <a:gdLst>
                      <a:gd name="connsiteX0" fmla="*/ 4791 w 25527"/>
                      <a:gd name="connsiteY0" fmla="*/ 20996 h 31623"/>
                      <a:gd name="connsiteX1" fmla="*/ 12888 w 25527"/>
                      <a:gd name="connsiteY1" fmla="*/ 26806 h 31623"/>
                      <a:gd name="connsiteX2" fmla="*/ 20222 w 25527"/>
                      <a:gd name="connsiteY2" fmla="*/ 22330 h 31623"/>
                      <a:gd name="connsiteX3" fmla="*/ 10697 w 25527"/>
                      <a:gd name="connsiteY3" fmla="*/ 16710 h 31623"/>
                      <a:gd name="connsiteX4" fmla="*/ 1172 w 25527"/>
                      <a:gd name="connsiteY4" fmla="*/ 8232 h 31623"/>
                      <a:gd name="connsiteX5" fmla="*/ 12411 w 25527"/>
                      <a:gd name="connsiteY5" fmla="*/ -340 h 31623"/>
                      <a:gd name="connsiteX6" fmla="*/ 24794 w 25527"/>
                      <a:gd name="connsiteY6" fmla="*/ 9185 h 31623"/>
                      <a:gd name="connsiteX7" fmla="*/ 19841 w 25527"/>
                      <a:gd name="connsiteY7" fmla="*/ 9185 h 31623"/>
                      <a:gd name="connsiteX8" fmla="*/ 12792 w 25527"/>
                      <a:gd name="connsiteY8" fmla="*/ 4137 h 31623"/>
                      <a:gd name="connsiteX9" fmla="*/ 6411 w 25527"/>
                      <a:gd name="connsiteY9" fmla="*/ 7947 h 31623"/>
                      <a:gd name="connsiteX10" fmla="*/ 15936 w 25527"/>
                      <a:gd name="connsiteY10" fmla="*/ 13186 h 31623"/>
                      <a:gd name="connsiteX11" fmla="*/ 25461 w 25527"/>
                      <a:gd name="connsiteY11" fmla="*/ 21758 h 31623"/>
                      <a:gd name="connsiteX12" fmla="*/ 12602 w 25527"/>
                      <a:gd name="connsiteY12" fmla="*/ 31283 h 31623"/>
                      <a:gd name="connsiteX13" fmla="*/ -66 w 25527"/>
                      <a:gd name="connsiteY13" fmla="*/ 21091 h 316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25527" h="31623">
                        <a:moveTo>
                          <a:pt x="4791" y="20996"/>
                        </a:moveTo>
                        <a:cubicBezTo>
                          <a:pt x="4791" y="25378"/>
                          <a:pt x="8887" y="26806"/>
                          <a:pt x="12888" y="26806"/>
                        </a:cubicBezTo>
                        <a:cubicBezTo>
                          <a:pt x="16888" y="26806"/>
                          <a:pt x="20222" y="26139"/>
                          <a:pt x="20222" y="22330"/>
                        </a:cubicBezTo>
                        <a:cubicBezTo>
                          <a:pt x="20222" y="18520"/>
                          <a:pt x="15269" y="17853"/>
                          <a:pt x="10697" y="16710"/>
                        </a:cubicBezTo>
                        <a:cubicBezTo>
                          <a:pt x="6125" y="15567"/>
                          <a:pt x="1172" y="14043"/>
                          <a:pt x="1172" y="8232"/>
                        </a:cubicBezTo>
                        <a:cubicBezTo>
                          <a:pt x="1172" y="2422"/>
                          <a:pt x="7173" y="-340"/>
                          <a:pt x="12411" y="-340"/>
                        </a:cubicBezTo>
                        <a:cubicBezTo>
                          <a:pt x="19079" y="-340"/>
                          <a:pt x="24318" y="1756"/>
                          <a:pt x="24794" y="9185"/>
                        </a:cubicBezTo>
                        <a:lnTo>
                          <a:pt x="19841" y="9185"/>
                        </a:lnTo>
                        <a:cubicBezTo>
                          <a:pt x="19841" y="5375"/>
                          <a:pt x="16126" y="4137"/>
                          <a:pt x="12792" y="4137"/>
                        </a:cubicBezTo>
                        <a:cubicBezTo>
                          <a:pt x="9459" y="4137"/>
                          <a:pt x="6411" y="4994"/>
                          <a:pt x="6411" y="7947"/>
                        </a:cubicBezTo>
                        <a:cubicBezTo>
                          <a:pt x="6411" y="10899"/>
                          <a:pt x="11649" y="12138"/>
                          <a:pt x="15936" y="13186"/>
                        </a:cubicBezTo>
                        <a:cubicBezTo>
                          <a:pt x="20222" y="14233"/>
                          <a:pt x="25461" y="15948"/>
                          <a:pt x="25461" y="21758"/>
                        </a:cubicBezTo>
                        <a:cubicBezTo>
                          <a:pt x="25461" y="27568"/>
                          <a:pt x="18698" y="31283"/>
                          <a:pt x="12602" y="31283"/>
                        </a:cubicBezTo>
                        <a:cubicBezTo>
                          <a:pt x="6506" y="31283"/>
                          <a:pt x="219" y="28521"/>
                          <a:pt x="-66" y="2109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56" name="Полилиния: фигура 455">
                    <a:extLst>
                      <a:ext uri="{FF2B5EF4-FFF2-40B4-BE49-F238E27FC236}">
                        <a16:creationId xmlns:a16="http://schemas.microsoft.com/office/drawing/2014/main" id="{7679D58B-6C84-4970-BB95-4609D7454732}"/>
                      </a:ext>
                    </a:extLst>
                  </p:cNvPr>
                  <p:cNvSpPr/>
                  <p:nvPr/>
                </p:nvSpPr>
                <p:spPr>
                  <a:xfrm>
                    <a:off x="304792" y="8304161"/>
                    <a:ext cx="31708" cy="31626"/>
                  </a:xfrm>
                  <a:custGeom>
                    <a:avLst/>
                    <a:gdLst>
                      <a:gd name="connsiteX0" fmla="*/ 14591 w 31708"/>
                      <a:gd name="connsiteY0" fmla="*/ 26856 h 31626"/>
                      <a:gd name="connsiteX1" fmla="*/ 24116 w 31708"/>
                      <a:gd name="connsiteY1" fmla="*/ 15521 h 31626"/>
                      <a:gd name="connsiteX2" fmla="*/ 14591 w 31708"/>
                      <a:gd name="connsiteY2" fmla="*/ 4091 h 31626"/>
                      <a:gd name="connsiteX3" fmla="*/ 5066 w 31708"/>
                      <a:gd name="connsiteY3" fmla="*/ 15521 h 31626"/>
                      <a:gd name="connsiteX4" fmla="*/ 14591 w 31708"/>
                      <a:gd name="connsiteY4" fmla="*/ 26856 h 31626"/>
                      <a:gd name="connsiteX5" fmla="*/ 14591 w 31708"/>
                      <a:gd name="connsiteY5" fmla="*/ -290 h 31626"/>
                      <a:gd name="connsiteX6" fmla="*/ 31593 w 31708"/>
                      <a:gd name="connsiteY6" fmla="*/ 14235 h 31626"/>
                      <a:gd name="connsiteX7" fmla="*/ 17067 w 31708"/>
                      <a:gd name="connsiteY7" fmla="*/ 31237 h 31626"/>
                      <a:gd name="connsiteX8" fmla="*/ 65 w 31708"/>
                      <a:gd name="connsiteY8" fmla="*/ 16712 h 31626"/>
                      <a:gd name="connsiteX9" fmla="*/ 17 w 31708"/>
                      <a:gd name="connsiteY9" fmla="*/ 15521 h 31626"/>
                      <a:gd name="connsiteX10" fmla="*/ 12695 w 31708"/>
                      <a:gd name="connsiteY10" fmla="*/ -214 h 31626"/>
                      <a:gd name="connsiteX11" fmla="*/ 14591 w 31708"/>
                      <a:gd name="connsiteY11" fmla="*/ -290 h 316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1708" h="31626">
                        <a:moveTo>
                          <a:pt x="14591" y="26856"/>
                        </a:moveTo>
                        <a:cubicBezTo>
                          <a:pt x="19829" y="26856"/>
                          <a:pt x="24116" y="22760"/>
                          <a:pt x="24116" y="15521"/>
                        </a:cubicBezTo>
                        <a:cubicBezTo>
                          <a:pt x="24116" y="8282"/>
                          <a:pt x="20020" y="4091"/>
                          <a:pt x="14591" y="4091"/>
                        </a:cubicBezTo>
                        <a:cubicBezTo>
                          <a:pt x="9161" y="4091"/>
                          <a:pt x="5066" y="8187"/>
                          <a:pt x="5066" y="15521"/>
                        </a:cubicBezTo>
                        <a:cubicBezTo>
                          <a:pt x="5066" y="22855"/>
                          <a:pt x="9257" y="26856"/>
                          <a:pt x="14591" y="26856"/>
                        </a:cubicBezTo>
                        <a:moveTo>
                          <a:pt x="14591" y="-290"/>
                        </a:moveTo>
                        <a:cubicBezTo>
                          <a:pt x="23297" y="-976"/>
                          <a:pt x="30907" y="5529"/>
                          <a:pt x="31593" y="14235"/>
                        </a:cubicBezTo>
                        <a:cubicBezTo>
                          <a:pt x="32279" y="22941"/>
                          <a:pt x="25773" y="30552"/>
                          <a:pt x="17067" y="31237"/>
                        </a:cubicBezTo>
                        <a:cubicBezTo>
                          <a:pt x="8361" y="31923"/>
                          <a:pt x="751" y="25418"/>
                          <a:pt x="65" y="16712"/>
                        </a:cubicBezTo>
                        <a:cubicBezTo>
                          <a:pt x="36" y="16312"/>
                          <a:pt x="17" y="15921"/>
                          <a:pt x="17" y="15521"/>
                        </a:cubicBezTo>
                        <a:cubicBezTo>
                          <a:pt x="-830" y="7672"/>
                          <a:pt x="4847" y="634"/>
                          <a:pt x="12695" y="-214"/>
                        </a:cubicBezTo>
                        <a:cubicBezTo>
                          <a:pt x="13324" y="-281"/>
                          <a:pt x="13962" y="-309"/>
                          <a:pt x="14591" y="-290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57" name="Полилиния: фигура 456">
                    <a:extLst>
                      <a:ext uri="{FF2B5EF4-FFF2-40B4-BE49-F238E27FC236}">
                        <a16:creationId xmlns:a16="http://schemas.microsoft.com/office/drawing/2014/main" id="{EE7A084A-D73C-432F-A564-5CBF0E737339}"/>
                      </a:ext>
                    </a:extLst>
                  </p:cNvPr>
                  <p:cNvSpPr/>
                  <p:nvPr/>
                </p:nvSpPr>
                <p:spPr>
                  <a:xfrm>
                    <a:off x="354952" y="8293447"/>
                    <a:ext cx="28409" cy="42329"/>
                  </a:xfrm>
                  <a:custGeom>
                    <a:avLst/>
                    <a:gdLst>
                      <a:gd name="connsiteX0" fmla="*/ 13960 w 28409"/>
                      <a:gd name="connsiteY0" fmla="*/ 37570 h 42329"/>
                      <a:gd name="connsiteX1" fmla="*/ 23485 w 28409"/>
                      <a:gd name="connsiteY1" fmla="*/ 26235 h 42329"/>
                      <a:gd name="connsiteX2" fmla="*/ 13960 w 28409"/>
                      <a:gd name="connsiteY2" fmla="*/ 14805 h 42329"/>
                      <a:gd name="connsiteX3" fmla="*/ 4911 w 28409"/>
                      <a:gd name="connsiteY3" fmla="*/ 26425 h 42329"/>
                      <a:gd name="connsiteX4" fmla="*/ 12674 w 28409"/>
                      <a:gd name="connsiteY4" fmla="*/ 37436 h 42329"/>
                      <a:gd name="connsiteX5" fmla="*/ 14436 w 28409"/>
                      <a:gd name="connsiteY5" fmla="*/ 37570 h 42329"/>
                      <a:gd name="connsiteX6" fmla="*/ 28343 w 28409"/>
                      <a:gd name="connsiteY6" fmla="*/ 41189 h 42329"/>
                      <a:gd name="connsiteX7" fmla="*/ 23390 w 28409"/>
                      <a:gd name="connsiteY7" fmla="*/ 41189 h 42329"/>
                      <a:gd name="connsiteX8" fmla="*/ 23390 w 28409"/>
                      <a:gd name="connsiteY8" fmla="*/ 37189 h 42329"/>
                      <a:gd name="connsiteX9" fmla="*/ 23390 w 28409"/>
                      <a:gd name="connsiteY9" fmla="*/ 37189 h 42329"/>
                      <a:gd name="connsiteX10" fmla="*/ 13865 w 28409"/>
                      <a:gd name="connsiteY10" fmla="*/ 41951 h 42329"/>
                      <a:gd name="connsiteX11" fmla="*/ -51 w 28409"/>
                      <a:gd name="connsiteY11" fmla="*/ 27673 h 42329"/>
                      <a:gd name="connsiteX12" fmla="*/ 54 w 28409"/>
                      <a:gd name="connsiteY12" fmla="*/ 26139 h 42329"/>
                      <a:gd name="connsiteX13" fmla="*/ 12036 w 28409"/>
                      <a:gd name="connsiteY13" fmla="*/ 10538 h 42329"/>
                      <a:gd name="connsiteX14" fmla="*/ 13770 w 28409"/>
                      <a:gd name="connsiteY14" fmla="*/ 10423 h 42329"/>
                      <a:gd name="connsiteX15" fmla="*/ 23295 w 28409"/>
                      <a:gd name="connsiteY15" fmla="*/ 15186 h 42329"/>
                      <a:gd name="connsiteX16" fmla="*/ 23295 w 28409"/>
                      <a:gd name="connsiteY16" fmla="*/ 15186 h 42329"/>
                      <a:gd name="connsiteX17" fmla="*/ 23295 w 28409"/>
                      <a:gd name="connsiteY17" fmla="*/ -340 h 42329"/>
                      <a:gd name="connsiteX18" fmla="*/ 28248 w 28409"/>
                      <a:gd name="connsiteY18" fmla="*/ -340 h 423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28409" h="42329">
                        <a:moveTo>
                          <a:pt x="13960" y="37570"/>
                        </a:moveTo>
                        <a:cubicBezTo>
                          <a:pt x="20532" y="37570"/>
                          <a:pt x="23485" y="31855"/>
                          <a:pt x="23485" y="26235"/>
                        </a:cubicBezTo>
                        <a:cubicBezTo>
                          <a:pt x="23485" y="20615"/>
                          <a:pt x="20818" y="14805"/>
                          <a:pt x="13960" y="14805"/>
                        </a:cubicBezTo>
                        <a:cubicBezTo>
                          <a:pt x="7102" y="14805"/>
                          <a:pt x="4911" y="20615"/>
                          <a:pt x="4911" y="26425"/>
                        </a:cubicBezTo>
                        <a:cubicBezTo>
                          <a:pt x="4016" y="31607"/>
                          <a:pt x="7493" y="36541"/>
                          <a:pt x="12674" y="37436"/>
                        </a:cubicBezTo>
                        <a:cubicBezTo>
                          <a:pt x="13255" y="37532"/>
                          <a:pt x="13846" y="37579"/>
                          <a:pt x="14436" y="37570"/>
                        </a:cubicBezTo>
                        <a:moveTo>
                          <a:pt x="28343" y="41189"/>
                        </a:moveTo>
                        <a:lnTo>
                          <a:pt x="23390" y="41189"/>
                        </a:lnTo>
                        <a:lnTo>
                          <a:pt x="23390" y="37189"/>
                        </a:lnTo>
                        <a:lnTo>
                          <a:pt x="23390" y="37189"/>
                        </a:lnTo>
                        <a:cubicBezTo>
                          <a:pt x="21361" y="40437"/>
                          <a:pt x="17684" y="42284"/>
                          <a:pt x="13865" y="41951"/>
                        </a:cubicBezTo>
                        <a:cubicBezTo>
                          <a:pt x="6083" y="41846"/>
                          <a:pt x="-146" y="35455"/>
                          <a:pt x="-51" y="27673"/>
                        </a:cubicBezTo>
                        <a:cubicBezTo>
                          <a:pt x="-42" y="27159"/>
                          <a:pt x="-13" y="26644"/>
                          <a:pt x="54" y="26139"/>
                        </a:cubicBezTo>
                        <a:cubicBezTo>
                          <a:pt x="-946" y="18529"/>
                          <a:pt x="4416" y="11538"/>
                          <a:pt x="12036" y="10538"/>
                        </a:cubicBezTo>
                        <a:cubicBezTo>
                          <a:pt x="12608" y="10461"/>
                          <a:pt x="13189" y="10423"/>
                          <a:pt x="13770" y="10423"/>
                        </a:cubicBezTo>
                        <a:cubicBezTo>
                          <a:pt x="17532" y="10357"/>
                          <a:pt x="21085" y="12138"/>
                          <a:pt x="23295" y="15186"/>
                        </a:cubicBezTo>
                        <a:lnTo>
                          <a:pt x="23295" y="15186"/>
                        </a:lnTo>
                        <a:lnTo>
                          <a:pt x="23295" y="-340"/>
                        </a:lnTo>
                        <a:lnTo>
                          <a:pt x="28248" y="-34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58" name="Полилиния: фигура 457">
                    <a:extLst>
                      <a:ext uri="{FF2B5EF4-FFF2-40B4-BE49-F238E27FC236}">
                        <a16:creationId xmlns:a16="http://schemas.microsoft.com/office/drawing/2014/main" id="{AC8CEAD2-0AD4-432A-823B-6C37FE9D131B}"/>
                      </a:ext>
                    </a:extLst>
                  </p:cNvPr>
                  <p:cNvSpPr/>
                  <p:nvPr/>
                </p:nvSpPr>
                <p:spPr>
                  <a:xfrm>
                    <a:off x="391648" y="8293447"/>
                    <a:ext cx="6762" cy="15049"/>
                  </a:xfrm>
                  <a:custGeom>
                    <a:avLst/>
                    <a:gdLst>
                      <a:gd name="connsiteX0" fmla="*/ -66 w 6762"/>
                      <a:gd name="connsiteY0" fmla="*/ -340 h 15049"/>
                      <a:gd name="connsiteX1" fmla="*/ 6696 w 6762"/>
                      <a:gd name="connsiteY1" fmla="*/ -340 h 15049"/>
                      <a:gd name="connsiteX2" fmla="*/ 6696 w 6762"/>
                      <a:gd name="connsiteY2" fmla="*/ 6137 h 15049"/>
                      <a:gd name="connsiteX3" fmla="*/ 315 w 6762"/>
                      <a:gd name="connsiteY3" fmla="*/ 14710 h 15049"/>
                      <a:gd name="connsiteX4" fmla="*/ 315 w 6762"/>
                      <a:gd name="connsiteY4" fmla="*/ 11757 h 15049"/>
                      <a:gd name="connsiteX5" fmla="*/ 3648 w 6762"/>
                      <a:gd name="connsiteY5" fmla="*/ 6137 h 15049"/>
                      <a:gd name="connsiteX6" fmla="*/ 219 w 6762"/>
                      <a:gd name="connsiteY6" fmla="*/ 6137 h 15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762" h="15049">
                        <a:moveTo>
                          <a:pt x="-66" y="-340"/>
                        </a:moveTo>
                        <a:lnTo>
                          <a:pt x="6696" y="-340"/>
                        </a:lnTo>
                        <a:lnTo>
                          <a:pt x="6696" y="6137"/>
                        </a:lnTo>
                        <a:cubicBezTo>
                          <a:pt x="6696" y="10709"/>
                          <a:pt x="4791" y="14710"/>
                          <a:pt x="315" y="14710"/>
                        </a:cubicBezTo>
                        <a:lnTo>
                          <a:pt x="315" y="11757"/>
                        </a:lnTo>
                        <a:cubicBezTo>
                          <a:pt x="2886" y="11757"/>
                          <a:pt x="3648" y="8804"/>
                          <a:pt x="3648" y="6137"/>
                        </a:cubicBezTo>
                        <a:lnTo>
                          <a:pt x="219" y="6137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59" name="Полилиния: фигура 458">
                    <a:extLst>
                      <a:ext uri="{FF2B5EF4-FFF2-40B4-BE49-F238E27FC236}">
                        <a16:creationId xmlns:a16="http://schemas.microsoft.com/office/drawing/2014/main" id="{B89A6987-B04B-417D-BE8D-FC41E56DDC3D}"/>
                      </a:ext>
                    </a:extLst>
                  </p:cNvPr>
                  <p:cNvSpPr/>
                  <p:nvPr/>
                </p:nvSpPr>
                <p:spPr>
                  <a:xfrm>
                    <a:off x="405280" y="8292411"/>
                    <a:ext cx="43707" cy="43622"/>
                  </a:xfrm>
                  <a:custGeom>
                    <a:avLst/>
                    <a:gdLst>
                      <a:gd name="connsiteX0" fmla="*/ 19734 w 43707"/>
                      <a:gd name="connsiteY0" fmla="*/ 38606 h 43622"/>
                      <a:gd name="connsiteX1" fmla="*/ 34117 w 43707"/>
                      <a:gd name="connsiteY1" fmla="*/ 21461 h 43622"/>
                      <a:gd name="connsiteX2" fmla="*/ 22696 w 43707"/>
                      <a:gd name="connsiteY2" fmla="*/ 4307 h 43622"/>
                      <a:gd name="connsiteX3" fmla="*/ 5542 w 43707"/>
                      <a:gd name="connsiteY3" fmla="*/ 15717 h 43622"/>
                      <a:gd name="connsiteX4" fmla="*/ 5542 w 43707"/>
                      <a:gd name="connsiteY4" fmla="*/ 21461 h 43622"/>
                      <a:gd name="connsiteX5" fmla="*/ 19925 w 43707"/>
                      <a:gd name="connsiteY5" fmla="*/ 38606 h 43622"/>
                      <a:gd name="connsiteX6" fmla="*/ 19925 w 43707"/>
                      <a:gd name="connsiteY6" fmla="*/ -256 h 43622"/>
                      <a:gd name="connsiteX7" fmla="*/ 43556 w 43707"/>
                      <a:gd name="connsiteY7" fmla="*/ 19566 h 43622"/>
                      <a:gd name="connsiteX8" fmla="*/ 23735 w 43707"/>
                      <a:gd name="connsiteY8" fmla="*/ 43197 h 43622"/>
                      <a:gd name="connsiteX9" fmla="*/ 103 w 43707"/>
                      <a:gd name="connsiteY9" fmla="*/ 23376 h 43622"/>
                      <a:gd name="connsiteX10" fmla="*/ 17 w 43707"/>
                      <a:gd name="connsiteY10" fmla="*/ 21461 h 43622"/>
                      <a:gd name="connsiteX11" fmla="*/ 18029 w 43707"/>
                      <a:gd name="connsiteY11" fmla="*/ -170 h 43622"/>
                      <a:gd name="connsiteX12" fmla="*/ 19925 w 43707"/>
                      <a:gd name="connsiteY12" fmla="*/ -256 h 43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3707" h="43622">
                        <a:moveTo>
                          <a:pt x="19734" y="38606"/>
                        </a:moveTo>
                        <a:cubicBezTo>
                          <a:pt x="29831" y="38606"/>
                          <a:pt x="34117" y="29843"/>
                          <a:pt x="34117" y="21461"/>
                        </a:cubicBezTo>
                        <a:cubicBezTo>
                          <a:pt x="35708" y="13575"/>
                          <a:pt x="30593" y="5888"/>
                          <a:pt x="22696" y="4307"/>
                        </a:cubicBezTo>
                        <a:cubicBezTo>
                          <a:pt x="14810" y="2716"/>
                          <a:pt x="7133" y="7831"/>
                          <a:pt x="5542" y="15717"/>
                        </a:cubicBezTo>
                        <a:cubicBezTo>
                          <a:pt x="5161" y="17613"/>
                          <a:pt x="5161" y="19566"/>
                          <a:pt x="5542" y="21461"/>
                        </a:cubicBezTo>
                        <a:cubicBezTo>
                          <a:pt x="5542" y="29843"/>
                          <a:pt x="9828" y="38606"/>
                          <a:pt x="19925" y="38606"/>
                        </a:cubicBezTo>
                        <a:moveTo>
                          <a:pt x="19925" y="-256"/>
                        </a:moveTo>
                        <a:cubicBezTo>
                          <a:pt x="31926" y="-1304"/>
                          <a:pt x="42508" y="7564"/>
                          <a:pt x="43556" y="19566"/>
                        </a:cubicBezTo>
                        <a:cubicBezTo>
                          <a:pt x="44613" y="31567"/>
                          <a:pt x="35736" y="42150"/>
                          <a:pt x="23735" y="43197"/>
                        </a:cubicBezTo>
                        <a:cubicBezTo>
                          <a:pt x="11733" y="44254"/>
                          <a:pt x="1151" y="35377"/>
                          <a:pt x="103" y="23376"/>
                        </a:cubicBezTo>
                        <a:cubicBezTo>
                          <a:pt x="46" y="22737"/>
                          <a:pt x="17" y="22099"/>
                          <a:pt x="17" y="21461"/>
                        </a:cubicBezTo>
                        <a:cubicBezTo>
                          <a:pt x="-983" y="10507"/>
                          <a:pt x="7085" y="830"/>
                          <a:pt x="18029" y="-170"/>
                        </a:cubicBezTo>
                        <a:cubicBezTo>
                          <a:pt x="18658" y="-227"/>
                          <a:pt x="19296" y="-256"/>
                          <a:pt x="19925" y="-256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60" name="Полилиния: фигура 459">
                    <a:extLst>
                      <a:ext uri="{FF2B5EF4-FFF2-40B4-BE49-F238E27FC236}">
                        <a16:creationId xmlns:a16="http://schemas.microsoft.com/office/drawing/2014/main" id="{1E982D31-3422-40D6-8C67-2B6ED6795545}"/>
                      </a:ext>
                    </a:extLst>
                  </p:cNvPr>
                  <p:cNvSpPr/>
                  <p:nvPr/>
                </p:nvSpPr>
                <p:spPr>
                  <a:xfrm>
                    <a:off x="450703" y="8304186"/>
                    <a:ext cx="15906" cy="30790"/>
                  </a:xfrm>
                  <a:custGeom>
                    <a:avLst/>
                    <a:gdLst>
                      <a:gd name="connsiteX0" fmla="*/ -66 w 15906"/>
                      <a:gd name="connsiteY0" fmla="*/ 447 h 30790"/>
                      <a:gd name="connsiteX1" fmla="*/ 4791 w 15906"/>
                      <a:gd name="connsiteY1" fmla="*/ 447 h 30790"/>
                      <a:gd name="connsiteX2" fmla="*/ 4791 w 15906"/>
                      <a:gd name="connsiteY2" fmla="*/ 6733 h 30790"/>
                      <a:gd name="connsiteX3" fmla="*/ 4791 w 15906"/>
                      <a:gd name="connsiteY3" fmla="*/ 6733 h 30790"/>
                      <a:gd name="connsiteX4" fmla="*/ 15840 w 15906"/>
                      <a:gd name="connsiteY4" fmla="*/ -315 h 30790"/>
                      <a:gd name="connsiteX5" fmla="*/ 15840 w 15906"/>
                      <a:gd name="connsiteY5" fmla="*/ 4924 h 30790"/>
                      <a:gd name="connsiteX6" fmla="*/ 4982 w 15906"/>
                      <a:gd name="connsiteY6" fmla="*/ 17116 h 30790"/>
                      <a:gd name="connsiteX7" fmla="*/ 4982 w 15906"/>
                      <a:gd name="connsiteY7" fmla="*/ 30451 h 30790"/>
                      <a:gd name="connsiteX8" fmla="*/ 29 w 15906"/>
                      <a:gd name="connsiteY8" fmla="*/ 30451 h 307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5906" h="30790">
                        <a:moveTo>
                          <a:pt x="-66" y="447"/>
                        </a:moveTo>
                        <a:lnTo>
                          <a:pt x="4791" y="447"/>
                        </a:lnTo>
                        <a:lnTo>
                          <a:pt x="4791" y="6733"/>
                        </a:lnTo>
                        <a:lnTo>
                          <a:pt x="4791" y="6733"/>
                        </a:lnTo>
                        <a:cubicBezTo>
                          <a:pt x="6534" y="2218"/>
                          <a:pt x="11011" y="-639"/>
                          <a:pt x="15840" y="-315"/>
                        </a:cubicBezTo>
                        <a:lnTo>
                          <a:pt x="15840" y="4924"/>
                        </a:lnTo>
                        <a:cubicBezTo>
                          <a:pt x="7935" y="4924"/>
                          <a:pt x="4982" y="9496"/>
                          <a:pt x="4982" y="17116"/>
                        </a:cubicBezTo>
                        <a:lnTo>
                          <a:pt x="4982" y="30451"/>
                        </a:lnTo>
                        <a:lnTo>
                          <a:pt x="29" y="30451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61" name="Полилиния: фигура 460">
                    <a:extLst>
                      <a:ext uri="{FF2B5EF4-FFF2-40B4-BE49-F238E27FC236}">
                        <a16:creationId xmlns:a16="http://schemas.microsoft.com/office/drawing/2014/main" id="{E67ADB92-13CB-4E99-BC5A-AC6015F90B83}"/>
                      </a:ext>
                    </a:extLst>
                  </p:cNvPr>
                  <p:cNvSpPr/>
                  <p:nvPr/>
                </p:nvSpPr>
                <p:spPr>
                  <a:xfrm>
                    <a:off x="467574" y="8304161"/>
                    <a:ext cx="31708" cy="31626"/>
                  </a:xfrm>
                  <a:custGeom>
                    <a:avLst/>
                    <a:gdLst>
                      <a:gd name="connsiteX0" fmla="*/ 14591 w 31708"/>
                      <a:gd name="connsiteY0" fmla="*/ 26856 h 31626"/>
                      <a:gd name="connsiteX1" fmla="*/ 24116 w 31708"/>
                      <a:gd name="connsiteY1" fmla="*/ 15521 h 31626"/>
                      <a:gd name="connsiteX2" fmla="*/ 14591 w 31708"/>
                      <a:gd name="connsiteY2" fmla="*/ 4091 h 31626"/>
                      <a:gd name="connsiteX3" fmla="*/ 5066 w 31708"/>
                      <a:gd name="connsiteY3" fmla="*/ 15521 h 31626"/>
                      <a:gd name="connsiteX4" fmla="*/ 14591 w 31708"/>
                      <a:gd name="connsiteY4" fmla="*/ 26856 h 31626"/>
                      <a:gd name="connsiteX5" fmla="*/ 14591 w 31708"/>
                      <a:gd name="connsiteY5" fmla="*/ -290 h 31626"/>
                      <a:gd name="connsiteX6" fmla="*/ 31593 w 31708"/>
                      <a:gd name="connsiteY6" fmla="*/ 14235 h 31626"/>
                      <a:gd name="connsiteX7" fmla="*/ 17067 w 31708"/>
                      <a:gd name="connsiteY7" fmla="*/ 31237 h 31626"/>
                      <a:gd name="connsiteX8" fmla="*/ 65 w 31708"/>
                      <a:gd name="connsiteY8" fmla="*/ 16712 h 31626"/>
                      <a:gd name="connsiteX9" fmla="*/ 17 w 31708"/>
                      <a:gd name="connsiteY9" fmla="*/ 15521 h 31626"/>
                      <a:gd name="connsiteX10" fmla="*/ 12695 w 31708"/>
                      <a:gd name="connsiteY10" fmla="*/ -214 h 31626"/>
                      <a:gd name="connsiteX11" fmla="*/ 14591 w 31708"/>
                      <a:gd name="connsiteY11" fmla="*/ -290 h 316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1708" h="31626">
                        <a:moveTo>
                          <a:pt x="14591" y="26856"/>
                        </a:moveTo>
                        <a:cubicBezTo>
                          <a:pt x="19734" y="26856"/>
                          <a:pt x="24116" y="22760"/>
                          <a:pt x="24116" y="15521"/>
                        </a:cubicBezTo>
                        <a:cubicBezTo>
                          <a:pt x="24116" y="8282"/>
                          <a:pt x="19925" y="4091"/>
                          <a:pt x="14591" y="4091"/>
                        </a:cubicBezTo>
                        <a:cubicBezTo>
                          <a:pt x="9257" y="4091"/>
                          <a:pt x="5066" y="8187"/>
                          <a:pt x="5066" y="15521"/>
                        </a:cubicBezTo>
                        <a:cubicBezTo>
                          <a:pt x="5066" y="22855"/>
                          <a:pt x="9257" y="26856"/>
                          <a:pt x="14591" y="26856"/>
                        </a:cubicBezTo>
                        <a:moveTo>
                          <a:pt x="14591" y="-290"/>
                        </a:moveTo>
                        <a:cubicBezTo>
                          <a:pt x="23297" y="-976"/>
                          <a:pt x="30907" y="5529"/>
                          <a:pt x="31593" y="14235"/>
                        </a:cubicBezTo>
                        <a:cubicBezTo>
                          <a:pt x="32279" y="22941"/>
                          <a:pt x="25773" y="30552"/>
                          <a:pt x="17067" y="31237"/>
                        </a:cubicBezTo>
                        <a:cubicBezTo>
                          <a:pt x="8361" y="31923"/>
                          <a:pt x="751" y="25418"/>
                          <a:pt x="65" y="16712"/>
                        </a:cubicBezTo>
                        <a:cubicBezTo>
                          <a:pt x="37" y="16312"/>
                          <a:pt x="17" y="15921"/>
                          <a:pt x="17" y="15521"/>
                        </a:cubicBezTo>
                        <a:cubicBezTo>
                          <a:pt x="-830" y="7672"/>
                          <a:pt x="4847" y="634"/>
                          <a:pt x="12695" y="-214"/>
                        </a:cubicBezTo>
                        <a:cubicBezTo>
                          <a:pt x="13324" y="-281"/>
                          <a:pt x="13962" y="-309"/>
                          <a:pt x="14591" y="-290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462" name="Полилиния: фигура 461">
                  <a:extLst>
                    <a:ext uri="{FF2B5EF4-FFF2-40B4-BE49-F238E27FC236}">
                      <a16:creationId xmlns:a16="http://schemas.microsoft.com/office/drawing/2014/main" id="{3B2B2D86-5C80-48AC-9451-7DEC10EB01C9}"/>
                    </a:ext>
                  </a:extLst>
                </p:cNvPr>
                <p:cNvSpPr/>
                <p:nvPr/>
              </p:nvSpPr>
              <p:spPr>
                <a:xfrm>
                  <a:off x="514711" y="8293543"/>
                  <a:ext cx="38480" cy="41528"/>
                </a:xfrm>
                <a:custGeom>
                  <a:avLst/>
                  <a:gdLst>
                    <a:gd name="connsiteX0" fmla="*/ 12030 w 38480"/>
                    <a:gd name="connsiteY0" fmla="*/ 24044 h 41528"/>
                    <a:gd name="connsiteX1" fmla="*/ 26508 w 38480"/>
                    <a:gd name="connsiteY1" fmla="*/ 24044 h 41528"/>
                    <a:gd name="connsiteX2" fmla="*/ 19650 w 38480"/>
                    <a:gd name="connsiteY2" fmla="*/ 4994 h 41528"/>
                    <a:gd name="connsiteX3" fmla="*/ 19650 w 38480"/>
                    <a:gd name="connsiteY3" fmla="*/ 4994 h 41528"/>
                    <a:gd name="connsiteX4" fmla="*/ 16126 w 38480"/>
                    <a:gd name="connsiteY4" fmla="*/ -340 h 41528"/>
                    <a:gd name="connsiteX5" fmla="*/ 22222 w 38480"/>
                    <a:gd name="connsiteY5" fmla="*/ -340 h 41528"/>
                    <a:gd name="connsiteX6" fmla="*/ 38415 w 38480"/>
                    <a:gd name="connsiteY6" fmla="*/ 41189 h 41528"/>
                    <a:gd name="connsiteX7" fmla="*/ 32319 w 38480"/>
                    <a:gd name="connsiteY7" fmla="*/ 41189 h 41528"/>
                    <a:gd name="connsiteX8" fmla="*/ 27842 w 38480"/>
                    <a:gd name="connsiteY8" fmla="*/ 28711 h 41528"/>
                    <a:gd name="connsiteX9" fmla="*/ 10220 w 38480"/>
                    <a:gd name="connsiteY9" fmla="*/ 28711 h 41528"/>
                    <a:gd name="connsiteX10" fmla="*/ 5553 w 38480"/>
                    <a:gd name="connsiteY10" fmla="*/ 41189 h 41528"/>
                    <a:gd name="connsiteX11" fmla="*/ -66 w 38480"/>
                    <a:gd name="connsiteY11" fmla="*/ 41189 h 415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8480" h="41528">
                      <a:moveTo>
                        <a:pt x="12030" y="24044"/>
                      </a:moveTo>
                      <a:lnTo>
                        <a:pt x="26508" y="24044"/>
                      </a:lnTo>
                      <a:lnTo>
                        <a:pt x="19650" y="4994"/>
                      </a:lnTo>
                      <a:lnTo>
                        <a:pt x="19650" y="4994"/>
                      </a:lnTo>
                      <a:close/>
                      <a:moveTo>
                        <a:pt x="16126" y="-340"/>
                      </a:moveTo>
                      <a:lnTo>
                        <a:pt x="22222" y="-340"/>
                      </a:lnTo>
                      <a:lnTo>
                        <a:pt x="38415" y="41189"/>
                      </a:lnTo>
                      <a:lnTo>
                        <a:pt x="32319" y="41189"/>
                      </a:lnTo>
                      <a:lnTo>
                        <a:pt x="27842" y="28711"/>
                      </a:lnTo>
                      <a:lnTo>
                        <a:pt x="10220" y="28711"/>
                      </a:lnTo>
                      <a:lnTo>
                        <a:pt x="5553" y="41189"/>
                      </a:lnTo>
                      <a:lnTo>
                        <a:pt x="-66" y="41189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63" name="Полилиния: фигура 462">
                  <a:extLst>
                    <a:ext uri="{FF2B5EF4-FFF2-40B4-BE49-F238E27FC236}">
                      <a16:creationId xmlns:a16="http://schemas.microsoft.com/office/drawing/2014/main" id="{B7535D23-937E-4E94-977B-A92C2FCA0B1F}"/>
                    </a:ext>
                  </a:extLst>
                </p:cNvPr>
                <p:cNvSpPr/>
                <p:nvPr/>
              </p:nvSpPr>
              <p:spPr>
                <a:xfrm>
                  <a:off x="557288" y="8293291"/>
                  <a:ext cx="34336" cy="41684"/>
                </a:xfrm>
                <a:custGeom>
                  <a:avLst/>
                  <a:gdLst>
                    <a:gd name="connsiteX0" fmla="*/ 5458 w 34336"/>
                    <a:gd name="connsiteY0" fmla="*/ 36678 h 41684"/>
                    <a:gd name="connsiteX1" fmla="*/ 14983 w 34336"/>
                    <a:gd name="connsiteY1" fmla="*/ 36678 h 41684"/>
                    <a:gd name="connsiteX2" fmla="*/ 28890 w 34336"/>
                    <a:gd name="connsiteY2" fmla="*/ 20390 h 41684"/>
                    <a:gd name="connsiteX3" fmla="*/ 15078 w 34336"/>
                    <a:gd name="connsiteY3" fmla="*/ 4483 h 41684"/>
                    <a:gd name="connsiteX4" fmla="*/ 5553 w 34336"/>
                    <a:gd name="connsiteY4" fmla="*/ 4483 h 41684"/>
                    <a:gd name="connsiteX5" fmla="*/ -66 w 34336"/>
                    <a:gd name="connsiteY5" fmla="*/ -184 h 41684"/>
                    <a:gd name="connsiteX6" fmla="*/ 14221 w 34336"/>
                    <a:gd name="connsiteY6" fmla="*/ -184 h 41684"/>
                    <a:gd name="connsiteX7" fmla="*/ 34119 w 34336"/>
                    <a:gd name="connsiteY7" fmla="*/ 15046 h 41684"/>
                    <a:gd name="connsiteX8" fmla="*/ 34128 w 34336"/>
                    <a:gd name="connsiteY8" fmla="*/ 19628 h 41684"/>
                    <a:gd name="connsiteX9" fmla="*/ 14221 w 34336"/>
                    <a:gd name="connsiteY9" fmla="*/ 41345 h 41684"/>
                    <a:gd name="connsiteX10" fmla="*/ -66 w 34336"/>
                    <a:gd name="connsiteY10" fmla="*/ 41345 h 416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4336" h="41684">
                      <a:moveTo>
                        <a:pt x="5458" y="36678"/>
                      </a:moveTo>
                      <a:lnTo>
                        <a:pt x="14983" y="36678"/>
                      </a:lnTo>
                      <a:cubicBezTo>
                        <a:pt x="18698" y="36678"/>
                        <a:pt x="28890" y="35630"/>
                        <a:pt x="28890" y="20390"/>
                      </a:cubicBezTo>
                      <a:cubicBezTo>
                        <a:pt x="28890" y="10865"/>
                        <a:pt x="25270" y="4483"/>
                        <a:pt x="15078" y="4483"/>
                      </a:cubicBezTo>
                      <a:lnTo>
                        <a:pt x="5553" y="4483"/>
                      </a:lnTo>
                      <a:close/>
                      <a:moveTo>
                        <a:pt x="-66" y="-184"/>
                      </a:moveTo>
                      <a:lnTo>
                        <a:pt x="14221" y="-184"/>
                      </a:lnTo>
                      <a:cubicBezTo>
                        <a:pt x="23918" y="-1470"/>
                        <a:pt x="32823" y="5340"/>
                        <a:pt x="34119" y="15046"/>
                      </a:cubicBezTo>
                      <a:cubicBezTo>
                        <a:pt x="34319" y="16561"/>
                        <a:pt x="34319" y="18104"/>
                        <a:pt x="34128" y="19628"/>
                      </a:cubicBezTo>
                      <a:cubicBezTo>
                        <a:pt x="34128" y="33534"/>
                        <a:pt x="28032" y="41345"/>
                        <a:pt x="14221" y="41345"/>
                      </a:cubicBezTo>
                      <a:lnTo>
                        <a:pt x="-66" y="4134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64" name="Полилиния: фигура 463">
                  <a:extLst>
                    <a:ext uri="{FF2B5EF4-FFF2-40B4-BE49-F238E27FC236}">
                      <a16:creationId xmlns:a16="http://schemas.microsoft.com/office/drawing/2014/main" id="{541EA9B1-D446-48B4-91B8-7E4F1447AFEF}"/>
                    </a:ext>
                  </a:extLst>
                </p:cNvPr>
                <p:cNvSpPr/>
                <p:nvPr/>
              </p:nvSpPr>
              <p:spPr>
                <a:xfrm>
                  <a:off x="598436" y="8293447"/>
                  <a:ext cx="5524" cy="41528"/>
                </a:xfrm>
                <a:custGeom>
                  <a:avLst/>
                  <a:gdLst>
                    <a:gd name="connsiteX0" fmla="*/ 0 w 5524"/>
                    <a:gd name="connsiteY0" fmla="*/ 0 h 41528"/>
                    <a:gd name="connsiteX1" fmla="*/ 5525 w 5524"/>
                    <a:gd name="connsiteY1" fmla="*/ 0 h 41528"/>
                    <a:gd name="connsiteX2" fmla="*/ 5525 w 5524"/>
                    <a:gd name="connsiteY2" fmla="*/ 41529 h 41528"/>
                    <a:gd name="connsiteX3" fmla="*/ 0 w 5524"/>
                    <a:gd name="connsiteY3" fmla="*/ 41529 h 415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524" h="41528">
                      <a:moveTo>
                        <a:pt x="0" y="0"/>
                      </a:moveTo>
                      <a:lnTo>
                        <a:pt x="5525" y="0"/>
                      </a:lnTo>
                      <a:lnTo>
                        <a:pt x="5525" y="41529"/>
                      </a:lnTo>
                      <a:lnTo>
                        <a:pt x="0" y="41529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66" name="Полилиния: фигура 465">
                  <a:extLst>
                    <a:ext uri="{FF2B5EF4-FFF2-40B4-BE49-F238E27FC236}">
                      <a16:creationId xmlns:a16="http://schemas.microsoft.com/office/drawing/2014/main" id="{43DDF4BF-ADC1-4F0A-A41D-168E49E0A862}"/>
                    </a:ext>
                  </a:extLst>
                </p:cNvPr>
                <p:cNvSpPr/>
                <p:nvPr/>
              </p:nvSpPr>
              <p:spPr>
                <a:xfrm>
                  <a:off x="626344" y="8293666"/>
                  <a:ext cx="27339" cy="41310"/>
                </a:xfrm>
                <a:custGeom>
                  <a:avLst/>
                  <a:gdLst>
                    <a:gd name="connsiteX0" fmla="*/ 1077 w 27339"/>
                    <a:gd name="connsiteY0" fmla="*/ 14396 h 41310"/>
                    <a:gd name="connsiteX1" fmla="*/ 11983 w 27339"/>
                    <a:gd name="connsiteY1" fmla="*/ -149 h 41310"/>
                    <a:gd name="connsiteX2" fmla="*/ 14316 w 27339"/>
                    <a:gd name="connsiteY2" fmla="*/ -273 h 41310"/>
                    <a:gd name="connsiteX3" fmla="*/ 27204 w 27339"/>
                    <a:gd name="connsiteY3" fmla="*/ 10138 h 41310"/>
                    <a:gd name="connsiteX4" fmla="*/ 27270 w 27339"/>
                    <a:gd name="connsiteY4" fmla="*/ 11633 h 41310"/>
                    <a:gd name="connsiteX5" fmla="*/ 17269 w 27339"/>
                    <a:gd name="connsiteY5" fmla="*/ 25730 h 41310"/>
                    <a:gd name="connsiteX6" fmla="*/ 5649 w 27339"/>
                    <a:gd name="connsiteY6" fmla="*/ 36589 h 41310"/>
                    <a:gd name="connsiteX7" fmla="*/ 26889 w 27339"/>
                    <a:gd name="connsiteY7" fmla="*/ 36589 h 41310"/>
                    <a:gd name="connsiteX8" fmla="*/ 26889 w 27339"/>
                    <a:gd name="connsiteY8" fmla="*/ 40970 h 41310"/>
                    <a:gd name="connsiteX9" fmla="*/ -66 w 27339"/>
                    <a:gd name="connsiteY9" fmla="*/ 40970 h 41310"/>
                    <a:gd name="connsiteX10" fmla="*/ 11459 w 27339"/>
                    <a:gd name="connsiteY10" fmla="*/ 24111 h 41310"/>
                    <a:gd name="connsiteX11" fmla="*/ 22032 w 27339"/>
                    <a:gd name="connsiteY11" fmla="*/ 11538 h 41310"/>
                    <a:gd name="connsiteX12" fmla="*/ 14431 w 27339"/>
                    <a:gd name="connsiteY12" fmla="*/ 4089 h 41310"/>
                    <a:gd name="connsiteX13" fmla="*/ 14031 w 27339"/>
                    <a:gd name="connsiteY13" fmla="*/ 4109 h 41310"/>
                    <a:gd name="connsiteX14" fmla="*/ 6030 w 27339"/>
                    <a:gd name="connsiteY14" fmla="*/ 14396 h 413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7339" h="41310">
                      <a:moveTo>
                        <a:pt x="1077" y="14396"/>
                      </a:moveTo>
                      <a:cubicBezTo>
                        <a:pt x="67" y="7366"/>
                        <a:pt x="4953" y="851"/>
                        <a:pt x="11983" y="-149"/>
                      </a:cubicBezTo>
                      <a:cubicBezTo>
                        <a:pt x="12754" y="-263"/>
                        <a:pt x="13535" y="-302"/>
                        <a:pt x="14316" y="-273"/>
                      </a:cubicBezTo>
                      <a:cubicBezTo>
                        <a:pt x="20746" y="-959"/>
                        <a:pt x="26518" y="3699"/>
                        <a:pt x="27204" y="10138"/>
                      </a:cubicBezTo>
                      <a:cubicBezTo>
                        <a:pt x="27261" y="10633"/>
                        <a:pt x="27280" y="11138"/>
                        <a:pt x="27270" y="11633"/>
                      </a:cubicBezTo>
                      <a:cubicBezTo>
                        <a:pt x="26889" y="17853"/>
                        <a:pt x="23013" y="23311"/>
                        <a:pt x="17269" y="25730"/>
                      </a:cubicBezTo>
                      <a:cubicBezTo>
                        <a:pt x="12126" y="28873"/>
                        <a:pt x="6696" y="31540"/>
                        <a:pt x="5649" y="36589"/>
                      </a:cubicBezTo>
                      <a:lnTo>
                        <a:pt x="26889" y="36589"/>
                      </a:lnTo>
                      <a:lnTo>
                        <a:pt x="26889" y="40970"/>
                      </a:lnTo>
                      <a:lnTo>
                        <a:pt x="-66" y="40970"/>
                      </a:lnTo>
                      <a:cubicBezTo>
                        <a:pt x="315" y="33636"/>
                        <a:pt x="4763" y="27131"/>
                        <a:pt x="11459" y="24111"/>
                      </a:cubicBezTo>
                      <a:cubicBezTo>
                        <a:pt x="18507" y="19825"/>
                        <a:pt x="22032" y="17253"/>
                        <a:pt x="22032" y="11538"/>
                      </a:cubicBezTo>
                      <a:cubicBezTo>
                        <a:pt x="21984" y="7385"/>
                        <a:pt x="18584" y="4051"/>
                        <a:pt x="14431" y="4089"/>
                      </a:cubicBezTo>
                      <a:cubicBezTo>
                        <a:pt x="14297" y="4099"/>
                        <a:pt x="14164" y="4099"/>
                        <a:pt x="14031" y="4109"/>
                      </a:cubicBezTo>
                      <a:cubicBezTo>
                        <a:pt x="8316" y="4109"/>
                        <a:pt x="5839" y="9443"/>
                        <a:pt x="6030" y="14396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67" name="Полилиния: фигура 466">
                  <a:extLst>
                    <a:ext uri="{FF2B5EF4-FFF2-40B4-BE49-F238E27FC236}">
                      <a16:creationId xmlns:a16="http://schemas.microsoft.com/office/drawing/2014/main" id="{D719EC57-31B3-41C0-BFB7-12DC1323411A}"/>
                    </a:ext>
                  </a:extLst>
                </p:cNvPr>
                <p:cNvSpPr/>
                <p:nvPr/>
              </p:nvSpPr>
              <p:spPr>
                <a:xfrm>
                  <a:off x="659682" y="8293257"/>
                  <a:ext cx="27527" cy="42005"/>
                </a:xfrm>
                <a:custGeom>
                  <a:avLst/>
                  <a:gdLst>
                    <a:gd name="connsiteX0" fmla="*/ 13745 w 27527"/>
                    <a:gd name="connsiteY0" fmla="*/ 37760 h 42005"/>
                    <a:gd name="connsiteX1" fmla="*/ 22222 w 27527"/>
                    <a:gd name="connsiteY1" fmla="*/ 21091 h 42005"/>
                    <a:gd name="connsiteX2" fmla="*/ 13745 w 27527"/>
                    <a:gd name="connsiteY2" fmla="*/ 4518 h 42005"/>
                    <a:gd name="connsiteX3" fmla="*/ 5172 w 27527"/>
                    <a:gd name="connsiteY3" fmla="*/ 21091 h 42005"/>
                    <a:gd name="connsiteX4" fmla="*/ 13745 w 27527"/>
                    <a:gd name="connsiteY4" fmla="*/ 37760 h 42005"/>
                    <a:gd name="connsiteX5" fmla="*/ 13745 w 27527"/>
                    <a:gd name="connsiteY5" fmla="*/ -340 h 42005"/>
                    <a:gd name="connsiteX6" fmla="*/ 27461 w 27527"/>
                    <a:gd name="connsiteY6" fmla="*/ 20710 h 42005"/>
                    <a:gd name="connsiteX7" fmla="*/ 13745 w 27527"/>
                    <a:gd name="connsiteY7" fmla="*/ 41665 h 42005"/>
                    <a:gd name="connsiteX8" fmla="*/ -66 w 27527"/>
                    <a:gd name="connsiteY8" fmla="*/ 20710 h 42005"/>
                    <a:gd name="connsiteX9" fmla="*/ 13745 w 27527"/>
                    <a:gd name="connsiteY9" fmla="*/ -340 h 420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7527" h="42005">
                      <a:moveTo>
                        <a:pt x="13745" y="37760"/>
                      </a:moveTo>
                      <a:cubicBezTo>
                        <a:pt x="22127" y="37760"/>
                        <a:pt x="22222" y="27282"/>
                        <a:pt x="22222" y="21091"/>
                      </a:cubicBezTo>
                      <a:cubicBezTo>
                        <a:pt x="22222" y="14900"/>
                        <a:pt x="22222" y="4518"/>
                        <a:pt x="13745" y="4518"/>
                      </a:cubicBezTo>
                      <a:cubicBezTo>
                        <a:pt x="5268" y="4518"/>
                        <a:pt x="5172" y="14995"/>
                        <a:pt x="5172" y="21091"/>
                      </a:cubicBezTo>
                      <a:cubicBezTo>
                        <a:pt x="5172" y="27187"/>
                        <a:pt x="5172" y="37760"/>
                        <a:pt x="13745" y="37760"/>
                      </a:cubicBezTo>
                      <a:moveTo>
                        <a:pt x="13745" y="-340"/>
                      </a:moveTo>
                      <a:cubicBezTo>
                        <a:pt x="26604" y="-340"/>
                        <a:pt x="27461" y="11566"/>
                        <a:pt x="27461" y="20710"/>
                      </a:cubicBezTo>
                      <a:cubicBezTo>
                        <a:pt x="27461" y="29854"/>
                        <a:pt x="26604" y="41665"/>
                        <a:pt x="13745" y="41665"/>
                      </a:cubicBezTo>
                      <a:cubicBezTo>
                        <a:pt x="886" y="41665"/>
                        <a:pt x="-66" y="29759"/>
                        <a:pt x="-66" y="20710"/>
                      </a:cubicBezTo>
                      <a:cubicBezTo>
                        <a:pt x="-66" y="11662"/>
                        <a:pt x="791" y="-340"/>
                        <a:pt x="13745" y="-340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68" name="Полилиния: фигура 467">
                  <a:extLst>
                    <a:ext uri="{FF2B5EF4-FFF2-40B4-BE49-F238E27FC236}">
                      <a16:creationId xmlns:a16="http://schemas.microsoft.com/office/drawing/2014/main" id="{7C849342-DF22-42F6-A38B-F4F64D654CC8}"/>
                    </a:ext>
                  </a:extLst>
                </p:cNvPr>
                <p:cNvSpPr/>
                <p:nvPr/>
              </p:nvSpPr>
              <p:spPr>
                <a:xfrm>
                  <a:off x="694639" y="8293733"/>
                  <a:ext cx="15716" cy="41243"/>
                </a:xfrm>
                <a:custGeom>
                  <a:avLst/>
                  <a:gdLst>
                    <a:gd name="connsiteX0" fmla="*/ 15650 w 15716"/>
                    <a:gd name="connsiteY0" fmla="*/ 40903 h 41243"/>
                    <a:gd name="connsiteX1" fmla="*/ 10697 w 15716"/>
                    <a:gd name="connsiteY1" fmla="*/ 40903 h 41243"/>
                    <a:gd name="connsiteX2" fmla="*/ 10697 w 15716"/>
                    <a:gd name="connsiteY2" fmla="*/ 11376 h 41243"/>
                    <a:gd name="connsiteX3" fmla="*/ -66 w 15716"/>
                    <a:gd name="connsiteY3" fmla="*/ 11376 h 41243"/>
                    <a:gd name="connsiteX4" fmla="*/ -66 w 15716"/>
                    <a:gd name="connsiteY4" fmla="*/ 7471 h 41243"/>
                    <a:gd name="connsiteX5" fmla="*/ 11840 w 15716"/>
                    <a:gd name="connsiteY5" fmla="*/ -340 h 41243"/>
                    <a:gd name="connsiteX6" fmla="*/ 15650 w 15716"/>
                    <a:gd name="connsiteY6" fmla="*/ -340 h 412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5716" h="41243">
                      <a:moveTo>
                        <a:pt x="15650" y="40903"/>
                      </a:moveTo>
                      <a:lnTo>
                        <a:pt x="10697" y="40903"/>
                      </a:lnTo>
                      <a:lnTo>
                        <a:pt x="10697" y="11376"/>
                      </a:lnTo>
                      <a:lnTo>
                        <a:pt x="-66" y="11376"/>
                      </a:lnTo>
                      <a:lnTo>
                        <a:pt x="-66" y="7471"/>
                      </a:lnTo>
                      <a:cubicBezTo>
                        <a:pt x="5649" y="7471"/>
                        <a:pt x="10697" y="5947"/>
                        <a:pt x="11840" y="-340"/>
                      </a:cubicBezTo>
                      <a:lnTo>
                        <a:pt x="15650" y="-34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69" name="Полилиния: фигура 468">
                  <a:extLst>
                    <a:ext uri="{FF2B5EF4-FFF2-40B4-BE49-F238E27FC236}">
                      <a16:creationId xmlns:a16="http://schemas.microsoft.com/office/drawing/2014/main" id="{84DAEFA4-6E59-42A5-A469-831FAE9484D8}"/>
                    </a:ext>
                  </a:extLst>
                </p:cNvPr>
                <p:cNvSpPr/>
                <p:nvPr/>
              </p:nvSpPr>
              <p:spPr>
                <a:xfrm>
                  <a:off x="724071" y="8293500"/>
                  <a:ext cx="28049" cy="42068"/>
                </a:xfrm>
                <a:custGeom>
                  <a:avLst/>
                  <a:gdLst>
                    <a:gd name="connsiteX0" fmla="*/ 5934 w 28049"/>
                    <a:gd name="connsiteY0" fmla="*/ 28278 h 42068"/>
                    <a:gd name="connsiteX1" fmla="*/ 13469 w 28049"/>
                    <a:gd name="connsiteY1" fmla="*/ 37603 h 42068"/>
                    <a:gd name="connsiteX2" fmla="*/ 22794 w 28049"/>
                    <a:gd name="connsiteY2" fmla="*/ 30069 h 42068"/>
                    <a:gd name="connsiteX3" fmla="*/ 22794 w 28049"/>
                    <a:gd name="connsiteY3" fmla="*/ 28278 h 42068"/>
                    <a:gd name="connsiteX4" fmla="*/ 15840 w 28049"/>
                    <a:gd name="connsiteY4" fmla="*/ 18848 h 42068"/>
                    <a:gd name="connsiteX5" fmla="*/ 14412 w 28049"/>
                    <a:gd name="connsiteY5" fmla="*/ 18753 h 42068"/>
                    <a:gd name="connsiteX6" fmla="*/ 5858 w 28049"/>
                    <a:gd name="connsiteY6" fmla="*/ 26964 h 42068"/>
                    <a:gd name="connsiteX7" fmla="*/ 5934 w 28049"/>
                    <a:gd name="connsiteY7" fmla="*/ 28278 h 42068"/>
                    <a:gd name="connsiteX8" fmla="*/ 21936 w 28049"/>
                    <a:gd name="connsiteY8" fmla="*/ 10466 h 42068"/>
                    <a:gd name="connsiteX9" fmla="*/ 14983 w 28049"/>
                    <a:gd name="connsiteY9" fmla="*/ 4275 h 42068"/>
                    <a:gd name="connsiteX10" fmla="*/ 4982 w 28049"/>
                    <a:gd name="connsiteY10" fmla="*/ 19896 h 42068"/>
                    <a:gd name="connsiteX11" fmla="*/ 4982 w 28049"/>
                    <a:gd name="connsiteY11" fmla="*/ 19896 h 42068"/>
                    <a:gd name="connsiteX12" fmla="*/ 15269 w 28049"/>
                    <a:gd name="connsiteY12" fmla="*/ 14467 h 42068"/>
                    <a:gd name="connsiteX13" fmla="*/ 27975 w 28049"/>
                    <a:gd name="connsiteY13" fmla="*/ 26316 h 42068"/>
                    <a:gd name="connsiteX14" fmla="*/ 27937 w 28049"/>
                    <a:gd name="connsiteY14" fmla="*/ 27802 h 42068"/>
                    <a:gd name="connsiteX15" fmla="*/ 15593 w 28049"/>
                    <a:gd name="connsiteY15" fmla="*/ 41699 h 42068"/>
                    <a:gd name="connsiteX16" fmla="*/ 14126 w 28049"/>
                    <a:gd name="connsiteY16" fmla="*/ 41708 h 42068"/>
                    <a:gd name="connsiteX17" fmla="*/ -66 w 28049"/>
                    <a:gd name="connsiteY17" fmla="*/ 21801 h 42068"/>
                    <a:gd name="connsiteX18" fmla="*/ 15078 w 28049"/>
                    <a:gd name="connsiteY18" fmla="*/ -297 h 42068"/>
                    <a:gd name="connsiteX19" fmla="*/ 26661 w 28049"/>
                    <a:gd name="connsiteY19" fmla="*/ 9380 h 42068"/>
                    <a:gd name="connsiteX20" fmla="*/ 26699 w 28049"/>
                    <a:gd name="connsiteY20" fmla="*/ 10276 h 420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28049" h="42068">
                      <a:moveTo>
                        <a:pt x="5934" y="28278"/>
                      </a:moveTo>
                      <a:cubicBezTo>
                        <a:pt x="5439" y="32936"/>
                        <a:pt x="8811" y="37108"/>
                        <a:pt x="13469" y="37603"/>
                      </a:cubicBezTo>
                      <a:cubicBezTo>
                        <a:pt x="18126" y="38098"/>
                        <a:pt x="22298" y="34726"/>
                        <a:pt x="22794" y="30069"/>
                      </a:cubicBezTo>
                      <a:cubicBezTo>
                        <a:pt x="22860" y="29478"/>
                        <a:pt x="22860" y="28878"/>
                        <a:pt x="22794" y="28278"/>
                      </a:cubicBezTo>
                      <a:cubicBezTo>
                        <a:pt x="23479" y="23754"/>
                        <a:pt x="20365" y="19534"/>
                        <a:pt x="15840" y="18848"/>
                      </a:cubicBezTo>
                      <a:cubicBezTo>
                        <a:pt x="15364" y="18772"/>
                        <a:pt x="14888" y="18743"/>
                        <a:pt x="14412" y="18753"/>
                      </a:cubicBezTo>
                      <a:cubicBezTo>
                        <a:pt x="9782" y="18658"/>
                        <a:pt x="5953" y="22334"/>
                        <a:pt x="5858" y="26964"/>
                      </a:cubicBezTo>
                      <a:cubicBezTo>
                        <a:pt x="5849" y="27402"/>
                        <a:pt x="5877" y="27840"/>
                        <a:pt x="5934" y="28278"/>
                      </a:cubicBezTo>
                      <a:moveTo>
                        <a:pt x="21936" y="10466"/>
                      </a:moveTo>
                      <a:cubicBezTo>
                        <a:pt x="21679" y="6856"/>
                        <a:pt x="18593" y="4113"/>
                        <a:pt x="14983" y="4275"/>
                      </a:cubicBezTo>
                      <a:cubicBezTo>
                        <a:pt x="6506" y="4275"/>
                        <a:pt x="5458" y="13800"/>
                        <a:pt x="4982" y="19896"/>
                      </a:cubicBezTo>
                      <a:lnTo>
                        <a:pt x="4982" y="19896"/>
                      </a:lnTo>
                      <a:cubicBezTo>
                        <a:pt x="7106" y="16286"/>
                        <a:pt x="11087" y="14181"/>
                        <a:pt x="15269" y="14467"/>
                      </a:cubicBezTo>
                      <a:cubicBezTo>
                        <a:pt x="22051" y="14229"/>
                        <a:pt x="27737" y="19534"/>
                        <a:pt x="27975" y="26316"/>
                      </a:cubicBezTo>
                      <a:cubicBezTo>
                        <a:pt x="27994" y="26811"/>
                        <a:pt x="27975" y="27307"/>
                        <a:pt x="27937" y="27802"/>
                      </a:cubicBezTo>
                      <a:cubicBezTo>
                        <a:pt x="28366" y="35050"/>
                        <a:pt x="22841" y="41270"/>
                        <a:pt x="15593" y="41699"/>
                      </a:cubicBezTo>
                      <a:cubicBezTo>
                        <a:pt x="15107" y="41737"/>
                        <a:pt x="14612" y="41737"/>
                        <a:pt x="14126" y="41708"/>
                      </a:cubicBezTo>
                      <a:cubicBezTo>
                        <a:pt x="1934" y="41708"/>
                        <a:pt x="-66" y="30469"/>
                        <a:pt x="-66" y="21801"/>
                      </a:cubicBezTo>
                      <a:cubicBezTo>
                        <a:pt x="-66" y="10466"/>
                        <a:pt x="3363" y="-297"/>
                        <a:pt x="15078" y="-297"/>
                      </a:cubicBezTo>
                      <a:cubicBezTo>
                        <a:pt x="20946" y="-821"/>
                        <a:pt x="26127" y="3503"/>
                        <a:pt x="26661" y="9380"/>
                      </a:cubicBezTo>
                      <a:cubicBezTo>
                        <a:pt x="26680" y="9676"/>
                        <a:pt x="26699" y="9971"/>
                        <a:pt x="26699" y="10276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529" name="Группа 528">
              <a:extLst>
                <a:ext uri="{FF2B5EF4-FFF2-40B4-BE49-F238E27FC236}">
                  <a16:creationId xmlns:a16="http://schemas.microsoft.com/office/drawing/2014/main" id="{9F7F9658-1991-4115-A999-29EDD4740F52}"/>
                </a:ext>
              </a:extLst>
            </p:cNvPr>
            <p:cNvGrpSpPr/>
            <p:nvPr/>
          </p:nvGrpSpPr>
          <p:grpSpPr>
            <a:xfrm>
              <a:off x="3938864" y="3811272"/>
              <a:ext cx="2573283" cy="149886"/>
              <a:chOff x="3938864" y="3905615"/>
              <a:chExt cx="2573283" cy="149886"/>
            </a:xfrm>
          </p:grpSpPr>
          <p:grpSp>
            <p:nvGrpSpPr>
              <p:cNvPr id="436" name="Группа 435">
                <a:extLst>
                  <a:ext uri="{FF2B5EF4-FFF2-40B4-BE49-F238E27FC236}">
                    <a16:creationId xmlns:a16="http://schemas.microsoft.com/office/drawing/2014/main" id="{3AA0C60D-89D7-4600-9B68-E017B0299E4B}"/>
                  </a:ext>
                </a:extLst>
              </p:cNvPr>
              <p:cNvGrpSpPr/>
              <p:nvPr/>
            </p:nvGrpSpPr>
            <p:grpSpPr>
              <a:xfrm>
                <a:off x="5605653" y="3923075"/>
                <a:ext cx="906494" cy="114966"/>
                <a:chOff x="1723238" y="7251105"/>
                <a:chExt cx="906494" cy="114966"/>
              </a:xfrm>
              <a:solidFill>
                <a:schemeClr val="bg1">
                  <a:lumMod val="95000"/>
                </a:schemeClr>
              </a:solidFill>
            </p:grpSpPr>
            <p:sp>
              <p:nvSpPr>
                <p:cNvPr id="424" name="Полилиния: фигура 423">
                  <a:extLst>
                    <a:ext uri="{FF2B5EF4-FFF2-40B4-BE49-F238E27FC236}">
                      <a16:creationId xmlns:a16="http://schemas.microsoft.com/office/drawing/2014/main" id="{999F7E75-EC28-415C-B824-EA210F8E067D}"/>
                    </a:ext>
                  </a:extLst>
                </p:cNvPr>
                <p:cNvSpPr/>
                <p:nvPr/>
              </p:nvSpPr>
              <p:spPr>
                <a:xfrm>
                  <a:off x="1723238" y="7251892"/>
                  <a:ext cx="88851" cy="111296"/>
                </a:xfrm>
                <a:custGeom>
                  <a:avLst/>
                  <a:gdLst>
                    <a:gd name="connsiteX0" fmla="*/ -147 w 88851"/>
                    <a:gd name="connsiteY0" fmla="*/ 110862 h 111296"/>
                    <a:gd name="connsiteX1" fmla="*/ 36048 w 88851"/>
                    <a:gd name="connsiteY1" fmla="*/ 110862 h 111296"/>
                    <a:gd name="connsiteX2" fmla="*/ 65671 w 88851"/>
                    <a:gd name="connsiteY2" fmla="*/ 104099 h 111296"/>
                    <a:gd name="connsiteX3" fmla="*/ 74272 w 88851"/>
                    <a:gd name="connsiteY3" fmla="*/ 15069 h 111296"/>
                    <a:gd name="connsiteX4" fmla="*/ 65671 w 88851"/>
                    <a:gd name="connsiteY4" fmla="*/ 6467 h 111296"/>
                    <a:gd name="connsiteX5" fmla="*/ 36048 w 88851"/>
                    <a:gd name="connsiteY5" fmla="*/ -295 h 111296"/>
                    <a:gd name="connsiteX6" fmla="*/ -147 w 88851"/>
                    <a:gd name="connsiteY6" fmla="*/ -295 h 111296"/>
                    <a:gd name="connsiteX7" fmla="*/ 14903 w 88851"/>
                    <a:gd name="connsiteY7" fmla="*/ 12945 h 111296"/>
                    <a:gd name="connsiteX8" fmla="*/ 36905 w 88851"/>
                    <a:gd name="connsiteY8" fmla="*/ 12945 h 111296"/>
                    <a:gd name="connsiteX9" fmla="*/ 64528 w 88851"/>
                    <a:gd name="connsiteY9" fmla="*/ 25517 h 111296"/>
                    <a:gd name="connsiteX10" fmla="*/ 64528 w 88851"/>
                    <a:gd name="connsiteY10" fmla="*/ 85049 h 111296"/>
                    <a:gd name="connsiteX11" fmla="*/ 36905 w 88851"/>
                    <a:gd name="connsiteY11" fmla="*/ 97622 h 111296"/>
                    <a:gd name="connsiteX12" fmla="*/ 15093 w 88851"/>
                    <a:gd name="connsiteY12" fmla="*/ 97622 h 1112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8851" h="111296">
                      <a:moveTo>
                        <a:pt x="-147" y="110862"/>
                      </a:moveTo>
                      <a:lnTo>
                        <a:pt x="36048" y="110862"/>
                      </a:lnTo>
                      <a:cubicBezTo>
                        <a:pt x="46354" y="111376"/>
                        <a:pt x="56603" y="109033"/>
                        <a:pt x="65671" y="104099"/>
                      </a:cubicBezTo>
                      <a:cubicBezTo>
                        <a:pt x="92627" y="81886"/>
                        <a:pt x="96484" y="42034"/>
                        <a:pt x="74272" y="15069"/>
                      </a:cubicBezTo>
                      <a:cubicBezTo>
                        <a:pt x="71691" y="11935"/>
                        <a:pt x="68805" y="9049"/>
                        <a:pt x="65671" y="6467"/>
                      </a:cubicBezTo>
                      <a:cubicBezTo>
                        <a:pt x="56603" y="1534"/>
                        <a:pt x="46354" y="-810"/>
                        <a:pt x="36048" y="-295"/>
                      </a:cubicBezTo>
                      <a:lnTo>
                        <a:pt x="-147" y="-295"/>
                      </a:lnTo>
                      <a:close/>
                      <a:moveTo>
                        <a:pt x="14903" y="12945"/>
                      </a:moveTo>
                      <a:lnTo>
                        <a:pt x="36905" y="12945"/>
                      </a:lnTo>
                      <a:cubicBezTo>
                        <a:pt x="47688" y="11982"/>
                        <a:pt x="58175" y="16764"/>
                        <a:pt x="64528" y="25517"/>
                      </a:cubicBezTo>
                      <a:cubicBezTo>
                        <a:pt x="75682" y="43796"/>
                        <a:pt x="75682" y="66770"/>
                        <a:pt x="64528" y="85049"/>
                      </a:cubicBezTo>
                      <a:cubicBezTo>
                        <a:pt x="58175" y="93802"/>
                        <a:pt x="47688" y="98584"/>
                        <a:pt x="36905" y="97622"/>
                      </a:cubicBezTo>
                      <a:lnTo>
                        <a:pt x="15093" y="976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25" name="Полилиния: фигура 424">
                  <a:extLst>
                    <a:ext uri="{FF2B5EF4-FFF2-40B4-BE49-F238E27FC236}">
                      <a16:creationId xmlns:a16="http://schemas.microsoft.com/office/drawing/2014/main" id="{587BF1D2-7ECC-4169-BF7E-B62507DA1CEE}"/>
                    </a:ext>
                  </a:extLst>
                </p:cNvPr>
                <p:cNvSpPr/>
                <p:nvPr/>
              </p:nvSpPr>
              <p:spPr>
                <a:xfrm>
                  <a:off x="1891721" y="7251486"/>
                  <a:ext cx="81929" cy="113918"/>
                </a:xfrm>
                <a:custGeom>
                  <a:avLst/>
                  <a:gdLst>
                    <a:gd name="connsiteX0" fmla="*/ -133 w 81929"/>
                    <a:gd name="connsiteY0" fmla="*/ 79359 h 113918"/>
                    <a:gd name="connsiteX1" fmla="*/ 37967 w 81929"/>
                    <a:gd name="connsiteY1" fmla="*/ 113554 h 113918"/>
                    <a:gd name="connsiteX2" fmla="*/ 81782 w 81929"/>
                    <a:gd name="connsiteY2" fmla="*/ 79931 h 113918"/>
                    <a:gd name="connsiteX3" fmla="*/ 34919 w 81929"/>
                    <a:gd name="connsiteY3" fmla="*/ 45831 h 113918"/>
                    <a:gd name="connsiteX4" fmla="*/ 16822 w 81929"/>
                    <a:gd name="connsiteY4" fmla="*/ 29639 h 113918"/>
                    <a:gd name="connsiteX5" fmla="*/ 41873 w 81929"/>
                    <a:gd name="connsiteY5" fmla="*/ 12684 h 113918"/>
                    <a:gd name="connsiteX6" fmla="*/ 63399 w 81929"/>
                    <a:gd name="connsiteY6" fmla="*/ 29162 h 113918"/>
                    <a:gd name="connsiteX7" fmla="*/ 79020 w 81929"/>
                    <a:gd name="connsiteY7" fmla="*/ 29162 h 113918"/>
                    <a:gd name="connsiteX8" fmla="*/ 42539 w 81929"/>
                    <a:gd name="connsiteY8" fmla="*/ -365 h 113918"/>
                    <a:gd name="connsiteX9" fmla="*/ 1010 w 81929"/>
                    <a:gd name="connsiteY9" fmla="*/ 32210 h 113918"/>
                    <a:gd name="connsiteX10" fmla="*/ 48635 w 81929"/>
                    <a:gd name="connsiteY10" fmla="*/ 64786 h 113918"/>
                    <a:gd name="connsiteX11" fmla="*/ 66257 w 81929"/>
                    <a:gd name="connsiteY11" fmla="*/ 81645 h 113918"/>
                    <a:gd name="connsiteX12" fmla="*/ 39110 w 81929"/>
                    <a:gd name="connsiteY12" fmla="*/ 100695 h 113918"/>
                    <a:gd name="connsiteX13" fmla="*/ 15488 w 81929"/>
                    <a:gd name="connsiteY13" fmla="*/ 79455 h 113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81929" h="113918">
                      <a:moveTo>
                        <a:pt x="-133" y="79359"/>
                      </a:moveTo>
                      <a:cubicBezTo>
                        <a:pt x="-704" y="103934"/>
                        <a:pt x="15774" y="113554"/>
                        <a:pt x="37967" y="113554"/>
                      </a:cubicBezTo>
                      <a:cubicBezTo>
                        <a:pt x="60161" y="113554"/>
                        <a:pt x="81782" y="104791"/>
                        <a:pt x="81782" y="79931"/>
                      </a:cubicBezTo>
                      <a:cubicBezTo>
                        <a:pt x="81782" y="52403"/>
                        <a:pt x="54731" y="52403"/>
                        <a:pt x="34919" y="45831"/>
                      </a:cubicBezTo>
                      <a:cubicBezTo>
                        <a:pt x="25394" y="42783"/>
                        <a:pt x="16822" y="42021"/>
                        <a:pt x="16822" y="29639"/>
                      </a:cubicBezTo>
                      <a:cubicBezTo>
                        <a:pt x="16822" y="17256"/>
                        <a:pt x="31300" y="12684"/>
                        <a:pt x="41873" y="12684"/>
                      </a:cubicBezTo>
                      <a:cubicBezTo>
                        <a:pt x="52446" y="12684"/>
                        <a:pt x="62828" y="16875"/>
                        <a:pt x="63399" y="29162"/>
                      </a:cubicBezTo>
                      <a:lnTo>
                        <a:pt x="79020" y="29162"/>
                      </a:lnTo>
                      <a:cubicBezTo>
                        <a:pt x="79020" y="7922"/>
                        <a:pt x="60923" y="-365"/>
                        <a:pt x="42539" y="-365"/>
                      </a:cubicBezTo>
                      <a:cubicBezTo>
                        <a:pt x="22346" y="-365"/>
                        <a:pt x="1010" y="8398"/>
                        <a:pt x="1010" y="32210"/>
                      </a:cubicBezTo>
                      <a:cubicBezTo>
                        <a:pt x="1010" y="56023"/>
                        <a:pt x="30633" y="60785"/>
                        <a:pt x="48635" y="64786"/>
                      </a:cubicBezTo>
                      <a:cubicBezTo>
                        <a:pt x="57589" y="66596"/>
                        <a:pt x="66257" y="70977"/>
                        <a:pt x="66257" y="81645"/>
                      </a:cubicBezTo>
                      <a:cubicBezTo>
                        <a:pt x="66257" y="96885"/>
                        <a:pt x="51302" y="100695"/>
                        <a:pt x="39110" y="100695"/>
                      </a:cubicBezTo>
                      <a:cubicBezTo>
                        <a:pt x="24632" y="100695"/>
                        <a:pt x="15774" y="94885"/>
                        <a:pt x="15488" y="79455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26" name="Полилиния: фигура 425">
                  <a:extLst>
                    <a:ext uri="{FF2B5EF4-FFF2-40B4-BE49-F238E27FC236}">
                      <a16:creationId xmlns:a16="http://schemas.microsoft.com/office/drawing/2014/main" id="{2A1C1A93-C688-4C42-9DA2-6452AC8CEEE9}"/>
                    </a:ext>
                  </a:extLst>
                </p:cNvPr>
                <p:cNvSpPr/>
                <p:nvPr/>
              </p:nvSpPr>
              <p:spPr>
                <a:xfrm>
                  <a:off x="1980223" y="7253772"/>
                  <a:ext cx="14954" cy="109442"/>
                </a:xfrm>
                <a:custGeom>
                  <a:avLst/>
                  <a:gdLst>
                    <a:gd name="connsiteX0" fmla="*/ 0 w 14954"/>
                    <a:gd name="connsiteY0" fmla="*/ 0 h 109442"/>
                    <a:gd name="connsiteX1" fmla="*/ 14954 w 14954"/>
                    <a:gd name="connsiteY1" fmla="*/ 0 h 109442"/>
                    <a:gd name="connsiteX2" fmla="*/ 14954 w 14954"/>
                    <a:gd name="connsiteY2" fmla="*/ 109442 h 109442"/>
                    <a:gd name="connsiteX3" fmla="*/ 0 w 14954"/>
                    <a:gd name="connsiteY3" fmla="*/ 109442 h 1094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954" h="109442">
                      <a:moveTo>
                        <a:pt x="0" y="0"/>
                      </a:moveTo>
                      <a:lnTo>
                        <a:pt x="14954" y="0"/>
                      </a:lnTo>
                      <a:lnTo>
                        <a:pt x="14954" y="109442"/>
                      </a:lnTo>
                      <a:lnTo>
                        <a:pt x="0" y="10944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27" name="Полилиния: фигура 426">
                  <a:extLst>
                    <a:ext uri="{FF2B5EF4-FFF2-40B4-BE49-F238E27FC236}">
                      <a16:creationId xmlns:a16="http://schemas.microsoft.com/office/drawing/2014/main" id="{11C9ACA8-7943-4F24-B7E0-932F9BF20632}"/>
                    </a:ext>
                  </a:extLst>
                </p:cNvPr>
                <p:cNvSpPr/>
                <p:nvPr/>
              </p:nvSpPr>
              <p:spPr>
                <a:xfrm>
                  <a:off x="2001466" y="7251379"/>
                  <a:ext cx="92676" cy="114253"/>
                </a:xfrm>
                <a:custGeom>
                  <a:avLst/>
                  <a:gdLst>
                    <a:gd name="connsiteX0" fmla="*/ 92434 w 92676"/>
                    <a:gd name="connsiteY0" fmla="*/ 29268 h 114253"/>
                    <a:gd name="connsiteX1" fmla="*/ 53096 w 92676"/>
                    <a:gd name="connsiteY1" fmla="*/ -259 h 114253"/>
                    <a:gd name="connsiteX2" fmla="*/ 9471 w 92676"/>
                    <a:gd name="connsiteY2" fmla="*/ 23077 h 114253"/>
                    <a:gd name="connsiteX3" fmla="*/ -54 w 92676"/>
                    <a:gd name="connsiteY3" fmla="*/ 56700 h 114253"/>
                    <a:gd name="connsiteX4" fmla="*/ 16139 w 92676"/>
                    <a:gd name="connsiteY4" fmla="*/ 101087 h 114253"/>
                    <a:gd name="connsiteX5" fmla="*/ 55572 w 92676"/>
                    <a:gd name="connsiteY5" fmla="*/ 113660 h 114253"/>
                    <a:gd name="connsiteX6" fmla="*/ 92529 w 92676"/>
                    <a:gd name="connsiteY6" fmla="*/ 107374 h 114253"/>
                    <a:gd name="connsiteX7" fmla="*/ 92529 w 92676"/>
                    <a:gd name="connsiteY7" fmla="*/ 53272 h 114253"/>
                    <a:gd name="connsiteX8" fmla="*/ 53096 w 92676"/>
                    <a:gd name="connsiteY8" fmla="*/ 53272 h 114253"/>
                    <a:gd name="connsiteX9" fmla="*/ 53096 w 92676"/>
                    <a:gd name="connsiteY9" fmla="*/ 66321 h 114253"/>
                    <a:gd name="connsiteX10" fmla="*/ 77670 w 92676"/>
                    <a:gd name="connsiteY10" fmla="*/ 66321 h 114253"/>
                    <a:gd name="connsiteX11" fmla="*/ 77670 w 92676"/>
                    <a:gd name="connsiteY11" fmla="*/ 97277 h 114253"/>
                    <a:gd name="connsiteX12" fmla="*/ 56144 w 92676"/>
                    <a:gd name="connsiteY12" fmla="*/ 100801 h 114253"/>
                    <a:gd name="connsiteX13" fmla="*/ 15662 w 92676"/>
                    <a:gd name="connsiteY13" fmla="*/ 56796 h 114253"/>
                    <a:gd name="connsiteX14" fmla="*/ 51095 w 92676"/>
                    <a:gd name="connsiteY14" fmla="*/ 12886 h 114253"/>
                    <a:gd name="connsiteX15" fmla="*/ 76432 w 92676"/>
                    <a:gd name="connsiteY15" fmla="*/ 29364 h 1142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92676" h="114253">
                      <a:moveTo>
                        <a:pt x="92434" y="29268"/>
                      </a:moveTo>
                      <a:cubicBezTo>
                        <a:pt x="91481" y="8218"/>
                        <a:pt x="71384" y="-259"/>
                        <a:pt x="53096" y="-259"/>
                      </a:cubicBezTo>
                      <a:cubicBezTo>
                        <a:pt x="35284" y="-1459"/>
                        <a:pt x="18358" y="7599"/>
                        <a:pt x="9471" y="23077"/>
                      </a:cubicBezTo>
                      <a:cubicBezTo>
                        <a:pt x="3575" y="33326"/>
                        <a:pt x="308" y="44880"/>
                        <a:pt x="-54" y="56700"/>
                      </a:cubicBezTo>
                      <a:cubicBezTo>
                        <a:pt x="-968" y="73093"/>
                        <a:pt x="4890" y="89133"/>
                        <a:pt x="16139" y="101087"/>
                      </a:cubicBezTo>
                      <a:cubicBezTo>
                        <a:pt x="27035" y="110450"/>
                        <a:pt x="41266" y="114993"/>
                        <a:pt x="55572" y="113660"/>
                      </a:cubicBezTo>
                      <a:cubicBezTo>
                        <a:pt x="68126" y="113365"/>
                        <a:pt x="80575" y="111250"/>
                        <a:pt x="92529" y="107374"/>
                      </a:cubicBezTo>
                      <a:lnTo>
                        <a:pt x="92529" y="53272"/>
                      </a:lnTo>
                      <a:lnTo>
                        <a:pt x="53096" y="53272"/>
                      </a:lnTo>
                      <a:lnTo>
                        <a:pt x="53096" y="66321"/>
                      </a:lnTo>
                      <a:lnTo>
                        <a:pt x="77670" y="66321"/>
                      </a:lnTo>
                      <a:lnTo>
                        <a:pt x="77670" y="97277"/>
                      </a:lnTo>
                      <a:cubicBezTo>
                        <a:pt x="70726" y="99592"/>
                        <a:pt x="63459" y="100782"/>
                        <a:pt x="56144" y="100801"/>
                      </a:cubicBezTo>
                      <a:cubicBezTo>
                        <a:pt x="25187" y="100134"/>
                        <a:pt x="16805" y="84799"/>
                        <a:pt x="15662" y="56796"/>
                      </a:cubicBezTo>
                      <a:cubicBezTo>
                        <a:pt x="15091" y="36317"/>
                        <a:pt x="24616" y="12886"/>
                        <a:pt x="51095" y="12886"/>
                      </a:cubicBezTo>
                      <a:cubicBezTo>
                        <a:pt x="62525" y="12886"/>
                        <a:pt x="73765" y="16315"/>
                        <a:pt x="76432" y="2936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28" name="Полилиния: фигура 427">
                  <a:extLst>
                    <a:ext uri="{FF2B5EF4-FFF2-40B4-BE49-F238E27FC236}">
                      <a16:creationId xmlns:a16="http://schemas.microsoft.com/office/drawing/2014/main" id="{25422373-0762-46ED-9B21-E175F40C9F46}"/>
                    </a:ext>
                  </a:extLst>
                </p:cNvPr>
                <p:cNvSpPr/>
                <p:nvPr/>
              </p:nvSpPr>
              <p:spPr>
                <a:xfrm>
                  <a:off x="2106524" y="7253772"/>
                  <a:ext cx="86677" cy="109442"/>
                </a:xfrm>
                <a:custGeom>
                  <a:avLst/>
                  <a:gdLst>
                    <a:gd name="connsiteX0" fmla="*/ 73343 w 86677"/>
                    <a:gd name="connsiteY0" fmla="*/ 0 h 109442"/>
                    <a:gd name="connsiteX1" fmla="*/ 73343 w 86677"/>
                    <a:gd name="connsiteY1" fmla="*/ 90488 h 109442"/>
                    <a:gd name="connsiteX2" fmla="*/ 73057 w 86677"/>
                    <a:gd name="connsiteY2" fmla="*/ 90488 h 109442"/>
                    <a:gd name="connsiteX3" fmla="*/ 20479 w 86677"/>
                    <a:gd name="connsiteY3" fmla="*/ 0 h 109442"/>
                    <a:gd name="connsiteX4" fmla="*/ 0 w 86677"/>
                    <a:gd name="connsiteY4" fmla="*/ 0 h 109442"/>
                    <a:gd name="connsiteX5" fmla="*/ 0 w 86677"/>
                    <a:gd name="connsiteY5" fmla="*/ 109442 h 109442"/>
                    <a:gd name="connsiteX6" fmla="*/ 13335 w 86677"/>
                    <a:gd name="connsiteY6" fmla="*/ 109442 h 109442"/>
                    <a:gd name="connsiteX7" fmla="*/ 13335 w 86677"/>
                    <a:gd name="connsiteY7" fmla="*/ 16574 h 109442"/>
                    <a:gd name="connsiteX8" fmla="*/ 13621 w 86677"/>
                    <a:gd name="connsiteY8" fmla="*/ 16574 h 109442"/>
                    <a:gd name="connsiteX9" fmla="*/ 68104 w 86677"/>
                    <a:gd name="connsiteY9" fmla="*/ 109442 h 109442"/>
                    <a:gd name="connsiteX10" fmla="*/ 86678 w 86677"/>
                    <a:gd name="connsiteY10" fmla="*/ 109442 h 109442"/>
                    <a:gd name="connsiteX11" fmla="*/ 86678 w 86677"/>
                    <a:gd name="connsiteY11" fmla="*/ 0 h 109442"/>
                    <a:gd name="connsiteX12" fmla="*/ 73343 w 86677"/>
                    <a:gd name="connsiteY12" fmla="*/ 0 h 1094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6677" h="109442">
                      <a:moveTo>
                        <a:pt x="73343" y="0"/>
                      </a:moveTo>
                      <a:lnTo>
                        <a:pt x="73343" y="90488"/>
                      </a:lnTo>
                      <a:lnTo>
                        <a:pt x="73057" y="90488"/>
                      </a:lnTo>
                      <a:lnTo>
                        <a:pt x="20479" y="0"/>
                      </a:lnTo>
                      <a:lnTo>
                        <a:pt x="0" y="0"/>
                      </a:lnTo>
                      <a:lnTo>
                        <a:pt x="0" y="109442"/>
                      </a:lnTo>
                      <a:lnTo>
                        <a:pt x="13335" y="109442"/>
                      </a:lnTo>
                      <a:lnTo>
                        <a:pt x="13335" y="16574"/>
                      </a:lnTo>
                      <a:lnTo>
                        <a:pt x="13621" y="16574"/>
                      </a:lnTo>
                      <a:lnTo>
                        <a:pt x="68104" y="109442"/>
                      </a:lnTo>
                      <a:lnTo>
                        <a:pt x="86678" y="109442"/>
                      </a:lnTo>
                      <a:lnTo>
                        <a:pt x="86678" y="0"/>
                      </a:lnTo>
                      <a:lnTo>
                        <a:pt x="73343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29" name="Полилиния: фигура 428">
                  <a:extLst>
                    <a:ext uri="{FF2B5EF4-FFF2-40B4-BE49-F238E27FC236}">
                      <a16:creationId xmlns:a16="http://schemas.microsoft.com/office/drawing/2014/main" id="{FEC70D31-8262-4158-ACE5-BEB908D4EFA8}"/>
                    </a:ext>
                  </a:extLst>
                </p:cNvPr>
                <p:cNvSpPr/>
                <p:nvPr/>
              </p:nvSpPr>
              <p:spPr>
                <a:xfrm>
                  <a:off x="2239398" y="7253105"/>
                  <a:ext cx="92868" cy="108870"/>
                </a:xfrm>
                <a:custGeom>
                  <a:avLst/>
                  <a:gdLst>
                    <a:gd name="connsiteX0" fmla="*/ 29571 w 92868"/>
                    <a:gd name="connsiteY0" fmla="*/ 48498 h 108870"/>
                    <a:gd name="connsiteX1" fmla="*/ 29571 w 92868"/>
                    <a:gd name="connsiteY1" fmla="*/ 20685 h 108870"/>
                    <a:gd name="connsiteX2" fmla="*/ 44906 w 92868"/>
                    <a:gd name="connsiteY2" fmla="*/ 20685 h 108870"/>
                    <a:gd name="connsiteX3" fmla="*/ 61480 w 92868"/>
                    <a:gd name="connsiteY3" fmla="*/ 34592 h 108870"/>
                    <a:gd name="connsiteX4" fmla="*/ 44906 w 92868"/>
                    <a:gd name="connsiteY4" fmla="*/ 48498 h 108870"/>
                    <a:gd name="connsiteX5" fmla="*/ 29571 w 92868"/>
                    <a:gd name="connsiteY5" fmla="*/ 108506 h 108870"/>
                    <a:gd name="connsiteX6" fmla="*/ 29571 w 92868"/>
                    <a:gd name="connsiteY6" fmla="*/ 69644 h 108870"/>
                    <a:gd name="connsiteX7" fmla="*/ 49193 w 92868"/>
                    <a:gd name="connsiteY7" fmla="*/ 69644 h 108870"/>
                    <a:gd name="connsiteX8" fmla="*/ 92722 w 92868"/>
                    <a:gd name="connsiteY8" fmla="*/ 34592 h 108870"/>
                    <a:gd name="connsiteX9" fmla="*/ 49193 w 92868"/>
                    <a:gd name="connsiteY9" fmla="*/ -365 h 108870"/>
                    <a:gd name="connsiteX10" fmla="*/ -147 w 92868"/>
                    <a:gd name="connsiteY10" fmla="*/ -365 h 108870"/>
                    <a:gd name="connsiteX11" fmla="*/ -147 w 92868"/>
                    <a:gd name="connsiteY11" fmla="*/ 108506 h 1088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92868" h="108870">
                      <a:moveTo>
                        <a:pt x="29571" y="48498"/>
                      </a:moveTo>
                      <a:lnTo>
                        <a:pt x="29571" y="20685"/>
                      </a:lnTo>
                      <a:lnTo>
                        <a:pt x="44906" y="20685"/>
                      </a:lnTo>
                      <a:cubicBezTo>
                        <a:pt x="56622" y="21162"/>
                        <a:pt x="61480" y="26591"/>
                        <a:pt x="61480" y="34592"/>
                      </a:cubicBezTo>
                      <a:cubicBezTo>
                        <a:pt x="61480" y="42593"/>
                        <a:pt x="56622" y="48022"/>
                        <a:pt x="44906" y="48498"/>
                      </a:cubicBezTo>
                      <a:close/>
                      <a:moveTo>
                        <a:pt x="29571" y="108506"/>
                      </a:moveTo>
                      <a:lnTo>
                        <a:pt x="29571" y="69644"/>
                      </a:lnTo>
                      <a:lnTo>
                        <a:pt x="49193" y="69644"/>
                      </a:lnTo>
                      <a:cubicBezTo>
                        <a:pt x="75482" y="69644"/>
                        <a:pt x="92722" y="60976"/>
                        <a:pt x="92722" y="34592"/>
                      </a:cubicBezTo>
                      <a:cubicBezTo>
                        <a:pt x="92722" y="8207"/>
                        <a:pt x="75482" y="-365"/>
                        <a:pt x="49193" y="-365"/>
                      </a:cubicBezTo>
                      <a:lnTo>
                        <a:pt x="-147" y="-365"/>
                      </a:lnTo>
                      <a:lnTo>
                        <a:pt x="-147" y="108506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30" name="Полилиния: фигура 429">
                  <a:extLst>
                    <a:ext uri="{FF2B5EF4-FFF2-40B4-BE49-F238E27FC236}">
                      <a16:creationId xmlns:a16="http://schemas.microsoft.com/office/drawing/2014/main" id="{0ACC4C1F-07D3-47E6-B685-3D644BF06423}"/>
                    </a:ext>
                  </a:extLst>
                </p:cNvPr>
                <p:cNvSpPr/>
                <p:nvPr/>
              </p:nvSpPr>
              <p:spPr>
                <a:xfrm>
                  <a:off x="2339125" y="7252247"/>
                  <a:ext cx="80200" cy="109823"/>
                </a:xfrm>
                <a:custGeom>
                  <a:avLst/>
                  <a:gdLst>
                    <a:gd name="connsiteX0" fmla="*/ 80200 w 80200"/>
                    <a:gd name="connsiteY0" fmla="*/ 109823 h 109823"/>
                    <a:gd name="connsiteX1" fmla="*/ 80200 w 80200"/>
                    <a:gd name="connsiteY1" fmla="*/ 88487 h 109823"/>
                    <a:gd name="connsiteX2" fmla="*/ 30480 w 80200"/>
                    <a:gd name="connsiteY2" fmla="*/ 88487 h 109823"/>
                    <a:gd name="connsiteX3" fmla="*/ 30480 w 80200"/>
                    <a:gd name="connsiteY3" fmla="*/ 0 h 109823"/>
                    <a:gd name="connsiteX4" fmla="*/ 0 w 80200"/>
                    <a:gd name="connsiteY4" fmla="*/ 0 h 109823"/>
                    <a:gd name="connsiteX5" fmla="*/ 0 w 80200"/>
                    <a:gd name="connsiteY5" fmla="*/ 109823 h 109823"/>
                    <a:gd name="connsiteX6" fmla="*/ 80200 w 80200"/>
                    <a:gd name="connsiteY6" fmla="*/ 109823 h 1098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0200" h="109823">
                      <a:moveTo>
                        <a:pt x="80200" y="109823"/>
                      </a:moveTo>
                      <a:lnTo>
                        <a:pt x="80200" y="88487"/>
                      </a:lnTo>
                      <a:lnTo>
                        <a:pt x="30480" y="88487"/>
                      </a:lnTo>
                      <a:lnTo>
                        <a:pt x="30480" y="0"/>
                      </a:lnTo>
                      <a:lnTo>
                        <a:pt x="0" y="0"/>
                      </a:lnTo>
                      <a:lnTo>
                        <a:pt x="0" y="109823"/>
                      </a:lnTo>
                      <a:lnTo>
                        <a:pt x="80200" y="10982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31" name="Полилиния: фигура 430">
                  <a:extLst>
                    <a:ext uri="{FF2B5EF4-FFF2-40B4-BE49-F238E27FC236}">
                      <a16:creationId xmlns:a16="http://schemas.microsoft.com/office/drawing/2014/main" id="{C8FBD0C7-9BC7-473C-9A5D-0258A8F264EA}"/>
                    </a:ext>
                  </a:extLst>
                </p:cNvPr>
                <p:cNvSpPr/>
                <p:nvPr/>
              </p:nvSpPr>
              <p:spPr>
                <a:xfrm>
                  <a:off x="1819536" y="7253105"/>
                  <a:ext cx="69532" cy="110109"/>
                </a:xfrm>
                <a:custGeom>
                  <a:avLst/>
                  <a:gdLst>
                    <a:gd name="connsiteX0" fmla="*/ 69532 w 69532"/>
                    <a:gd name="connsiteY0" fmla="*/ 110109 h 110109"/>
                    <a:gd name="connsiteX1" fmla="*/ 69532 w 69532"/>
                    <a:gd name="connsiteY1" fmla="*/ 96965 h 110109"/>
                    <a:gd name="connsiteX2" fmla="*/ 15049 w 69532"/>
                    <a:gd name="connsiteY2" fmla="*/ 96965 h 110109"/>
                    <a:gd name="connsiteX3" fmla="*/ 15049 w 69532"/>
                    <a:gd name="connsiteY3" fmla="*/ 60579 h 110109"/>
                    <a:gd name="connsiteX4" fmla="*/ 65723 w 69532"/>
                    <a:gd name="connsiteY4" fmla="*/ 60579 h 110109"/>
                    <a:gd name="connsiteX5" fmla="*/ 65723 w 69532"/>
                    <a:gd name="connsiteY5" fmla="*/ 47435 h 110109"/>
                    <a:gd name="connsiteX6" fmla="*/ 15049 w 69532"/>
                    <a:gd name="connsiteY6" fmla="*/ 47435 h 110109"/>
                    <a:gd name="connsiteX7" fmla="*/ 15049 w 69532"/>
                    <a:gd name="connsiteY7" fmla="*/ 13145 h 110109"/>
                    <a:gd name="connsiteX8" fmla="*/ 68294 w 69532"/>
                    <a:gd name="connsiteY8" fmla="*/ 13145 h 110109"/>
                    <a:gd name="connsiteX9" fmla="*/ 68294 w 69532"/>
                    <a:gd name="connsiteY9" fmla="*/ 0 h 110109"/>
                    <a:gd name="connsiteX10" fmla="*/ 0 w 69532"/>
                    <a:gd name="connsiteY10" fmla="*/ 0 h 110109"/>
                    <a:gd name="connsiteX11" fmla="*/ 0 w 69532"/>
                    <a:gd name="connsiteY11" fmla="*/ 110109 h 110109"/>
                    <a:gd name="connsiteX12" fmla="*/ 69532 w 69532"/>
                    <a:gd name="connsiteY12" fmla="*/ 110109 h 1101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9532" h="110109">
                      <a:moveTo>
                        <a:pt x="69532" y="110109"/>
                      </a:moveTo>
                      <a:lnTo>
                        <a:pt x="69532" y="96965"/>
                      </a:lnTo>
                      <a:lnTo>
                        <a:pt x="15049" y="96965"/>
                      </a:lnTo>
                      <a:lnTo>
                        <a:pt x="15049" y="60579"/>
                      </a:lnTo>
                      <a:lnTo>
                        <a:pt x="65723" y="60579"/>
                      </a:lnTo>
                      <a:lnTo>
                        <a:pt x="65723" y="47435"/>
                      </a:lnTo>
                      <a:lnTo>
                        <a:pt x="15049" y="47435"/>
                      </a:lnTo>
                      <a:lnTo>
                        <a:pt x="15049" y="13145"/>
                      </a:lnTo>
                      <a:lnTo>
                        <a:pt x="68294" y="13145"/>
                      </a:lnTo>
                      <a:lnTo>
                        <a:pt x="68294" y="0"/>
                      </a:lnTo>
                      <a:lnTo>
                        <a:pt x="0" y="0"/>
                      </a:lnTo>
                      <a:lnTo>
                        <a:pt x="0" y="110109"/>
                      </a:lnTo>
                      <a:lnTo>
                        <a:pt x="69532" y="110109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grpSp>
              <p:nvGrpSpPr>
                <p:cNvPr id="432" name="Рисунок 416">
                  <a:extLst>
                    <a:ext uri="{FF2B5EF4-FFF2-40B4-BE49-F238E27FC236}">
                      <a16:creationId xmlns:a16="http://schemas.microsoft.com/office/drawing/2014/main" id="{D09C3A97-25E5-4706-A37E-418D6BBB4EEA}"/>
                    </a:ext>
                  </a:extLst>
                </p:cNvPr>
                <p:cNvGrpSpPr/>
                <p:nvPr/>
              </p:nvGrpSpPr>
              <p:grpSpPr>
                <a:xfrm>
                  <a:off x="2424659" y="7251105"/>
                  <a:ext cx="205073" cy="114966"/>
                  <a:chOff x="2424659" y="7251105"/>
                  <a:chExt cx="205073" cy="114966"/>
                </a:xfrm>
                <a:grpFill/>
              </p:grpSpPr>
              <p:sp>
                <p:nvSpPr>
                  <p:cNvPr id="433" name="Полилиния: фигура 432">
                    <a:extLst>
                      <a:ext uri="{FF2B5EF4-FFF2-40B4-BE49-F238E27FC236}">
                        <a16:creationId xmlns:a16="http://schemas.microsoft.com/office/drawing/2014/main" id="{FC20B988-F527-407E-8329-0DEEE8BA55BC}"/>
                      </a:ext>
                    </a:extLst>
                  </p:cNvPr>
                  <p:cNvSpPr/>
                  <p:nvPr/>
                </p:nvSpPr>
                <p:spPr>
                  <a:xfrm>
                    <a:off x="2424659" y="7252152"/>
                    <a:ext cx="102298" cy="113823"/>
                  </a:xfrm>
                  <a:custGeom>
                    <a:avLst/>
                    <a:gdLst>
                      <a:gd name="connsiteX0" fmla="*/ 72434 w 102298"/>
                      <a:gd name="connsiteY0" fmla="*/ -365 h 113823"/>
                      <a:gd name="connsiteX1" fmla="*/ 72434 w 102298"/>
                      <a:gd name="connsiteY1" fmla="*/ 68691 h 113823"/>
                      <a:gd name="connsiteX2" fmla="*/ 51002 w 102298"/>
                      <a:gd name="connsiteY2" fmla="*/ 91837 h 113823"/>
                      <a:gd name="connsiteX3" fmla="*/ 29476 w 102298"/>
                      <a:gd name="connsiteY3" fmla="*/ 68691 h 113823"/>
                      <a:gd name="connsiteX4" fmla="*/ 29476 w 102298"/>
                      <a:gd name="connsiteY4" fmla="*/ -365 h 113823"/>
                      <a:gd name="connsiteX5" fmla="*/ -147 w 102298"/>
                      <a:gd name="connsiteY5" fmla="*/ -365 h 113823"/>
                      <a:gd name="connsiteX6" fmla="*/ -147 w 102298"/>
                      <a:gd name="connsiteY6" fmla="*/ 70215 h 113823"/>
                      <a:gd name="connsiteX7" fmla="*/ 51002 w 102298"/>
                      <a:gd name="connsiteY7" fmla="*/ 113459 h 113823"/>
                      <a:gd name="connsiteX8" fmla="*/ 102152 w 102298"/>
                      <a:gd name="connsiteY8" fmla="*/ 70215 h 113823"/>
                      <a:gd name="connsiteX9" fmla="*/ 102152 w 102298"/>
                      <a:gd name="connsiteY9" fmla="*/ -365 h 1138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2298" h="113823">
                        <a:moveTo>
                          <a:pt x="72434" y="-365"/>
                        </a:moveTo>
                        <a:lnTo>
                          <a:pt x="72434" y="68691"/>
                        </a:lnTo>
                        <a:cubicBezTo>
                          <a:pt x="72434" y="82884"/>
                          <a:pt x="64909" y="91837"/>
                          <a:pt x="51002" y="91837"/>
                        </a:cubicBezTo>
                        <a:cubicBezTo>
                          <a:pt x="37096" y="91837"/>
                          <a:pt x="29952" y="82884"/>
                          <a:pt x="29476" y="68691"/>
                        </a:cubicBezTo>
                        <a:lnTo>
                          <a:pt x="29476" y="-365"/>
                        </a:lnTo>
                        <a:lnTo>
                          <a:pt x="-147" y="-365"/>
                        </a:lnTo>
                        <a:lnTo>
                          <a:pt x="-147" y="70215"/>
                        </a:lnTo>
                        <a:cubicBezTo>
                          <a:pt x="-147" y="101267"/>
                          <a:pt x="24047" y="113459"/>
                          <a:pt x="51002" y="113459"/>
                        </a:cubicBezTo>
                        <a:cubicBezTo>
                          <a:pt x="77958" y="113459"/>
                          <a:pt x="101771" y="101267"/>
                          <a:pt x="102152" y="70215"/>
                        </a:cubicBezTo>
                        <a:lnTo>
                          <a:pt x="102152" y="-365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34" name="Полилиния: фигура 433">
                    <a:extLst>
                      <a:ext uri="{FF2B5EF4-FFF2-40B4-BE49-F238E27FC236}">
                        <a16:creationId xmlns:a16="http://schemas.microsoft.com/office/drawing/2014/main" id="{64244DFD-4087-493E-AC42-A26BE384F127}"/>
                      </a:ext>
                    </a:extLst>
                  </p:cNvPr>
                  <p:cNvSpPr/>
                  <p:nvPr/>
                </p:nvSpPr>
                <p:spPr>
                  <a:xfrm>
                    <a:off x="2535054" y="7251105"/>
                    <a:ext cx="94678" cy="114966"/>
                  </a:xfrm>
                  <a:custGeom>
                    <a:avLst/>
                    <a:gdLst>
                      <a:gd name="connsiteX0" fmla="*/ 90531 w 94678"/>
                      <a:gd name="connsiteY0" fmla="*/ 34306 h 114966"/>
                      <a:gd name="connsiteX1" fmla="*/ 47478 w 94678"/>
                      <a:gd name="connsiteY1" fmla="*/ -365 h 114966"/>
                      <a:gd name="connsiteX2" fmla="*/ 1663 w 94678"/>
                      <a:gd name="connsiteY2" fmla="*/ 32973 h 114966"/>
                      <a:gd name="connsiteX3" fmla="*/ 17855 w 94678"/>
                      <a:gd name="connsiteY3" fmla="*/ 59833 h 114966"/>
                      <a:gd name="connsiteX4" fmla="*/ 63099 w 94678"/>
                      <a:gd name="connsiteY4" fmla="*/ 82122 h 114966"/>
                      <a:gd name="connsiteX5" fmla="*/ 47478 w 94678"/>
                      <a:gd name="connsiteY5" fmla="*/ 93171 h 114966"/>
                      <a:gd name="connsiteX6" fmla="*/ 29571 w 94678"/>
                      <a:gd name="connsiteY6" fmla="*/ 77073 h 114966"/>
                      <a:gd name="connsiteX7" fmla="*/ -147 w 94678"/>
                      <a:gd name="connsiteY7" fmla="*/ 77073 h 114966"/>
                      <a:gd name="connsiteX8" fmla="*/ 47478 w 94678"/>
                      <a:gd name="connsiteY8" fmla="*/ 114602 h 114966"/>
                      <a:gd name="connsiteX9" fmla="*/ 94532 w 94678"/>
                      <a:gd name="connsiteY9" fmla="*/ 80312 h 114966"/>
                      <a:gd name="connsiteX10" fmla="*/ 50431 w 94678"/>
                      <a:gd name="connsiteY10" fmla="*/ 43926 h 114966"/>
                      <a:gd name="connsiteX11" fmla="*/ 33095 w 94678"/>
                      <a:gd name="connsiteY11" fmla="*/ 31067 h 114966"/>
                      <a:gd name="connsiteX12" fmla="*/ 45859 w 94678"/>
                      <a:gd name="connsiteY12" fmla="*/ 20971 h 114966"/>
                      <a:gd name="connsiteX13" fmla="*/ 57289 w 94678"/>
                      <a:gd name="connsiteY13" fmla="*/ 24495 h 114966"/>
                      <a:gd name="connsiteX14" fmla="*/ 61099 w 94678"/>
                      <a:gd name="connsiteY14" fmla="*/ 34020 h 1149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94678" h="114966">
                        <a:moveTo>
                          <a:pt x="90531" y="34306"/>
                        </a:moveTo>
                        <a:cubicBezTo>
                          <a:pt x="92245" y="7731"/>
                          <a:pt x="69576" y="-365"/>
                          <a:pt x="47478" y="-365"/>
                        </a:cubicBezTo>
                        <a:cubicBezTo>
                          <a:pt x="25380" y="-365"/>
                          <a:pt x="2806" y="6779"/>
                          <a:pt x="1663" y="32973"/>
                        </a:cubicBezTo>
                        <a:cubicBezTo>
                          <a:pt x="1015" y="44403"/>
                          <a:pt x="7444" y="55071"/>
                          <a:pt x="17855" y="59833"/>
                        </a:cubicBezTo>
                        <a:cubicBezTo>
                          <a:pt x="41096" y="70406"/>
                          <a:pt x="63099" y="67167"/>
                          <a:pt x="63099" y="82122"/>
                        </a:cubicBezTo>
                        <a:cubicBezTo>
                          <a:pt x="63099" y="89456"/>
                          <a:pt x="54336" y="93171"/>
                          <a:pt x="47478" y="93171"/>
                        </a:cubicBezTo>
                        <a:cubicBezTo>
                          <a:pt x="36810" y="93171"/>
                          <a:pt x="29380" y="87456"/>
                          <a:pt x="29571" y="77073"/>
                        </a:cubicBezTo>
                        <a:lnTo>
                          <a:pt x="-147" y="77073"/>
                        </a:lnTo>
                        <a:cubicBezTo>
                          <a:pt x="-147" y="107077"/>
                          <a:pt x="22237" y="114602"/>
                          <a:pt x="47478" y="114602"/>
                        </a:cubicBezTo>
                        <a:cubicBezTo>
                          <a:pt x="72719" y="114602"/>
                          <a:pt x="94532" y="103553"/>
                          <a:pt x="94532" y="80312"/>
                        </a:cubicBezTo>
                        <a:cubicBezTo>
                          <a:pt x="94532" y="50498"/>
                          <a:pt x="68338" y="48689"/>
                          <a:pt x="50431" y="43926"/>
                        </a:cubicBezTo>
                        <a:cubicBezTo>
                          <a:pt x="42525" y="41831"/>
                          <a:pt x="33095" y="39164"/>
                          <a:pt x="33095" y="31067"/>
                        </a:cubicBezTo>
                        <a:cubicBezTo>
                          <a:pt x="33981" y="24838"/>
                          <a:pt x="39591" y="20399"/>
                          <a:pt x="45859" y="20971"/>
                        </a:cubicBezTo>
                        <a:cubicBezTo>
                          <a:pt x="49974" y="20704"/>
                          <a:pt x="54041" y="21952"/>
                          <a:pt x="57289" y="24495"/>
                        </a:cubicBezTo>
                        <a:cubicBezTo>
                          <a:pt x="59984" y="26896"/>
                          <a:pt x="61394" y="30420"/>
                          <a:pt x="61099" y="34020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435" name="Полилиния: фигура 434">
                  <a:extLst>
                    <a:ext uri="{FF2B5EF4-FFF2-40B4-BE49-F238E27FC236}">
                      <a16:creationId xmlns:a16="http://schemas.microsoft.com/office/drawing/2014/main" id="{8D7D4D70-A0ED-4894-BC07-D8BE8A6737FA}"/>
                    </a:ext>
                  </a:extLst>
                </p:cNvPr>
                <p:cNvSpPr/>
                <p:nvPr/>
              </p:nvSpPr>
              <p:spPr>
                <a:xfrm>
                  <a:off x="2401228" y="7276536"/>
                  <a:ext cx="77343" cy="26384"/>
                </a:xfrm>
                <a:custGeom>
                  <a:avLst/>
                  <a:gdLst>
                    <a:gd name="connsiteX0" fmla="*/ 0 w 77343"/>
                    <a:gd name="connsiteY0" fmla="*/ 0 h 26384"/>
                    <a:gd name="connsiteX1" fmla="*/ 77343 w 77343"/>
                    <a:gd name="connsiteY1" fmla="*/ 0 h 26384"/>
                    <a:gd name="connsiteX2" fmla="*/ 77343 w 77343"/>
                    <a:gd name="connsiteY2" fmla="*/ 26384 h 26384"/>
                    <a:gd name="connsiteX3" fmla="*/ 0 w 77343"/>
                    <a:gd name="connsiteY3" fmla="*/ 26384 h 26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7343" h="26384">
                      <a:moveTo>
                        <a:pt x="0" y="0"/>
                      </a:moveTo>
                      <a:lnTo>
                        <a:pt x="77343" y="0"/>
                      </a:lnTo>
                      <a:lnTo>
                        <a:pt x="77343" y="26384"/>
                      </a:lnTo>
                      <a:lnTo>
                        <a:pt x="0" y="26384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411" name="Группа 410">
                <a:extLst>
                  <a:ext uri="{FF2B5EF4-FFF2-40B4-BE49-F238E27FC236}">
                    <a16:creationId xmlns:a16="http://schemas.microsoft.com/office/drawing/2014/main" id="{27C1CFFA-4A68-490B-9BB5-9DBB36149FEA}"/>
                  </a:ext>
                </a:extLst>
              </p:cNvPr>
              <p:cNvGrpSpPr/>
              <p:nvPr/>
            </p:nvGrpSpPr>
            <p:grpSpPr>
              <a:xfrm>
                <a:off x="3938864" y="3905615"/>
                <a:ext cx="1073518" cy="149886"/>
                <a:chOff x="1037614" y="7453952"/>
                <a:chExt cx="895968" cy="125096"/>
              </a:xfrm>
              <a:solidFill>
                <a:schemeClr val="bg1">
                  <a:lumMod val="95000"/>
                </a:schemeClr>
              </a:solidFill>
            </p:grpSpPr>
            <p:grpSp>
              <p:nvGrpSpPr>
                <p:cNvPr id="385" name="Рисунок 382">
                  <a:extLst>
                    <a:ext uri="{FF2B5EF4-FFF2-40B4-BE49-F238E27FC236}">
                      <a16:creationId xmlns:a16="http://schemas.microsoft.com/office/drawing/2014/main" id="{A04BC251-3E38-4F1C-81EE-6F6FF29D9A25}"/>
                    </a:ext>
                  </a:extLst>
                </p:cNvPr>
                <p:cNvGrpSpPr/>
                <p:nvPr/>
              </p:nvGrpSpPr>
              <p:grpSpPr>
                <a:xfrm>
                  <a:off x="1037614" y="7476052"/>
                  <a:ext cx="520112" cy="102996"/>
                  <a:chOff x="1037614" y="7476052"/>
                  <a:chExt cx="520112" cy="102996"/>
                </a:xfrm>
                <a:grpFill/>
              </p:grpSpPr>
              <p:sp>
                <p:nvSpPr>
                  <p:cNvPr id="386" name="Полилиния: фигура 385">
                    <a:extLst>
                      <a:ext uri="{FF2B5EF4-FFF2-40B4-BE49-F238E27FC236}">
                        <a16:creationId xmlns:a16="http://schemas.microsoft.com/office/drawing/2014/main" id="{7878FD57-DE6E-4F8F-A2D6-3883074C1B24}"/>
                      </a:ext>
                    </a:extLst>
                  </p:cNvPr>
                  <p:cNvSpPr/>
                  <p:nvPr/>
                </p:nvSpPr>
                <p:spPr>
                  <a:xfrm>
                    <a:off x="1037614" y="7500508"/>
                    <a:ext cx="50282" cy="78540"/>
                  </a:xfrm>
                  <a:custGeom>
                    <a:avLst/>
                    <a:gdLst>
                      <a:gd name="connsiteX0" fmla="*/ 40314 w 50282"/>
                      <a:gd name="connsiteY0" fmla="*/ 22057 h 78540"/>
                      <a:gd name="connsiteX1" fmla="*/ 39743 w 50282"/>
                      <a:gd name="connsiteY1" fmla="*/ 17675 h 78540"/>
                      <a:gd name="connsiteX2" fmla="*/ 26027 w 50282"/>
                      <a:gd name="connsiteY2" fmla="*/ 7198 h 78540"/>
                      <a:gd name="connsiteX3" fmla="*/ 9930 w 50282"/>
                      <a:gd name="connsiteY3" fmla="*/ 27582 h 78540"/>
                      <a:gd name="connsiteX4" fmla="*/ 25836 w 50282"/>
                      <a:gd name="connsiteY4" fmla="*/ 46632 h 78540"/>
                      <a:gd name="connsiteX5" fmla="*/ 39457 w 50282"/>
                      <a:gd name="connsiteY5" fmla="*/ 36630 h 78540"/>
                      <a:gd name="connsiteX6" fmla="*/ 40314 w 50282"/>
                      <a:gd name="connsiteY6" fmla="*/ 31391 h 78540"/>
                      <a:gd name="connsiteX7" fmla="*/ 49839 w 50282"/>
                      <a:gd name="connsiteY7" fmla="*/ 46822 h 78540"/>
                      <a:gd name="connsiteX8" fmla="*/ 42124 w 50282"/>
                      <a:gd name="connsiteY8" fmla="*/ 71587 h 78540"/>
                      <a:gd name="connsiteX9" fmla="*/ 22312 w 50282"/>
                      <a:gd name="connsiteY9" fmla="*/ 78064 h 78540"/>
                      <a:gd name="connsiteX10" fmla="*/ 4405 w 50282"/>
                      <a:gd name="connsiteY10" fmla="*/ 73682 h 78540"/>
                      <a:gd name="connsiteX11" fmla="*/ 6786 w 50282"/>
                      <a:gd name="connsiteY11" fmla="*/ 66063 h 78540"/>
                      <a:gd name="connsiteX12" fmla="*/ 22693 w 50282"/>
                      <a:gd name="connsiteY12" fmla="*/ 70444 h 78540"/>
                      <a:gd name="connsiteX13" fmla="*/ 40124 w 50282"/>
                      <a:gd name="connsiteY13" fmla="*/ 51394 h 78540"/>
                      <a:gd name="connsiteX14" fmla="*/ 40124 w 50282"/>
                      <a:gd name="connsiteY14" fmla="*/ 45489 h 78540"/>
                      <a:gd name="connsiteX15" fmla="*/ 40124 w 50282"/>
                      <a:gd name="connsiteY15" fmla="*/ 45489 h 78540"/>
                      <a:gd name="connsiteX16" fmla="*/ 22979 w 50282"/>
                      <a:gd name="connsiteY16" fmla="*/ 54537 h 78540"/>
                      <a:gd name="connsiteX17" fmla="*/ -148 w 50282"/>
                      <a:gd name="connsiteY17" fmla="*/ 29324 h 78540"/>
                      <a:gd name="connsiteX18" fmla="*/ -72 w 50282"/>
                      <a:gd name="connsiteY18" fmla="*/ 28153 h 78540"/>
                      <a:gd name="connsiteX19" fmla="*/ 22998 w 50282"/>
                      <a:gd name="connsiteY19" fmla="*/ -317 h 78540"/>
                      <a:gd name="connsiteX20" fmla="*/ 24408 w 50282"/>
                      <a:gd name="connsiteY20" fmla="*/ -422 h 78540"/>
                      <a:gd name="connsiteX21" fmla="*/ 41267 w 50282"/>
                      <a:gd name="connsiteY21" fmla="*/ 9103 h 78540"/>
                      <a:gd name="connsiteX22" fmla="*/ 41267 w 50282"/>
                      <a:gd name="connsiteY22" fmla="*/ 9103 h 78540"/>
                      <a:gd name="connsiteX23" fmla="*/ 41267 w 50282"/>
                      <a:gd name="connsiteY23" fmla="*/ 1007 h 78540"/>
                      <a:gd name="connsiteX24" fmla="*/ 50030 w 50282"/>
                      <a:gd name="connsiteY24" fmla="*/ 1007 h 78540"/>
                      <a:gd name="connsiteX25" fmla="*/ 49554 w 50282"/>
                      <a:gd name="connsiteY25" fmla="*/ 15771 h 785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50282" h="78540">
                        <a:moveTo>
                          <a:pt x="40314" y="22057"/>
                        </a:moveTo>
                        <a:cubicBezTo>
                          <a:pt x="40343" y="20580"/>
                          <a:pt x="40152" y="19095"/>
                          <a:pt x="39743" y="17675"/>
                        </a:cubicBezTo>
                        <a:cubicBezTo>
                          <a:pt x="38124" y="11446"/>
                          <a:pt x="32466" y="7122"/>
                          <a:pt x="26027" y="7198"/>
                        </a:cubicBezTo>
                        <a:cubicBezTo>
                          <a:pt x="16502" y="7198"/>
                          <a:pt x="9930" y="15104"/>
                          <a:pt x="9930" y="27582"/>
                        </a:cubicBezTo>
                        <a:cubicBezTo>
                          <a:pt x="9930" y="38249"/>
                          <a:pt x="15359" y="46632"/>
                          <a:pt x="25836" y="46632"/>
                        </a:cubicBezTo>
                        <a:cubicBezTo>
                          <a:pt x="32104" y="46717"/>
                          <a:pt x="37666" y="42640"/>
                          <a:pt x="39457" y="36630"/>
                        </a:cubicBezTo>
                        <a:cubicBezTo>
                          <a:pt x="40010" y="34935"/>
                          <a:pt x="40305" y="33173"/>
                          <a:pt x="40314" y="31391"/>
                        </a:cubicBezTo>
                        <a:close/>
                        <a:moveTo>
                          <a:pt x="49839" y="46822"/>
                        </a:moveTo>
                        <a:cubicBezTo>
                          <a:pt x="50925" y="55804"/>
                          <a:pt x="48115" y="64815"/>
                          <a:pt x="42124" y="71587"/>
                        </a:cubicBezTo>
                        <a:cubicBezTo>
                          <a:pt x="36533" y="76092"/>
                          <a:pt x="29484" y="78397"/>
                          <a:pt x="22312" y="78064"/>
                        </a:cubicBezTo>
                        <a:cubicBezTo>
                          <a:pt x="16054" y="78235"/>
                          <a:pt x="9873" y="76721"/>
                          <a:pt x="4405" y="73682"/>
                        </a:cubicBezTo>
                        <a:lnTo>
                          <a:pt x="6786" y="66063"/>
                        </a:lnTo>
                        <a:cubicBezTo>
                          <a:pt x="11587" y="68958"/>
                          <a:pt x="17092" y="70482"/>
                          <a:pt x="22693" y="70444"/>
                        </a:cubicBezTo>
                        <a:cubicBezTo>
                          <a:pt x="32694" y="70444"/>
                          <a:pt x="40124" y="65110"/>
                          <a:pt x="40124" y="51394"/>
                        </a:cubicBezTo>
                        <a:lnTo>
                          <a:pt x="40124" y="45489"/>
                        </a:lnTo>
                        <a:lnTo>
                          <a:pt x="40124" y="45489"/>
                        </a:lnTo>
                        <a:cubicBezTo>
                          <a:pt x="36485" y="51404"/>
                          <a:pt x="29913" y="54871"/>
                          <a:pt x="22979" y="54537"/>
                        </a:cubicBezTo>
                        <a:cubicBezTo>
                          <a:pt x="9625" y="53966"/>
                          <a:pt x="-729" y="42679"/>
                          <a:pt x="-148" y="29324"/>
                        </a:cubicBezTo>
                        <a:cubicBezTo>
                          <a:pt x="-138" y="28934"/>
                          <a:pt x="-110" y="28543"/>
                          <a:pt x="-72" y="28153"/>
                        </a:cubicBezTo>
                        <a:cubicBezTo>
                          <a:pt x="-1558" y="13923"/>
                          <a:pt x="8768" y="1178"/>
                          <a:pt x="22998" y="-317"/>
                        </a:cubicBezTo>
                        <a:cubicBezTo>
                          <a:pt x="23465" y="-365"/>
                          <a:pt x="23941" y="-403"/>
                          <a:pt x="24408" y="-422"/>
                        </a:cubicBezTo>
                        <a:cubicBezTo>
                          <a:pt x="31399" y="-774"/>
                          <a:pt x="37962" y="2940"/>
                          <a:pt x="41267" y="9103"/>
                        </a:cubicBezTo>
                        <a:lnTo>
                          <a:pt x="41267" y="9103"/>
                        </a:lnTo>
                        <a:lnTo>
                          <a:pt x="41267" y="1007"/>
                        </a:lnTo>
                        <a:lnTo>
                          <a:pt x="50030" y="1007"/>
                        </a:lnTo>
                        <a:cubicBezTo>
                          <a:pt x="50030" y="4817"/>
                          <a:pt x="49554" y="9293"/>
                          <a:pt x="49554" y="1577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387" name="Полилиния: фигура 386">
                    <a:extLst>
                      <a:ext uri="{FF2B5EF4-FFF2-40B4-BE49-F238E27FC236}">
                        <a16:creationId xmlns:a16="http://schemas.microsoft.com/office/drawing/2014/main" id="{63B171CC-BFEB-4887-A211-3508C6C54DE6}"/>
                      </a:ext>
                    </a:extLst>
                  </p:cNvPr>
                  <p:cNvSpPr/>
                  <p:nvPr/>
                </p:nvSpPr>
                <p:spPr>
                  <a:xfrm>
                    <a:off x="1104051" y="7500460"/>
                    <a:ext cx="26765" cy="55316"/>
                  </a:xfrm>
                  <a:custGeom>
                    <a:avLst/>
                    <a:gdLst>
                      <a:gd name="connsiteX0" fmla="*/ -214 w 26765"/>
                      <a:gd name="connsiteY0" fmla="*/ 17629 h 55316"/>
                      <a:gd name="connsiteX1" fmla="*/ -214 w 26765"/>
                      <a:gd name="connsiteY1" fmla="*/ 769 h 55316"/>
                      <a:gd name="connsiteX2" fmla="*/ 8359 w 26765"/>
                      <a:gd name="connsiteY2" fmla="*/ 769 h 55316"/>
                      <a:gd name="connsiteX3" fmla="*/ 8835 w 26765"/>
                      <a:gd name="connsiteY3" fmla="*/ 11437 h 55316"/>
                      <a:gd name="connsiteX4" fmla="*/ 8835 w 26765"/>
                      <a:gd name="connsiteY4" fmla="*/ 11437 h 55316"/>
                      <a:gd name="connsiteX5" fmla="*/ 23884 w 26765"/>
                      <a:gd name="connsiteY5" fmla="*/ -374 h 55316"/>
                      <a:gd name="connsiteX6" fmla="*/ 26551 w 26765"/>
                      <a:gd name="connsiteY6" fmla="*/ -374 h 55316"/>
                      <a:gd name="connsiteX7" fmla="*/ 26551 w 26765"/>
                      <a:gd name="connsiteY7" fmla="*/ 9151 h 55316"/>
                      <a:gd name="connsiteX8" fmla="*/ 23218 w 26765"/>
                      <a:gd name="connsiteY8" fmla="*/ 9151 h 55316"/>
                      <a:gd name="connsiteX9" fmla="*/ 10073 w 26765"/>
                      <a:gd name="connsiteY9" fmla="*/ 21725 h 55316"/>
                      <a:gd name="connsiteX10" fmla="*/ 10073 w 26765"/>
                      <a:gd name="connsiteY10" fmla="*/ 26296 h 55316"/>
                      <a:gd name="connsiteX11" fmla="*/ 10073 w 26765"/>
                      <a:gd name="connsiteY11" fmla="*/ 54871 h 55316"/>
                      <a:gd name="connsiteX12" fmla="*/ 548 w 26765"/>
                      <a:gd name="connsiteY12" fmla="*/ 54871 h 553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26765" h="55316">
                        <a:moveTo>
                          <a:pt x="-214" y="17629"/>
                        </a:moveTo>
                        <a:cubicBezTo>
                          <a:pt x="-214" y="11247"/>
                          <a:pt x="-214" y="5818"/>
                          <a:pt x="-214" y="769"/>
                        </a:cubicBezTo>
                        <a:lnTo>
                          <a:pt x="8359" y="769"/>
                        </a:lnTo>
                        <a:lnTo>
                          <a:pt x="8835" y="11437"/>
                        </a:lnTo>
                        <a:lnTo>
                          <a:pt x="8835" y="11437"/>
                        </a:lnTo>
                        <a:cubicBezTo>
                          <a:pt x="10768" y="4656"/>
                          <a:pt x="16845" y="-107"/>
                          <a:pt x="23884" y="-374"/>
                        </a:cubicBezTo>
                        <a:cubicBezTo>
                          <a:pt x="24770" y="-469"/>
                          <a:pt x="25666" y="-469"/>
                          <a:pt x="26551" y="-374"/>
                        </a:cubicBezTo>
                        <a:lnTo>
                          <a:pt x="26551" y="9151"/>
                        </a:lnTo>
                        <a:cubicBezTo>
                          <a:pt x="25446" y="8990"/>
                          <a:pt x="24322" y="8990"/>
                          <a:pt x="23218" y="9151"/>
                        </a:cubicBezTo>
                        <a:cubicBezTo>
                          <a:pt x="16274" y="9371"/>
                          <a:pt x="10606" y="14790"/>
                          <a:pt x="10073" y="21725"/>
                        </a:cubicBezTo>
                        <a:cubicBezTo>
                          <a:pt x="9921" y="23249"/>
                          <a:pt x="9921" y="24772"/>
                          <a:pt x="10073" y="26296"/>
                        </a:cubicBezTo>
                        <a:lnTo>
                          <a:pt x="10073" y="54871"/>
                        </a:lnTo>
                        <a:lnTo>
                          <a:pt x="548" y="54871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388" name="Полилиния: фигура 387">
                    <a:extLst>
                      <a:ext uri="{FF2B5EF4-FFF2-40B4-BE49-F238E27FC236}">
                        <a16:creationId xmlns:a16="http://schemas.microsoft.com/office/drawing/2014/main" id="{231FD03A-59E3-4C23-AA58-773710FA1D33}"/>
                      </a:ext>
                    </a:extLst>
                  </p:cNvPr>
                  <p:cNvSpPr/>
                  <p:nvPr/>
                </p:nvSpPr>
                <p:spPr>
                  <a:xfrm>
                    <a:off x="1136624" y="7500435"/>
                    <a:ext cx="42674" cy="56527"/>
                  </a:xfrm>
                  <a:custGeom>
                    <a:avLst/>
                    <a:gdLst>
                      <a:gd name="connsiteX0" fmla="*/ 32174 w 42674"/>
                      <a:gd name="connsiteY0" fmla="*/ 27274 h 56527"/>
                      <a:gd name="connsiteX1" fmla="*/ 9314 w 42674"/>
                      <a:gd name="connsiteY1" fmla="*/ 39466 h 56527"/>
                      <a:gd name="connsiteX2" fmla="*/ 16810 w 42674"/>
                      <a:gd name="connsiteY2" fmla="*/ 48991 h 56527"/>
                      <a:gd name="connsiteX3" fmla="*/ 18839 w 42674"/>
                      <a:gd name="connsiteY3" fmla="*/ 48991 h 56527"/>
                      <a:gd name="connsiteX4" fmla="*/ 32174 w 42674"/>
                      <a:gd name="connsiteY4" fmla="*/ 39466 h 56527"/>
                      <a:gd name="connsiteX5" fmla="*/ 32174 w 42674"/>
                      <a:gd name="connsiteY5" fmla="*/ 36323 h 56527"/>
                      <a:gd name="connsiteX6" fmla="*/ 41699 w 42674"/>
                      <a:gd name="connsiteY6" fmla="*/ 41847 h 56527"/>
                      <a:gd name="connsiteX7" fmla="*/ 42461 w 42674"/>
                      <a:gd name="connsiteY7" fmla="*/ 54801 h 56527"/>
                      <a:gd name="connsiteX8" fmla="*/ 33698 w 42674"/>
                      <a:gd name="connsiteY8" fmla="*/ 54801 h 56527"/>
                      <a:gd name="connsiteX9" fmla="*/ 32840 w 42674"/>
                      <a:gd name="connsiteY9" fmla="*/ 48038 h 56527"/>
                      <a:gd name="connsiteX10" fmla="*/ 32840 w 42674"/>
                      <a:gd name="connsiteY10" fmla="*/ 48038 h 56527"/>
                      <a:gd name="connsiteX11" fmla="*/ 16267 w 42674"/>
                      <a:gd name="connsiteY11" fmla="*/ 56039 h 56527"/>
                      <a:gd name="connsiteX12" fmla="*/ -173 w 42674"/>
                      <a:gd name="connsiteY12" fmla="*/ 41895 h 56527"/>
                      <a:gd name="connsiteX13" fmla="*/ -211 w 42674"/>
                      <a:gd name="connsiteY13" fmla="*/ 40514 h 56527"/>
                      <a:gd name="connsiteX14" fmla="*/ 32269 w 42674"/>
                      <a:gd name="connsiteY14" fmla="*/ 20416 h 56527"/>
                      <a:gd name="connsiteX15" fmla="*/ 32269 w 42674"/>
                      <a:gd name="connsiteY15" fmla="*/ 19273 h 56527"/>
                      <a:gd name="connsiteX16" fmla="*/ 22611 w 42674"/>
                      <a:gd name="connsiteY16" fmla="*/ 6814 h 56527"/>
                      <a:gd name="connsiteX17" fmla="*/ 19982 w 42674"/>
                      <a:gd name="connsiteY17" fmla="*/ 6795 h 56527"/>
                      <a:gd name="connsiteX18" fmla="*/ 5789 w 42674"/>
                      <a:gd name="connsiteY18" fmla="*/ 10891 h 56527"/>
                      <a:gd name="connsiteX19" fmla="*/ 3599 w 42674"/>
                      <a:gd name="connsiteY19" fmla="*/ 4223 h 56527"/>
                      <a:gd name="connsiteX20" fmla="*/ 21410 w 42674"/>
                      <a:gd name="connsiteY20" fmla="*/ -444 h 56527"/>
                      <a:gd name="connsiteX21" fmla="*/ 41984 w 42674"/>
                      <a:gd name="connsiteY21" fmla="*/ 21559 h 565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42674" h="56527">
                        <a:moveTo>
                          <a:pt x="32174" y="27274"/>
                        </a:moveTo>
                        <a:cubicBezTo>
                          <a:pt x="21506" y="27274"/>
                          <a:pt x="9314" y="28893"/>
                          <a:pt x="9314" y="39466"/>
                        </a:cubicBezTo>
                        <a:cubicBezTo>
                          <a:pt x="8752" y="44171"/>
                          <a:pt x="12114" y="48429"/>
                          <a:pt x="16810" y="48991"/>
                        </a:cubicBezTo>
                        <a:cubicBezTo>
                          <a:pt x="17486" y="49067"/>
                          <a:pt x="18162" y="49067"/>
                          <a:pt x="18839" y="48991"/>
                        </a:cubicBezTo>
                        <a:cubicBezTo>
                          <a:pt x="24887" y="49077"/>
                          <a:pt x="30297" y="45219"/>
                          <a:pt x="32174" y="39466"/>
                        </a:cubicBezTo>
                        <a:cubicBezTo>
                          <a:pt x="32297" y="38418"/>
                          <a:pt x="32297" y="37370"/>
                          <a:pt x="32174" y="36323"/>
                        </a:cubicBezTo>
                        <a:close/>
                        <a:moveTo>
                          <a:pt x="41699" y="41847"/>
                        </a:moveTo>
                        <a:cubicBezTo>
                          <a:pt x="41632" y="46181"/>
                          <a:pt x="41889" y="50505"/>
                          <a:pt x="42461" y="54801"/>
                        </a:cubicBezTo>
                        <a:lnTo>
                          <a:pt x="33698" y="54801"/>
                        </a:lnTo>
                        <a:lnTo>
                          <a:pt x="32840" y="48038"/>
                        </a:lnTo>
                        <a:lnTo>
                          <a:pt x="32840" y="48038"/>
                        </a:lnTo>
                        <a:cubicBezTo>
                          <a:pt x="28906" y="53191"/>
                          <a:pt x="22753" y="56163"/>
                          <a:pt x="16267" y="56039"/>
                        </a:cubicBezTo>
                        <a:cubicBezTo>
                          <a:pt x="7818" y="56668"/>
                          <a:pt x="465" y="50334"/>
                          <a:pt x="-173" y="41895"/>
                        </a:cubicBezTo>
                        <a:cubicBezTo>
                          <a:pt x="-202" y="41437"/>
                          <a:pt x="-221" y="40971"/>
                          <a:pt x="-211" y="40514"/>
                        </a:cubicBezTo>
                        <a:cubicBezTo>
                          <a:pt x="-211" y="27464"/>
                          <a:pt x="11409" y="20320"/>
                          <a:pt x="32269" y="20416"/>
                        </a:cubicBezTo>
                        <a:lnTo>
                          <a:pt x="32269" y="19273"/>
                        </a:lnTo>
                        <a:cubicBezTo>
                          <a:pt x="33040" y="13167"/>
                          <a:pt x="28716" y="7586"/>
                          <a:pt x="22611" y="6814"/>
                        </a:cubicBezTo>
                        <a:cubicBezTo>
                          <a:pt x="21744" y="6709"/>
                          <a:pt x="20858" y="6700"/>
                          <a:pt x="19982" y="6795"/>
                        </a:cubicBezTo>
                        <a:cubicBezTo>
                          <a:pt x="14952" y="6767"/>
                          <a:pt x="10028" y="8186"/>
                          <a:pt x="5789" y="10891"/>
                        </a:cubicBezTo>
                        <a:lnTo>
                          <a:pt x="3599" y="4223"/>
                        </a:lnTo>
                        <a:cubicBezTo>
                          <a:pt x="9018" y="1118"/>
                          <a:pt x="15162" y="-492"/>
                          <a:pt x="21410" y="-444"/>
                        </a:cubicBezTo>
                        <a:cubicBezTo>
                          <a:pt x="37984" y="-444"/>
                          <a:pt x="41984" y="10891"/>
                          <a:pt x="41984" y="21559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389" name="Полилиния: фигура 388">
                    <a:extLst>
                      <a:ext uri="{FF2B5EF4-FFF2-40B4-BE49-F238E27FC236}">
                        <a16:creationId xmlns:a16="http://schemas.microsoft.com/office/drawing/2014/main" id="{3AC5CD1E-D356-45CE-AEAE-C18D06828C64}"/>
                      </a:ext>
                    </a:extLst>
                  </p:cNvPr>
                  <p:cNvSpPr/>
                  <p:nvPr/>
                </p:nvSpPr>
                <p:spPr>
                  <a:xfrm>
                    <a:off x="1194538" y="7500525"/>
                    <a:ext cx="46100" cy="55155"/>
                  </a:xfrm>
                  <a:custGeom>
                    <a:avLst/>
                    <a:gdLst>
                      <a:gd name="connsiteX0" fmla="*/ 262 w 46100"/>
                      <a:gd name="connsiteY0" fmla="*/ 15373 h 55155"/>
                      <a:gd name="connsiteX1" fmla="*/ -214 w 46100"/>
                      <a:gd name="connsiteY1" fmla="*/ 704 h 55155"/>
                      <a:gd name="connsiteX2" fmla="*/ 8454 w 46100"/>
                      <a:gd name="connsiteY2" fmla="*/ 704 h 55155"/>
                      <a:gd name="connsiteX3" fmla="*/ 9025 w 46100"/>
                      <a:gd name="connsiteY3" fmla="*/ 9658 h 55155"/>
                      <a:gd name="connsiteX4" fmla="*/ 9025 w 46100"/>
                      <a:gd name="connsiteY4" fmla="*/ 9658 h 55155"/>
                      <a:gd name="connsiteX5" fmla="*/ 26837 w 46100"/>
                      <a:gd name="connsiteY5" fmla="*/ -439 h 55155"/>
                      <a:gd name="connsiteX6" fmla="*/ 45887 w 46100"/>
                      <a:gd name="connsiteY6" fmla="*/ 22611 h 55155"/>
                      <a:gd name="connsiteX7" fmla="*/ 45887 w 46100"/>
                      <a:gd name="connsiteY7" fmla="*/ 54711 h 55155"/>
                      <a:gd name="connsiteX8" fmla="*/ 36362 w 46100"/>
                      <a:gd name="connsiteY8" fmla="*/ 54711 h 55155"/>
                      <a:gd name="connsiteX9" fmla="*/ 36362 w 46100"/>
                      <a:gd name="connsiteY9" fmla="*/ 23564 h 55155"/>
                      <a:gd name="connsiteX10" fmla="*/ 23884 w 46100"/>
                      <a:gd name="connsiteY10" fmla="*/ 7657 h 55155"/>
                      <a:gd name="connsiteX11" fmla="*/ 10740 w 46100"/>
                      <a:gd name="connsiteY11" fmla="*/ 17182 h 55155"/>
                      <a:gd name="connsiteX12" fmla="*/ 10073 w 46100"/>
                      <a:gd name="connsiteY12" fmla="*/ 21754 h 55155"/>
                      <a:gd name="connsiteX13" fmla="*/ 10073 w 46100"/>
                      <a:gd name="connsiteY13" fmla="*/ 54234 h 55155"/>
                      <a:gd name="connsiteX14" fmla="*/ 548 w 46100"/>
                      <a:gd name="connsiteY14" fmla="*/ 54234 h 551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46100" h="55155">
                        <a:moveTo>
                          <a:pt x="262" y="15373"/>
                        </a:moveTo>
                        <a:cubicBezTo>
                          <a:pt x="262" y="9658"/>
                          <a:pt x="262" y="5181"/>
                          <a:pt x="-214" y="704"/>
                        </a:cubicBezTo>
                        <a:lnTo>
                          <a:pt x="8454" y="704"/>
                        </a:lnTo>
                        <a:lnTo>
                          <a:pt x="9025" y="9658"/>
                        </a:lnTo>
                        <a:lnTo>
                          <a:pt x="9025" y="9658"/>
                        </a:lnTo>
                        <a:cubicBezTo>
                          <a:pt x="12645" y="3266"/>
                          <a:pt x="19493" y="-620"/>
                          <a:pt x="26837" y="-439"/>
                        </a:cubicBezTo>
                        <a:cubicBezTo>
                          <a:pt x="34362" y="-439"/>
                          <a:pt x="45887" y="4038"/>
                          <a:pt x="45887" y="22611"/>
                        </a:cubicBezTo>
                        <a:lnTo>
                          <a:pt x="45887" y="54711"/>
                        </a:lnTo>
                        <a:lnTo>
                          <a:pt x="36362" y="54711"/>
                        </a:lnTo>
                        <a:lnTo>
                          <a:pt x="36362" y="23564"/>
                        </a:lnTo>
                        <a:cubicBezTo>
                          <a:pt x="36362" y="14896"/>
                          <a:pt x="33124" y="7657"/>
                          <a:pt x="23884" y="7657"/>
                        </a:cubicBezTo>
                        <a:cubicBezTo>
                          <a:pt x="17941" y="7762"/>
                          <a:pt x="12692" y="11572"/>
                          <a:pt x="10740" y="17182"/>
                        </a:cubicBezTo>
                        <a:cubicBezTo>
                          <a:pt x="10264" y="18659"/>
                          <a:pt x="10035" y="20202"/>
                          <a:pt x="10073" y="21754"/>
                        </a:cubicBezTo>
                        <a:lnTo>
                          <a:pt x="10073" y="54234"/>
                        </a:lnTo>
                        <a:lnTo>
                          <a:pt x="548" y="54234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390" name="Полилиния: фигура 389">
                    <a:extLst>
                      <a:ext uri="{FF2B5EF4-FFF2-40B4-BE49-F238E27FC236}">
                        <a16:creationId xmlns:a16="http://schemas.microsoft.com/office/drawing/2014/main" id="{AD674227-4AF4-42F9-BBD9-28F48D3CFF5E}"/>
                      </a:ext>
                    </a:extLst>
                  </p:cNvPr>
                  <p:cNvSpPr/>
                  <p:nvPr/>
                </p:nvSpPr>
                <p:spPr>
                  <a:xfrm>
                    <a:off x="1254679" y="7476052"/>
                    <a:ext cx="49682" cy="80328"/>
                  </a:xfrm>
                  <a:custGeom>
                    <a:avLst/>
                    <a:gdLst>
                      <a:gd name="connsiteX0" fmla="*/ 39467 w 49682"/>
                      <a:gd name="connsiteY0" fmla="*/ 47180 h 80328"/>
                      <a:gd name="connsiteX1" fmla="*/ 39467 w 49682"/>
                      <a:gd name="connsiteY1" fmla="*/ 43084 h 80328"/>
                      <a:gd name="connsiteX2" fmla="*/ 25275 w 49682"/>
                      <a:gd name="connsiteY2" fmla="*/ 31750 h 80328"/>
                      <a:gd name="connsiteX3" fmla="*/ 9083 w 49682"/>
                      <a:gd name="connsiteY3" fmla="*/ 52514 h 80328"/>
                      <a:gd name="connsiteX4" fmla="*/ 24989 w 49682"/>
                      <a:gd name="connsiteY4" fmla="*/ 72516 h 80328"/>
                      <a:gd name="connsiteX5" fmla="*/ 39467 w 49682"/>
                      <a:gd name="connsiteY5" fmla="*/ 60801 h 80328"/>
                      <a:gd name="connsiteX6" fmla="*/ 39467 w 49682"/>
                      <a:gd name="connsiteY6" fmla="*/ 56515 h 80328"/>
                      <a:gd name="connsiteX7" fmla="*/ 48992 w 49682"/>
                      <a:gd name="connsiteY7" fmla="*/ -445 h 80328"/>
                      <a:gd name="connsiteX8" fmla="*/ 48992 w 49682"/>
                      <a:gd name="connsiteY8" fmla="*/ 64897 h 80328"/>
                      <a:gd name="connsiteX9" fmla="*/ 49469 w 49682"/>
                      <a:gd name="connsiteY9" fmla="*/ 78803 h 80328"/>
                      <a:gd name="connsiteX10" fmla="*/ 41372 w 49682"/>
                      <a:gd name="connsiteY10" fmla="*/ 78803 h 80328"/>
                      <a:gd name="connsiteX11" fmla="*/ 41372 w 49682"/>
                      <a:gd name="connsiteY11" fmla="*/ 69278 h 80328"/>
                      <a:gd name="connsiteX12" fmla="*/ 41372 w 49682"/>
                      <a:gd name="connsiteY12" fmla="*/ 69278 h 80328"/>
                      <a:gd name="connsiteX13" fmla="*/ 23180 w 49682"/>
                      <a:gd name="connsiteY13" fmla="*/ 79851 h 80328"/>
                      <a:gd name="connsiteX14" fmla="*/ -176 w 49682"/>
                      <a:gd name="connsiteY14" fmla="*/ 53752 h 80328"/>
                      <a:gd name="connsiteX15" fmla="*/ -61 w 49682"/>
                      <a:gd name="connsiteY15" fmla="*/ 52419 h 80328"/>
                      <a:gd name="connsiteX16" fmla="*/ 24227 w 49682"/>
                      <a:gd name="connsiteY16" fmla="*/ 23844 h 80328"/>
                      <a:gd name="connsiteX17" fmla="*/ 40515 w 49682"/>
                      <a:gd name="connsiteY17" fmla="*/ 32035 h 80328"/>
                      <a:gd name="connsiteX18" fmla="*/ 40515 w 49682"/>
                      <a:gd name="connsiteY18" fmla="*/ 32035 h 80328"/>
                      <a:gd name="connsiteX19" fmla="*/ 40515 w 49682"/>
                      <a:gd name="connsiteY19" fmla="*/ -254 h 803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49682" h="80328">
                        <a:moveTo>
                          <a:pt x="39467" y="47180"/>
                        </a:moveTo>
                        <a:cubicBezTo>
                          <a:pt x="39610" y="45818"/>
                          <a:pt x="39610" y="44446"/>
                          <a:pt x="39467" y="43084"/>
                        </a:cubicBezTo>
                        <a:cubicBezTo>
                          <a:pt x="37953" y="36455"/>
                          <a:pt x="32066" y="31759"/>
                          <a:pt x="25275" y="31750"/>
                        </a:cubicBezTo>
                        <a:cubicBezTo>
                          <a:pt x="15083" y="31750"/>
                          <a:pt x="9083" y="40703"/>
                          <a:pt x="9083" y="52514"/>
                        </a:cubicBezTo>
                        <a:cubicBezTo>
                          <a:pt x="9083" y="64325"/>
                          <a:pt x="14512" y="72516"/>
                          <a:pt x="24989" y="72516"/>
                        </a:cubicBezTo>
                        <a:cubicBezTo>
                          <a:pt x="31943" y="72421"/>
                          <a:pt x="37924" y="67582"/>
                          <a:pt x="39467" y="60801"/>
                        </a:cubicBezTo>
                        <a:cubicBezTo>
                          <a:pt x="39620" y="59372"/>
                          <a:pt x="39620" y="57943"/>
                          <a:pt x="39467" y="56515"/>
                        </a:cubicBezTo>
                        <a:close/>
                        <a:moveTo>
                          <a:pt x="48992" y="-445"/>
                        </a:moveTo>
                        <a:lnTo>
                          <a:pt x="48992" y="64897"/>
                        </a:lnTo>
                        <a:cubicBezTo>
                          <a:pt x="48992" y="69659"/>
                          <a:pt x="48992" y="75183"/>
                          <a:pt x="49469" y="78803"/>
                        </a:cubicBezTo>
                        <a:lnTo>
                          <a:pt x="41372" y="78803"/>
                        </a:lnTo>
                        <a:lnTo>
                          <a:pt x="41372" y="69278"/>
                        </a:lnTo>
                        <a:lnTo>
                          <a:pt x="41372" y="69278"/>
                        </a:lnTo>
                        <a:cubicBezTo>
                          <a:pt x="37981" y="76136"/>
                          <a:pt x="30819" y="80298"/>
                          <a:pt x="23180" y="79851"/>
                        </a:cubicBezTo>
                        <a:cubicBezTo>
                          <a:pt x="9521" y="79089"/>
                          <a:pt x="-928" y="67402"/>
                          <a:pt x="-176" y="53752"/>
                        </a:cubicBezTo>
                        <a:cubicBezTo>
                          <a:pt x="-147" y="53305"/>
                          <a:pt x="-109" y="52857"/>
                          <a:pt x="-61" y="52419"/>
                        </a:cubicBezTo>
                        <a:cubicBezTo>
                          <a:pt x="-61" y="34416"/>
                          <a:pt x="11083" y="23844"/>
                          <a:pt x="24227" y="23844"/>
                        </a:cubicBezTo>
                        <a:cubicBezTo>
                          <a:pt x="30743" y="23425"/>
                          <a:pt x="36972" y="26558"/>
                          <a:pt x="40515" y="32035"/>
                        </a:cubicBezTo>
                        <a:lnTo>
                          <a:pt x="40515" y="32035"/>
                        </a:lnTo>
                        <a:lnTo>
                          <a:pt x="40515" y="-254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391" name="Полилиния: фигура 390">
                    <a:extLst>
                      <a:ext uri="{FF2B5EF4-FFF2-40B4-BE49-F238E27FC236}">
                        <a16:creationId xmlns:a16="http://schemas.microsoft.com/office/drawing/2014/main" id="{86A96F44-6BB8-4865-8D8C-D1D741E887EF}"/>
                      </a:ext>
                    </a:extLst>
                  </p:cNvPr>
                  <p:cNvSpPr/>
                  <p:nvPr/>
                </p:nvSpPr>
                <p:spPr>
                  <a:xfrm>
                    <a:off x="1317156" y="7500817"/>
                    <a:ext cx="48024" cy="56434"/>
                  </a:xfrm>
                  <a:custGeom>
                    <a:avLst/>
                    <a:gdLst>
                      <a:gd name="connsiteX0" fmla="*/ 37950 w 48024"/>
                      <a:gd name="connsiteY0" fmla="*/ 22129 h 56434"/>
                      <a:gd name="connsiteX1" fmla="*/ 26082 w 48024"/>
                      <a:gd name="connsiteY1" fmla="*/ 6451 h 56434"/>
                      <a:gd name="connsiteX2" fmla="*/ 24329 w 48024"/>
                      <a:gd name="connsiteY2" fmla="*/ 6318 h 56434"/>
                      <a:gd name="connsiteX3" fmla="*/ 9280 w 48024"/>
                      <a:gd name="connsiteY3" fmla="*/ 22129 h 56434"/>
                      <a:gd name="connsiteX4" fmla="*/ 9375 w 48024"/>
                      <a:gd name="connsiteY4" fmla="*/ 29178 h 56434"/>
                      <a:gd name="connsiteX5" fmla="*/ 24644 w 48024"/>
                      <a:gd name="connsiteY5" fmla="*/ 48189 h 56434"/>
                      <a:gd name="connsiteX6" fmla="*/ 27949 w 48024"/>
                      <a:gd name="connsiteY6" fmla="*/ 48228 h 56434"/>
                      <a:gd name="connsiteX7" fmla="*/ 42903 w 48024"/>
                      <a:gd name="connsiteY7" fmla="*/ 45466 h 56434"/>
                      <a:gd name="connsiteX8" fmla="*/ 44618 w 48024"/>
                      <a:gd name="connsiteY8" fmla="*/ 52514 h 56434"/>
                      <a:gd name="connsiteX9" fmla="*/ 26615 w 48024"/>
                      <a:gd name="connsiteY9" fmla="*/ 55943 h 56434"/>
                      <a:gd name="connsiteX10" fmla="*/ -102 w 48024"/>
                      <a:gd name="connsiteY10" fmla="*/ 32264 h 56434"/>
                      <a:gd name="connsiteX11" fmla="*/ -55 w 48024"/>
                      <a:gd name="connsiteY11" fmla="*/ 28606 h 56434"/>
                      <a:gd name="connsiteX12" fmla="*/ 23120 w 48024"/>
                      <a:gd name="connsiteY12" fmla="*/ -293 h 56434"/>
                      <a:gd name="connsiteX13" fmla="*/ 25377 w 48024"/>
                      <a:gd name="connsiteY13" fmla="*/ -445 h 56434"/>
                      <a:gd name="connsiteX14" fmla="*/ 47808 w 48024"/>
                      <a:gd name="connsiteY14" fmla="*/ 22644 h 56434"/>
                      <a:gd name="connsiteX15" fmla="*/ 47666 w 48024"/>
                      <a:gd name="connsiteY15" fmla="*/ 24891 h 56434"/>
                      <a:gd name="connsiteX16" fmla="*/ 47666 w 48024"/>
                      <a:gd name="connsiteY16" fmla="*/ 29463 h 564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48024" h="56434">
                        <a:moveTo>
                          <a:pt x="37950" y="22129"/>
                        </a:moveTo>
                        <a:cubicBezTo>
                          <a:pt x="39007" y="14519"/>
                          <a:pt x="33692" y="7499"/>
                          <a:pt x="26082" y="6451"/>
                        </a:cubicBezTo>
                        <a:cubicBezTo>
                          <a:pt x="25501" y="6365"/>
                          <a:pt x="24920" y="6327"/>
                          <a:pt x="24329" y="6318"/>
                        </a:cubicBezTo>
                        <a:cubicBezTo>
                          <a:pt x="15957" y="6861"/>
                          <a:pt x="9413" y="13747"/>
                          <a:pt x="9280" y="22129"/>
                        </a:cubicBezTo>
                        <a:close/>
                        <a:moveTo>
                          <a:pt x="9375" y="29178"/>
                        </a:moveTo>
                        <a:cubicBezTo>
                          <a:pt x="8346" y="38646"/>
                          <a:pt x="15176" y="47151"/>
                          <a:pt x="24644" y="48189"/>
                        </a:cubicBezTo>
                        <a:cubicBezTo>
                          <a:pt x="25739" y="48304"/>
                          <a:pt x="26844" y="48323"/>
                          <a:pt x="27949" y="48228"/>
                        </a:cubicBezTo>
                        <a:cubicBezTo>
                          <a:pt x="33073" y="48371"/>
                          <a:pt x="38169" y="47428"/>
                          <a:pt x="42903" y="45466"/>
                        </a:cubicBezTo>
                        <a:lnTo>
                          <a:pt x="44618" y="52514"/>
                        </a:lnTo>
                        <a:cubicBezTo>
                          <a:pt x="38922" y="54895"/>
                          <a:pt x="32788" y="56067"/>
                          <a:pt x="26615" y="55943"/>
                        </a:cubicBezTo>
                        <a:cubicBezTo>
                          <a:pt x="12699" y="56781"/>
                          <a:pt x="736" y="46180"/>
                          <a:pt x="-102" y="32264"/>
                        </a:cubicBezTo>
                        <a:cubicBezTo>
                          <a:pt x="-169" y="31045"/>
                          <a:pt x="-159" y="29825"/>
                          <a:pt x="-55" y="28606"/>
                        </a:cubicBezTo>
                        <a:cubicBezTo>
                          <a:pt x="-1636" y="14224"/>
                          <a:pt x="8737" y="1289"/>
                          <a:pt x="23120" y="-293"/>
                        </a:cubicBezTo>
                        <a:cubicBezTo>
                          <a:pt x="23872" y="-378"/>
                          <a:pt x="24625" y="-426"/>
                          <a:pt x="25377" y="-445"/>
                        </a:cubicBezTo>
                        <a:cubicBezTo>
                          <a:pt x="37950" y="-264"/>
                          <a:pt x="47989" y="10080"/>
                          <a:pt x="47808" y="22644"/>
                        </a:cubicBezTo>
                        <a:cubicBezTo>
                          <a:pt x="47799" y="23396"/>
                          <a:pt x="47751" y="24149"/>
                          <a:pt x="47666" y="24891"/>
                        </a:cubicBezTo>
                        <a:cubicBezTo>
                          <a:pt x="47789" y="26416"/>
                          <a:pt x="47789" y="27940"/>
                          <a:pt x="47666" y="29463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392" name="Полилиния: фигура 391">
                    <a:extLst>
                      <a:ext uri="{FF2B5EF4-FFF2-40B4-BE49-F238E27FC236}">
                        <a16:creationId xmlns:a16="http://schemas.microsoft.com/office/drawing/2014/main" id="{660F14A1-0780-4351-9D3F-A9EB30856BED}"/>
                      </a:ext>
                    </a:extLst>
                  </p:cNvPr>
                  <p:cNvSpPr/>
                  <p:nvPr/>
                </p:nvSpPr>
                <p:spPr>
                  <a:xfrm>
                    <a:off x="1374656" y="7500754"/>
                    <a:ext cx="35337" cy="56834"/>
                  </a:xfrm>
                  <a:custGeom>
                    <a:avLst/>
                    <a:gdLst>
                      <a:gd name="connsiteX0" fmla="*/ 1405 w 35337"/>
                      <a:gd name="connsiteY0" fmla="*/ 44576 h 56834"/>
                      <a:gd name="connsiteX1" fmla="*/ 14455 w 35337"/>
                      <a:gd name="connsiteY1" fmla="*/ 48386 h 56834"/>
                      <a:gd name="connsiteX2" fmla="*/ 24837 w 35337"/>
                      <a:gd name="connsiteY2" fmla="*/ 40385 h 56834"/>
                      <a:gd name="connsiteX3" fmla="*/ 15312 w 35337"/>
                      <a:gd name="connsiteY3" fmla="*/ 30860 h 56834"/>
                      <a:gd name="connsiteX4" fmla="*/ 834 w 35337"/>
                      <a:gd name="connsiteY4" fmla="*/ 15620 h 56834"/>
                      <a:gd name="connsiteX5" fmla="*/ 18284 w 35337"/>
                      <a:gd name="connsiteY5" fmla="*/ -430 h 56834"/>
                      <a:gd name="connsiteX6" fmla="*/ 19884 w 35337"/>
                      <a:gd name="connsiteY6" fmla="*/ -287 h 56834"/>
                      <a:gd name="connsiteX7" fmla="*/ 33124 w 35337"/>
                      <a:gd name="connsiteY7" fmla="*/ 3047 h 56834"/>
                      <a:gd name="connsiteX8" fmla="*/ 30742 w 35337"/>
                      <a:gd name="connsiteY8" fmla="*/ 10190 h 56834"/>
                      <a:gd name="connsiteX9" fmla="*/ 19694 w 35337"/>
                      <a:gd name="connsiteY9" fmla="*/ 6952 h 56834"/>
                      <a:gd name="connsiteX10" fmla="*/ 10740 w 35337"/>
                      <a:gd name="connsiteY10" fmla="*/ 14381 h 56834"/>
                      <a:gd name="connsiteX11" fmla="*/ 20932 w 35337"/>
                      <a:gd name="connsiteY11" fmla="*/ 23906 h 56834"/>
                      <a:gd name="connsiteX12" fmla="*/ 35124 w 35337"/>
                      <a:gd name="connsiteY12" fmla="*/ 40099 h 56834"/>
                      <a:gd name="connsiteX13" fmla="*/ 15026 w 35337"/>
                      <a:gd name="connsiteY13" fmla="*/ 56387 h 56834"/>
                      <a:gd name="connsiteX14" fmla="*/ -214 w 35337"/>
                      <a:gd name="connsiteY14" fmla="*/ 52577 h 568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5337" h="56834">
                        <a:moveTo>
                          <a:pt x="1405" y="44576"/>
                        </a:moveTo>
                        <a:cubicBezTo>
                          <a:pt x="5358" y="46938"/>
                          <a:pt x="9854" y="48243"/>
                          <a:pt x="14455" y="48386"/>
                        </a:cubicBezTo>
                        <a:cubicBezTo>
                          <a:pt x="21503" y="48386"/>
                          <a:pt x="24837" y="44957"/>
                          <a:pt x="24837" y="40385"/>
                        </a:cubicBezTo>
                        <a:cubicBezTo>
                          <a:pt x="24837" y="35813"/>
                          <a:pt x="22075" y="33146"/>
                          <a:pt x="15312" y="30860"/>
                        </a:cubicBezTo>
                        <a:cubicBezTo>
                          <a:pt x="5787" y="27336"/>
                          <a:pt x="834" y="22097"/>
                          <a:pt x="834" y="15620"/>
                        </a:cubicBezTo>
                        <a:cubicBezTo>
                          <a:pt x="1224" y="6371"/>
                          <a:pt x="9035" y="-820"/>
                          <a:pt x="18284" y="-430"/>
                        </a:cubicBezTo>
                        <a:cubicBezTo>
                          <a:pt x="18817" y="-411"/>
                          <a:pt x="19350" y="-363"/>
                          <a:pt x="19884" y="-287"/>
                        </a:cubicBezTo>
                        <a:cubicBezTo>
                          <a:pt x="24523" y="-411"/>
                          <a:pt x="29104" y="742"/>
                          <a:pt x="33124" y="3047"/>
                        </a:cubicBezTo>
                        <a:lnTo>
                          <a:pt x="30742" y="10190"/>
                        </a:lnTo>
                        <a:cubicBezTo>
                          <a:pt x="27437" y="8095"/>
                          <a:pt x="23608" y="6971"/>
                          <a:pt x="19694" y="6952"/>
                        </a:cubicBezTo>
                        <a:cubicBezTo>
                          <a:pt x="13883" y="6952"/>
                          <a:pt x="10740" y="10381"/>
                          <a:pt x="10740" y="14381"/>
                        </a:cubicBezTo>
                        <a:cubicBezTo>
                          <a:pt x="10740" y="18382"/>
                          <a:pt x="13883" y="20859"/>
                          <a:pt x="20932" y="23906"/>
                        </a:cubicBezTo>
                        <a:cubicBezTo>
                          <a:pt x="30457" y="27336"/>
                          <a:pt x="35124" y="32098"/>
                          <a:pt x="35124" y="40099"/>
                        </a:cubicBezTo>
                        <a:cubicBezTo>
                          <a:pt x="35124" y="49624"/>
                          <a:pt x="27599" y="56387"/>
                          <a:pt x="15026" y="56387"/>
                        </a:cubicBezTo>
                        <a:cubicBezTo>
                          <a:pt x="9702" y="56463"/>
                          <a:pt x="4444" y="55148"/>
                          <a:pt x="-214" y="52577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393" name="Полилиния: фигура 392">
                    <a:extLst>
                      <a:ext uri="{FF2B5EF4-FFF2-40B4-BE49-F238E27FC236}">
                        <a16:creationId xmlns:a16="http://schemas.microsoft.com/office/drawing/2014/main" id="{0F5E0012-3D40-4E98-900A-12FD7B7F051F}"/>
                      </a:ext>
                    </a:extLst>
                  </p:cNvPr>
                  <p:cNvSpPr/>
                  <p:nvPr/>
                </p:nvSpPr>
                <p:spPr>
                  <a:xfrm>
                    <a:off x="1421137" y="7480337"/>
                    <a:ext cx="12192" cy="75343"/>
                  </a:xfrm>
                  <a:custGeom>
                    <a:avLst/>
                    <a:gdLst>
                      <a:gd name="connsiteX0" fmla="*/ 1025 w 12192"/>
                      <a:gd name="connsiteY0" fmla="*/ 20892 h 75343"/>
                      <a:gd name="connsiteX1" fmla="*/ 10550 w 12192"/>
                      <a:gd name="connsiteY1" fmla="*/ 20892 h 75343"/>
                      <a:gd name="connsiteX2" fmla="*/ 10550 w 12192"/>
                      <a:gd name="connsiteY2" fmla="*/ 74899 h 75343"/>
                      <a:gd name="connsiteX3" fmla="*/ 1025 w 12192"/>
                      <a:gd name="connsiteY3" fmla="*/ 74899 h 75343"/>
                      <a:gd name="connsiteX4" fmla="*/ 11979 w 12192"/>
                      <a:gd name="connsiteY4" fmla="*/ 5652 h 75343"/>
                      <a:gd name="connsiteX5" fmla="*/ 5883 w 12192"/>
                      <a:gd name="connsiteY5" fmla="*/ 11748 h 75343"/>
                      <a:gd name="connsiteX6" fmla="*/ -213 w 12192"/>
                      <a:gd name="connsiteY6" fmla="*/ 5652 h 75343"/>
                      <a:gd name="connsiteX7" fmla="*/ 5693 w 12192"/>
                      <a:gd name="connsiteY7" fmla="*/ -444 h 75343"/>
                      <a:gd name="connsiteX8" fmla="*/ 5978 w 12192"/>
                      <a:gd name="connsiteY8" fmla="*/ -444 h 75343"/>
                      <a:gd name="connsiteX9" fmla="*/ 11979 w 12192"/>
                      <a:gd name="connsiteY9" fmla="*/ 5366 h 75343"/>
                      <a:gd name="connsiteX10" fmla="*/ 11979 w 12192"/>
                      <a:gd name="connsiteY10" fmla="*/ 5652 h 753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192" h="75343">
                        <a:moveTo>
                          <a:pt x="1025" y="20892"/>
                        </a:moveTo>
                        <a:lnTo>
                          <a:pt x="10550" y="20892"/>
                        </a:lnTo>
                        <a:lnTo>
                          <a:pt x="10550" y="74899"/>
                        </a:lnTo>
                        <a:lnTo>
                          <a:pt x="1025" y="74899"/>
                        </a:lnTo>
                        <a:close/>
                        <a:moveTo>
                          <a:pt x="11979" y="5652"/>
                        </a:moveTo>
                        <a:cubicBezTo>
                          <a:pt x="11979" y="9014"/>
                          <a:pt x="9245" y="11748"/>
                          <a:pt x="5883" y="11748"/>
                        </a:cubicBezTo>
                        <a:cubicBezTo>
                          <a:pt x="2521" y="11748"/>
                          <a:pt x="-213" y="9014"/>
                          <a:pt x="-213" y="5652"/>
                        </a:cubicBezTo>
                        <a:cubicBezTo>
                          <a:pt x="-270" y="2337"/>
                          <a:pt x="2378" y="-396"/>
                          <a:pt x="5693" y="-444"/>
                        </a:cubicBezTo>
                        <a:cubicBezTo>
                          <a:pt x="5788" y="-444"/>
                          <a:pt x="5883" y="-444"/>
                          <a:pt x="5978" y="-444"/>
                        </a:cubicBezTo>
                        <a:cubicBezTo>
                          <a:pt x="9236" y="-501"/>
                          <a:pt x="11931" y="2099"/>
                          <a:pt x="11979" y="5366"/>
                        </a:cubicBezTo>
                        <a:cubicBezTo>
                          <a:pt x="11979" y="5461"/>
                          <a:pt x="11979" y="5557"/>
                          <a:pt x="11979" y="5652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394" name="Полилиния: фигура 393">
                    <a:extLst>
                      <a:ext uri="{FF2B5EF4-FFF2-40B4-BE49-F238E27FC236}">
                        <a16:creationId xmlns:a16="http://schemas.microsoft.com/office/drawing/2014/main" id="{DA99367B-816B-4EE7-9874-D5360B53E776}"/>
                      </a:ext>
                    </a:extLst>
                  </p:cNvPr>
                  <p:cNvSpPr/>
                  <p:nvPr/>
                </p:nvSpPr>
                <p:spPr>
                  <a:xfrm>
                    <a:off x="1444903" y="7500506"/>
                    <a:ext cx="51386" cy="78539"/>
                  </a:xfrm>
                  <a:custGeom>
                    <a:avLst/>
                    <a:gdLst>
                      <a:gd name="connsiteX0" fmla="*/ 40410 w 51386"/>
                      <a:gd name="connsiteY0" fmla="*/ 22059 h 78539"/>
                      <a:gd name="connsiteX1" fmla="*/ 39838 w 51386"/>
                      <a:gd name="connsiteY1" fmla="*/ 17678 h 78539"/>
                      <a:gd name="connsiteX2" fmla="*/ 26122 w 51386"/>
                      <a:gd name="connsiteY2" fmla="*/ 7200 h 78539"/>
                      <a:gd name="connsiteX3" fmla="*/ 10025 w 51386"/>
                      <a:gd name="connsiteY3" fmla="*/ 27584 h 78539"/>
                      <a:gd name="connsiteX4" fmla="*/ 26027 w 51386"/>
                      <a:gd name="connsiteY4" fmla="*/ 46634 h 78539"/>
                      <a:gd name="connsiteX5" fmla="*/ 39648 w 51386"/>
                      <a:gd name="connsiteY5" fmla="*/ 36633 h 78539"/>
                      <a:gd name="connsiteX6" fmla="*/ 40410 w 51386"/>
                      <a:gd name="connsiteY6" fmla="*/ 31394 h 78539"/>
                      <a:gd name="connsiteX7" fmla="*/ 49935 w 51386"/>
                      <a:gd name="connsiteY7" fmla="*/ 46824 h 78539"/>
                      <a:gd name="connsiteX8" fmla="*/ 42219 w 51386"/>
                      <a:gd name="connsiteY8" fmla="*/ 71589 h 78539"/>
                      <a:gd name="connsiteX9" fmla="*/ 22503 w 51386"/>
                      <a:gd name="connsiteY9" fmla="*/ 78066 h 78539"/>
                      <a:gd name="connsiteX10" fmla="*/ 4500 w 51386"/>
                      <a:gd name="connsiteY10" fmla="*/ 73685 h 78539"/>
                      <a:gd name="connsiteX11" fmla="*/ 6977 w 51386"/>
                      <a:gd name="connsiteY11" fmla="*/ 66065 h 78539"/>
                      <a:gd name="connsiteX12" fmla="*/ 22788 w 51386"/>
                      <a:gd name="connsiteY12" fmla="*/ 70446 h 78539"/>
                      <a:gd name="connsiteX13" fmla="*/ 40219 w 51386"/>
                      <a:gd name="connsiteY13" fmla="*/ 51396 h 78539"/>
                      <a:gd name="connsiteX14" fmla="*/ 40219 w 51386"/>
                      <a:gd name="connsiteY14" fmla="*/ 45491 h 78539"/>
                      <a:gd name="connsiteX15" fmla="*/ 40219 w 51386"/>
                      <a:gd name="connsiteY15" fmla="*/ 45491 h 78539"/>
                      <a:gd name="connsiteX16" fmla="*/ 22979 w 51386"/>
                      <a:gd name="connsiteY16" fmla="*/ 54540 h 78539"/>
                      <a:gd name="connsiteX17" fmla="*/ -148 w 51386"/>
                      <a:gd name="connsiteY17" fmla="*/ 29327 h 78539"/>
                      <a:gd name="connsiteX18" fmla="*/ -72 w 51386"/>
                      <a:gd name="connsiteY18" fmla="*/ 28155 h 78539"/>
                      <a:gd name="connsiteX19" fmla="*/ 22998 w 51386"/>
                      <a:gd name="connsiteY19" fmla="*/ -315 h 78539"/>
                      <a:gd name="connsiteX20" fmla="*/ 24408 w 51386"/>
                      <a:gd name="connsiteY20" fmla="*/ -420 h 78539"/>
                      <a:gd name="connsiteX21" fmla="*/ 41267 w 51386"/>
                      <a:gd name="connsiteY21" fmla="*/ 9105 h 78539"/>
                      <a:gd name="connsiteX22" fmla="*/ 41267 w 51386"/>
                      <a:gd name="connsiteY22" fmla="*/ 9105 h 78539"/>
                      <a:gd name="connsiteX23" fmla="*/ 41267 w 51386"/>
                      <a:gd name="connsiteY23" fmla="*/ 1009 h 78539"/>
                      <a:gd name="connsiteX24" fmla="*/ 51173 w 51386"/>
                      <a:gd name="connsiteY24" fmla="*/ 1009 h 78539"/>
                      <a:gd name="connsiteX25" fmla="*/ 50697 w 51386"/>
                      <a:gd name="connsiteY25" fmla="*/ 15773 h 785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51386" h="78539">
                        <a:moveTo>
                          <a:pt x="40410" y="22059"/>
                        </a:moveTo>
                        <a:cubicBezTo>
                          <a:pt x="40486" y="20574"/>
                          <a:pt x="40295" y="19088"/>
                          <a:pt x="39838" y="17678"/>
                        </a:cubicBezTo>
                        <a:cubicBezTo>
                          <a:pt x="38219" y="11449"/>
                          <a:pt x="32561" y="7124"/>
                          <a:pt x="26122" y="7200"/>
                        </a:cubicBezTo>
                        <a:cubicBezTo>
                          <a:pt x="16597" y="7200"/>
                          <a:pt x="10025" y="15106"/>
                          <a:pt x="10025" y="27584"/>
                        </a:cubicBezTo>
                        <a:cubicBezTo>
                          <a:pt x="10025" y="38252"/>
                          <a:pt x="15454" y="46634"/>
                          <a:pt x="26027" y="46634"/>
                        </a:cubicBezTo>
                        <a:cubicBezTo>
                          <a:pt x="32275" y="46662"/>
                          <a:pt x="37800" y="42605"/>
                          <a:pt x="39648" y="36633"/>
                        </a:cubicBezTo>
                        <a:cubicBezTo>
                          <a:pt x="40124" y="34928"/>
                          <a:pt x="40381" y="33166"/>
                          <a:pt x="40410" y="31394"/>
                        </a:cubicBezTo>
                        <a:close/>
                        <a:moveTo>
                          <a:pt x="49935" y="46824"/>
                        </a:moveTo>
                        <a:cubicBezTo>
                          <a:pt x="51021" y="55806"/>
                          <a:pt x="48211" y="64817"/>
                          <a:pt x="42219" y="71589"/>
                        </a:cubicBezTo>
                        <a:cubicBezTo>
                          <a:pt x="36657" y="76076"/>
                          <a:pt x="29646" y="78381"/>
                          <a:pt x="22503" y="78066"/>
                        </a:cubicBezTo>
                        <a:cubicBezTo>
                          <a:pt x="16216" y="78247"/>
                          <a:pt x="9996" y="76742"/>
                          <a:pt x="4500" y="73685"/>
                        </a:cubicBezTo>
                        <a:lnTo>
                          <a:pt x="6977" y="66065"/>
                        </a:lnTo>
                        <a:cubicBezTo>
                          <a:pt x="11730" y="68980"/>
                          <a:pt x="17207" y="70494"/>
                          <a:pt x="22788" y="70446"/>
                        </a:cubicBezTo>
                        <a:cubicBezTo>
                          <a:pt x="32885" y="70446"/>
                          <a:pt x="40219" y="65112"/>
                          <a:pt x="40219" y="51396"/>
                        </a:cubicBezTo>
                        <a:lnTo>
                          <a:pt x="40219" y="45491"/>
                        </a:lnTo>
                        <a:lnTo>
                          <a:pt x="40219" y="45491"/>
                        </a:lnTo>
                        <a:cubicBezTo>
                          <a:pt x="36562" y="51435"/>
                          <a:pt x="29951" y="54911"/>
                          <a:pt x="22979" y="54540"/>
                        </a:cubicBezTo>
                        <a:cubicBezTo>
                          <a:pt x="9634" y="53968"/>
                          <a:pt x="-729" y="42681"/>
                          <a:pt x="-148" y="29327"/>
                        </a:cubicBezTo>
                        <a:cubicBezTo>
                          <a:pt x="-138" y="28937"/>
                          <a:pt x="-110" y="28546"/>
                          <a:pt x="-72" y="28155"/>
                        </a:cubicBezTo>
                        <a:cubicBezTo>
                          <a:pt x="-1558" y="13925"/>
                          <a:pt x="8768" y="1181"/>
                          <a:pt x="22998" y="-315"/>
                        </a:cubicBezTo>
                        <a:cubicBezTo>
                          <a:pt x="23465" y="-362"/>
                          <a:pt x="23941" y="-401"/>
                          <a:pt x="24408" y="-420"/>
                        </a:cubicBezTo>
                        <a:cubicBezTo>
                          <a:pt x="31399" y="-791"/>
                          <a:pt x="37981" y="2924"/>
                          <a:pt x="41267" y="9105"/>
                        </a:cubicBezTo>
                        <a:lnTo>
                          <a:pt x="41267" y="9105"/>
                        </a:lnTo>
                        <a:lnTo>
                          <a:pt x="41267" y="1009"/>
                        </a:lnTo>
                        <a:lnTo>
                          <a:pt x="51173" y="1009"/>
                        </a:lnTo>
                        <a:cubicBezTo>
                          <a:pt x="51173" y="4819"/>
                          <a:pt x="50697" y="9296"/>
                          <a:pt x="50697" y="15773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395" name="Полилиния: фигура 394">
                    <a:extLst>
                      <a:ext uri="{FF2B5EF4-FFF2-40B4-BE49-F238E27FC236}">
                        <a16:creationId xmlns:a16="http://schemas.microsoft.com/office/drawing/2014/main" id="{88B887E7-1AB0-443E-8129-30CB62C23A61}"/>
                      </a:ext>
                    </a:extLst>
                  </p:cNvPr>
                  <p:cNvSpPr/>
                  <p:nvPr/>
                </p:nvSpPr>
                <p:spPr>
                  <a:xfrm>
                    <a:off x="1511435" y="7500524"/>
                    <a:ext cx="46291" cy="55156"/>
                  </a:xfrm>
                  <a:custGeom>
                    <a:avLst/>
                    <a:gdLst>
                      <a:gd name="connsiteX0" fmla="*/ -214 w 46291"/>
                      <a:gd name="connsiteY0" fmla="*/ 15373 h 55156"/>
                      <a:gd name="connsiteX1" fmla="*/ -214 w 46291"/>
                      <a:gd name="connsiteY1" fmla="*/ 705 h 55156"/>
                      <a:gd name="connsiteX2" fmla="*/ 8549 w 46291"/>
                      <a:gd name="connsiteY2" fmla="*/ 705 h 55156"/>
                      <a:gd name="connsiteX3" fmla="*/ 9121 w 46291"/>
                      <a:gd name="connsiteY3" fmla="*/ 9658 h 55156"/>
                      <a:gd name="connsiteX4" fmla="*/ 9121 w 46291"/>
                      <a:gd name="connsiteY4" fmla="*/ 9658 h 55156"/>
                      <a:gd name="connsiteX5" fmla="*/ 27028 w 46291"/>
                      <a:gd name="connsiteY5" fmla="*/ -438 h 55156"/>
                      <a:gd name="connsiteX6" fmla="*/ 46078 w 46291"/>
                      <a:gd name="connsiteY6" fmla="*/ 22612 h 55156"/>
                      <a:gd name="connsiteX7" fmla="*/ 46078 w 46291"/>
                      <a:gd name="connsiteY7" fmla="*/ 54711 h 55156"/>
                      <a:gd name="connsiteX8" fmla="*/ 36553 w 46291"/>
                      <a:gd name="connsiteY8" fmla="*/ 54711 h 55156"/>
                      <a:gd name="connsiteX9" fmla="*/ 36553 w 46291"/>
                      <a:gd name="connsiteY9" fmla="*/ 23565 h 55156"/>
                      <a:gd name="connsiteX10" fmla="*/ 24075 w 46291"/>
                      <a:gd name="connsiteY10" fmla="*/ 7658 h 55156"/>
                      <a:gd name="connsiteX11" fmla="*/ 10835 w 46291"/>
                      <a:gd name="connsiteY11" fmla="*/ 17183 h 55156"/>
                      <a:gd name="connsiteX12" fmla="*/ 10168 w 46291"/>
                      <a:gd name="connsiteY12" fmla="*/ 21755 h 55156"/>
                      <a:gd name="connsiteX13" fmla="*/ 10168 w 46291"/>
                      <a:gd name="connsiteY13" fmla="*/ 54235 h 55156"/>
                      <a:gd name="connsiteX14" fmla="*/ 643 w 46291"/>
                      <a:gd name="connsiteY14" fmla="*/ 54235 h 551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46291" h="55156">
                        <a:moveTo>
                          <a:pt x="-214" y="15373"/>
                        </a:moveTo>
                        <a:cubicBezTo>
                          <a:pt x="-214" y="9658"/>
                          <a:pt x="-214" y="5181"/>
                          <a:pt x="-214" y="705"/>
                        </a:cubicBezTo>
                        <a:lnTo>
                          <a:pt x="8549" y="705"/>
                        </a:lnTo>
                        <a:lnTo>
                          <a:pt x="9121" y="9658"/>
                        </a:lnTo>
                        <a:lnTo>
                          <a:pt x="9121" y="9658"/>
                        </a:lnTo>
                        <a:cubicBezTo>
                          <a:pt x="12769" y="3248"/>
                          <a:pt x="19655" y="-629"/>
                          <a:pt x="27028" y="-438"/>
                        </a:cubicBezTo>
                        <a:cubicBezTo>
                          <a:pt x="34457" y="-438"/>
                          <a:pt x="46078" y="4038"/>
                          <a:pt x="46078" y="22612"/>
                        </a:cubicBezTo>
                        <a:lnTo>
                          <a:pt x="46078" y="54711"/>
                        </a:lnTo>
                        <a:lnTo>
                          <a:pt x="36553" y="54711"/>
                        </a:lnTo>
                        <a:lnTo>
                          <a:pt x="36553" y="23565"/>
                        </a:lnTo>
                        <a:cubicBezTo>
                          <a:pt x="36553" y="14897"/>
                          <a:pt x="33314" y="7658"/>
                          <a:pt x="24075" y="7658"/>
                        </a:cubicBezTo>
                        <a:cubicBezTo>
                          <a:pt x="18103" y="7753"/>
                          <a:pt x="12826" y="11554"/>
                          <a:pt x="10835" y="17183"/>
                        </a:cubicBezTo>
                        <a:cubicBezTo>
                          <a:pt x="10349" y="18659"/>
                          <a:pt x="10130" y="20202"/>
                          <a:pt x="10168" y="21755"/>
                        </a:cubicBezTo>
                        <a:lnTo>
                          <a:pt x="10168" y="54235"/>
                        </a:lnTo>
                        <a:lnTo>
                          <a:pt x="643" y="54235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396" name="Полилиния: фигура 395">
                  <a:extLst>
                    <a:ext uri="{FF2B5EF4-FFF2-40B4-BE49-F238E27FC236}">
                      <a16:creationId xmlns:a16="http://schemas.microsoft.com/office/drawing/2014/main" id="{04616258-77E7-4054-B2C7-FCF60295B7C1}"/>
                    </a:ext>
                  </a:extLst>
                </p:cNvPr>
                <p:cNvSpPr/>
                <p:nvPr/>
              </p:nvSpPr>
              <p:spPr>
                <a:xfrm>
                  <a:off x="1574204" y="7480433"/>
                  <a:ext cx="42386" cy="75247"/>
                </a:xfrm>
                <a:custGeom>
                  <a:avLst/>
                  <a:gdLst>
                    <a:gd name="connsiteX0" fmla="*/ 38957 w 42386"/>
                    <a:gd name="connsiteY0" fmla="*/ 40005 h 75247"/>
                    <a:gd name="connsiteX1" fmla="*/ 9811 w 42386"/>
                    <a:gd name="connsiteY1" fmla="*/ 40005 h 75247"/>
                    <a:gd name="connsiteX2" fmla="*/ 9811 w 42386"/>
                    <a:gd name="connsiteY2" fmla="*/ 67151 h 75247"/>
                    <a:gd name="connsiteX3" fmla="*/ 42386 w 42386"/>
                    <a:gd name="connsiteY3" fmla="*/ 67151 h 75247"/>
                    <a:gd name="connsiteX4" fmla="*/ 42386 w 42386"/>
                    <a:gd name="connsiteY4" fmla="*/ 75248 h 75247"/>
                    <a:gd name="connsiteX5" fmla="*/ 0 w 42386"/>
                    <a:gd name="connsiteY5" fmla="*/ 75248 h 75247"/>
                    <a:gd name="connsiteX6" fmla="*/ 0 w 42386"/>
                    <a:gd name="connsiteY6" fmla="*/ 0 h 75247"/>
                    <a:gd name="connsiteX7" fmla="*/ 40767 w 42386"/>
                    <a:gd name="connsiteY7" fmla="*/ 0 h 75247"/>
                    <a:gd name="connsiteX8" fmla="*/ 40767 w 42386"/>
                    <a:gd name="connsiteY8" fmla="*/ 8192 h 75247"/>
                    <a:gd name="connsiteX9" fmla="*/ 9811 w 42386"/>
                    <a:gd name="connsiteY9" fmla="*/ 8192 h 75247"/>
                    <a:gd name="connsiteX10" fmla="*/ 9811 w 42386"/>
                    <a:gd name="connsiteY10" fmla="*/ 31909 h 75247"/>
                    <a:gd name="connsiteX11" fmla="*/ 38957 w 42386"/>
                    <a:gd name="connsiteY11" fmla="*/ 31909 h 75247"/>
                    <a:gd name="connsiteX12" fmla="*/ 38957 w 42386"/>
                    <a:gd name="connsiteY12" fmla="*/ 40005 h 752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386" h="75247">
                      <a:moveTo>
                        <a:pt x="38957" y="40005"/>
                      </a:moveTo>
                      <a:lnTo>
                        <a:pt x="9811" y="40005"/>
                      </a:lnTo>
                      <a:lnTo>
                        <a:pt x="9811" y="67151"/>
                      </a:lnTo>
                      <a:lnTo>
                        <a:pt x="42386" y="67151"/>
                      </a:lnTo>
                      <a:lnTo>
                        <a:pt x="42386" y="75248"/>
                      </a:lnTo>
                      <a:lnTo>
                        <a:pt x="0" y="75248"/>
                      </a:lnTo>
                      <a:lnTo>
                        <a:pt x="0" y="0"/>
                      </a:lnTo>
                      <a:lnTo>
                        <a:pt x="40767" y="0"/>
                      </a:lnTo>
                      <a:lnTo>
                        <a:pt x="40767" y="8192"/>
                      </a:lnTo>
                      <a:lnTo>
                        <a:pt x="9811" y="8192"/>
                      </a:lnTo>
                      <a:lnTo>
                        <a:pt x="9811" y="31909"/>
                      </a:lnTo>
                      <a:lnTo>
                        <a:pt x="38957" y="31909"/>
                      </a:lnTo>
                      <a:lnTo>
                        <a:pt x="38957" y="4000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grpSp>
              <p:nvGrpSpPr>
                <p:cNvPr id="397" name="Рисунок 382">
                  <a:extLst>
                    <a:ext uri="{FF2B5EF4-FFF2-40B4-BE49-F238E27FC236}">
                      <a16:creationId xmlns:a16="http://schemas.microsoft.com/office/drawing/2014/main" id="{1256FE16-080F-4840-96CE-3494B269E77B}"/>
                    </a:ext>
                  </a:extLst>
                </p:cNvPr>
                <p:cNvGrpSpPr/>
                <p:nvPr/>
              </p:nvGrpSpPr>
              <p:grpSpPr>
                <a:xfrm>
                  <a:off x="1622687" y="7453952"/>
                  <a:ext cx="310895" cy="118886"/>
                  <a:chOff x="1622687" y="7453952"/>
                  <a:chExt cx="310895" cy="118886"/>
                </a:xfrm>
                <a:grpFill/>
              </p:grpSpPr>
              <p:sp>
                <p:nvSpPr>
                  <p:cNvPr id="398" name="Полилиния: фигура 397">
                    <a:extLst>
                      <a:ext uri="{FF2B5EF4-FFF2-40B4-BE49-F238E27FC236}">
                        <a16:creationId xmlns:a16="http://schemas.microsoft.com/office/drawing/2014/main" id="{F835672E-79A0-42B1-BA68-67E9DB481265}"/>
                      </a:ext>
                    </a:extLst>
                  </p:cNvPr>
                  <p:cNvSpPr/>
                  <p:nvPr/>
                </p:nvSpPr>
                <p:spPr>
                  <a:xfrm>
                    <a:off x="1622687" y="7488720"/>
                    <a:ext cx="32385" cy="68215"/>
                  </a:xfrm>
                  <a:custGeom>
                    <a:avLst/>
                    <a:gdLst>
                      <a:gd name="connsiteX0" fmla="*/ 18074 w 32385"/>
                      <a:gd name="connsiteY0" fmla="*/ -445 h 68215"/>
                      <a:gd name="connsiteX1" fmla="*/ 18074 w 32385"/>
                      <a:gd name="connsiteY1" fmla="*/ 12509 h 68215"/>
                      <a:gd name="connsiteX2" fmla="*/ 32171 w 32385"/>
                      <a:gd name="connsiteY2" fmla="*/ 12509 h 68215"/>
                      <a:gd name="connsiteX3" fmla="*/ 32171 w 32385"/>
                      <a:gd name="connsiteY3" fmla="*/ 19938 h 68215"/>
                      <a:gd name="connsiteX4" fmla="*/ 18074 w 32385"/>
                      <a:gd name="connsiteY4" fmla="*/ 19938 h 68215"/>
                      <a:gd name="connsiteX5" fmla="*/ 18074 w 32385"/>
                      <a:gd name="connsiteY5" fmla="*/ 49085 h 68215"/>
                      <a:gd name="connsiteX6" fmla="*/ 25504 w 32385"/>
                      <a:gd name="connsiteY6" fmla="*/ 59658 h 68215"/>
                      <a:gd name="connsiteX7" fmla="*/ 31219 w 32385"/>
                      <a:gd name="connsiteY7" fmla="*/ 58991 h 68215"/>
                      <a:gd name="connsiteX8" fmla="*/ 31219 w 32385"/>
                      <a:gd name="connsiteY8" fmla="*/ 66420 h 68215"/>
                      <a:gd name="connsiteX9" fmla="*/ 22551 w 32385"/>
                      <a:gd name="connsiteY9" fmla="*/ 67754 h 68215"/>
                      <a:gd name="connsiteX10" fmla="*/ 11883 w 32385"/>
                      <a:gd name="connsiteY10" fmla="*/ 63658 h 68215"/>
                      <a:gd name="connsiteX11" fmla="*/ 8168 w 32385"/>
                      <a:gd name="connsiteY11" fmla="*/ 49466 h 68215"/>
                      <a:gd name="connsiteX12" fmla="*/ 8168 w 32385"/>
                      <a:gd name="connsiteY12" fmla="*/ 19938 h 68215"/>
                      <a:gd name="connsiteX13" fmla="*/ -214 w 32385"/>
                      <a:gd name="connsiteY13" fmla="*/ 19938 h 68215"/>
                      <a:gd name="connsiteX14" fmla="*/ -214 w 32385"/>
                      <a:gd name="connsiteY14" fmla="*/ 12509 h 68215"/>
                      <a:gd name="connsiteX15" fmla="*/ 8168 w 32385"/>
                      <a:gd name="connsiteY15" fmla="*/ 12509 h 68215"/>
                      <a:gd name="connsiteX16" fmla="*/ 8168 w 32385"/>
                      <a:gd name="connsiteY16" fmla="*/ 2412 h 682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32385" h="68215">
                        <a:moveTo>
                          <a:pt x="18074" y="-445"/>
                        </a:moveTo>
                        <a:lnTo>
                          <a:pt x="18074" y="12509"/>
                        </a:lnTo>
                        <a:lnTo>
                          <a:pt x="32171" y="12509"/>
                        </a:lnTo>
                        <a:lnTo>
                          <a:pt x="32171" y="19938"/>
                        </a:lnTo>
                        <a:lnTo>
                          <a:pt x="18074" y="19938"/>
                        </a:lnTo>
                        <a:lnTo>
                          <a:pt x="18074" y="49085"/>
                        </a:lnTo>
                        <a:cubicBezTo>
                          <a:pt x="18074" y="55847"/>
                          <a:pt x="19979" y="59658"/>
                          <a:pt x="25504" y="59658"/>
                        </a:cubicBezTo>
                        <a:cubicBezTo>
                          <a:pt x="27428" y="59696"/>
                          <a:pt x="29352" y="59467"/>
                          <a:pt x="31219" y="58991"/>
                        </a:cubicBezTo>
                        <a:lnTo>
                          <a:pt x="31219" y="66420"/>
                        </a:lnTo>
                        <a:cubicBezTo>
                          <a:pt x="28428" y="67344"/>
                          <a:pt x="25494" y="67792"/>
                          <a:pt x="22551" y="67754"/>
                        </a:cubicBezTo>
                        <a:cubicBezTo>
                          <a:pt x="18579" y="67944"/>
                          <a:pt x="14712" y="66458"/>
                          <a:pt x="11883" y="63658"/>
                        </a:cubicBezTo>
                        <a:cubicBezTo>
                          <a:pt x="8997" y="59515"/>
                          <a:pt x="7682" y="54486"/>
                          <a:pt x="8168" y="49466"/>
                        </a:cubicBezTo>
                        <a:lnTo>
                          <a:pt x="8168" y="19938"/>
                        </a:lnTo>
                        <a:lnTo>
                          <a:pt x="-214" y="19938"/>
                        </a:lnTo>
                        <a:lnTo>
                          <a:pt x="-214" y="12509"/>
                        </a:lnTo>
                        <a:lnTo>
                          <a:pt x="8168" y="12509"/>
                        </a:lnTo>
                        <a:lnTo>
                          <a:pt x="8168" y="2412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399" name="Полилиния: фигура 398">
                    <a:extLst>
                      <a:ext uri="{FF2B5EF4-FFF2-40B4-BE49-F238E27FC236}">
                        <a16:creationId xmlns:a16="http://schemas.microsoft.com/office/drawing/2014/main" id="{C9BA6E71-7F8A-4C31-B81B-A41C0F0E1E0F}"/>
                      </a:ext>
                    </a:extLst>
                  </p:cNvPr>
                  <p:cNvSpPr/>
                  <p:nvPr/>
                </p:nvSpPr>
                <p:spPr>
                  <a:xfrm>
                    <a:off x="1665445" y="7480337"/>
                    <a:ext cx="12205" cy="75343"/>
                  </a:xfrm>
                  <a:custGeom>
                    <a:avLst/>
                    <a:gdLst>
                      <a:gd name="connsiteX0" fmla="*/ 1034 w 12205"/>
                      <a:gd name="connsiteY0" fmla="*/ 20892 h 75343"/>
                      <a:gd name="connsiteX1" fmla="*/ 10559 w 12205"/>
                      <a:gd name="connsiteY1" fmla="*/ 20892 h 75343"/>
                      <a:gd name="connsiteX2" fmla="*/ 10559 w 12205"/>
                      <a:gd name="connsiteY2" fmla="*/ 74899 h 75343"/>
                      <a:gd name="connsiteX3" fmla="*/ 1034 w 12205"/>
                      <a:gd name="connsiteY3" fmla="*/ 74899 h 75343"/>
                      <a:gd name="connsiteX4" fmla="*/ 11988 w 12205"/>
                      <a:gd name="connsiteY4" fmla="*/ 5652 h 75343"/>
                      <a:gd name="connsiteX5" fmla="*/ 6292 w 12205"/>
                      <a:gd name="connsiteY5" fmla="*/ 11757 h 75343"/>
                      <a:gd name="connsiteX6" fmla="*/ 5701 w 12205"/>
                      <a:gd name="connsiteY6" fmla="*/ 11748 h 75343"/>
                      <a:gd name="connsiteX7" fmla="*/ -214 w 12205"/>
                      <a:gd name="connsiteY7" fmla="*/ 6042 h 75343"/>
                      <a:gd name="connsiteX8" fmla="*/ -204 w 12205"/>
                      <a:gd name="connsiteY8" fmla="*/ 5652 h 75343"/>
                      <a:gd name="connsiteX9" fmla="*/ 5701 w 12205"/>
                      <a:gd name="connsiteY9" fmla="*/ -444 h 75343"/>
                      <a:gd name="connsiteX10" fmla="*/ 5987 w 12205"/>
                      <a:gd name="connsiteY10" fmla="*/ -444 h 75343"/>
                      <a:gd name="connsiteX11" fmla="*/ 11988 w 12205"/>
                      <a:gd name="connsiteY11" fmla="*/ 5366 h 75343"/>
                      <a:gd name="connsiteX12" fmla="*/ 11988 w 12205"/>
                      <a:gd name="connsiteY12" fmla="*/ 5652 h 753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2205" h="75343">
                        <a:moveTo>
                          <a:pt x="1034" y="20892"/>
                        </a:moveTo>
                        <a:lnTo>
                          <a:pt x="10559" y="20892"/>
                        </a:lnTo>
                        <a:lnTo>
                          <a:pt x="10559" y="74899"/>
                        </a:lnTo>
                        <a:lnTo>
                          <a:pt x="1034" y="74899"/>
                        </a:lnTo>
                        <a:close/>
                        <a:moveTo>
                          <a:pt x="11988" y="5652"/>
                        </a:moveTo>
                        <a:cubicBezTo>
                          <a:pt x="12102" y="8909"/>
                          <a:pt x="9549" y="11643"/>
                          <a:pt x="6292" y="11757"/>
                        </a:cubicBezTo>
                        <a:cubicBezTo>
                          <a:pt x="6092" y="11767"/>
                          <a:pt x="5901" y="11757"/>
                          <a:pt x="5701" y="11748"/>
                        </a:cubicBezTo>
                        <a:cubicBezTo>
                          <a:pt x="2491" y="11805"/>
                          <a:pt x="-157" y="9252"/>
                          <a:pt x="-214" y="6042"/>
                        </a:cubicBezTo>
                        <a:cubicBezTo>
                          <a:pt x="-214" y="5909"/>
                          <a:pt x="-214" y="5785"/>
                          <a:pt x="-204" y="5652"/>
                        </a:cubicBezTo>
                        <a:cubicBezTo>
                          <a:pt x="-262" y="2337"/>
                          <a:pt x="2387" y="-387"/>
                          <a:pt x="5701" y="-444"/>
                        </a:cubicBezTo>
                        <a:cubicBezTo>
                          <a:pt x="5797" y="-444"/>
                          <a:pt x="5892" y="-444"/>
                          <a:pt x="5987" y="-444"/>
                        </a:cubicBezTo>
                        <a:cubicBezTo>
                          <a:pt x="9245" y="-501"/>
                          <a:pt x="11940" y="2099"/>
                          <a:pt x="11988" y="5366"/>
                        </a:cubicBezTo>
                        <a:cubicBezTo>
                          <a:pt x="11988" y="5461"/>
                          <a:pt x="11988" y="5557"/>
                          <a:pt x="11988" y="5652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00" name="Полилиния: фигура 399">
                    <a:extLst>
                      <a:ext uri="{FF2B5EF4-FFF2-40B4-BE49-F238E27FC236}">
                        <a16:creationId xmlns:a16="http://schemas.microsoft.com/office/drawing/2014/main" id="{61BF2824-0C2A-4A3D-80F4-DA776054B82B}"/>
                      </a:ext>
                    </a:extLst>
                  </p:cNvPr>
                  <p:cNvSpPr/>
                  <p:nvPr/>
                </p:nvSpPr>
                <p:spPr>
                  <a:xfrm>
                    <a:off x="1689392" y="7500781"/>
                    <a:ext cx="42737" cy="56171"/>
                  </a:xfrm>
                  <a:custGeom>
                    <a:avLst/>
                    <a:gdLst>
                      <a:gd name="connsiteX0" fmla="*/ 42333 w 42737"/>
                      <a:gd name="connsiteY0" fmla="*/ 52550 h 56171"/>
                      <a:gd name="connsiteX1" fmla="*/ 26807 w 42737"/>
                      <a:gd name="connsiteY1" fmla="*/ 55693 h 56171"/>
                      <a:gd name="connsiteX2" fmla="*/ -177 w 42737"/>
                      <a:gd name="connsiteY2" fmla="*/ 31309 h 56171"/>
                      <a:gd name="connsiteX3" fmla="*/ -149 w 42737"/>
                      <a:gd name="connsiteY3" fmla="*/ 28166 h 56171"/>
                      <a:gd name="connsiteX4" fmla="*/ 26464 w 42737"/>
                      <a:gd name="connsiteY4" fmla="*/ -429 h 56171"/>
                      <a:gd name="connsiteX5" fmla="*/ 28903 w 42737"/>
                      <a:gd name="connsiteY5" fmla="*/ -409 h 56171"/>
                      <a:gd name="connsiteX6" fmla="*/ 42524 w 42737"/>
                      <a:gd name="connsiteY6" fmla="*/ 2543 h 56171"/>
                      <a:gd name="connsiteX7" fmla="*/ 40333 w 42737"/>
                      <a:gd name="connsiteY7" fmla="*/ 9973 h 56171"/>
                      <a:gd name="connsiteX8" fmla="*/ 28903 w 42737"/>
                      <a:gd name="connsiteY8" fmla="*/ 7401 h 56171"/>
                      <a:gd name="connsiteX9" fmla="*/ 9796 w 42737"/>
                      <a:gd name="connsiteY9" fmla="*/ 26394 h 56171"/>
                      <a:gd name="connsiteX10" fmla="*/ 9853 w 42737"/>
                      <a:gd name="connsiteY10" fmla="*/ 27880 h 56171"/>
                      <a:gd name="connsiteX11" fmla="*/ 26521 w 42737"/>
                      <a:gd name="connsiteY11" fmla="*/ 48006 h 56171"/>
                      <a:gd name="connsiteX12" fmla="*/ 28903 w 42737"/>
                      <a:gd name="connsiteY12" fmla="*/ 48073 h 56171"/>
                      <a:gd name="connsiteX13" fmla="*/ 40904 w 42737"/>
                      <a:gd name="connsiteY13" fmla="*/ 45501 h 561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42737" h="56171">
                        <a:moveTo>
                          <a:pt x="42333" y="52550"/>
                        </a:moveTo>
                        <a:cubicBezTo>
                          <a:pt x="37437" y="54674"/>
                          <a:pt x="32141" y="55740"/>
                          <a:pt x="26807" y="55693"/>
                        </a:cubicBezTo>
                        <a:cubicBezTo>
                          <a:pt x="12624" y="56417"/>
                          <a:pt x="537" y="45501"/>
                          <a:pt x="-177" y="31309"/>
                        </a:cubicBezTo>
                        <a:cubicBezTo>
                          <a:pt x="-234" y="30261"/>
                          <a:pt x="-225" y="29213"/>
                          <a:pt x="-149" y="28166"/>
                        </a:cubicBezTo>
                        <a:cubicBezTo>
                          <a:pt x="-692" y="12916"/>
                          <a:pt x="11224" y="114"/>
                          <a:pt x="26464" y="-429"/>
                        </a:cubicBezTo>
                        <a:cubicBezTo>
                          <a:pt x="27274" y="-457"/>
                          <a:pt x="28093" y="-447"/>
                          <a:pt x="28903" y="-409"/>
                        </a:cubicBezTo>
                        <a:cubicBezTo>
                          <a:pt x="33608" y="-514"/>
                          <a:pt x="38285" y="496"/>
                          <a:pt x="42524" y="2543"/>
                        </a:cubicBezTo>
                        <a:lnTo>
                          <a:pt x="40333" y="9973"/>
                        </a:lnTo>
                        <a:cubicBezTo>
                          <a:pt x="36789" y="8182"/>
                          <a:pt x="32865" y="7306"/>
                          <a:pt x="28903" y="7401"/>
                        </a:cubicBezTo>
                        <a:cubicBezTo>
                          <a:pt x="18378" y="7372"/>
                          <a:pt x="9824" y="15878"/>
                          <a:pt x="9796" y="26394"/>
                        </a:cubicBezTo>
                        <a:cubicBezTo>
                          <a:pt x="9796" y="26889"/>
                          <a:pt x="9814" y="27385"/>
                          <a:pt x="9853" y="27880"/>
                        </a:cubicBezTo>
                        <a:cubicBezTo>
                          <a:pt x="8900" y="38043"/>
                          <a:pt x="16368" y="47054"/>
                          <a:pt x="26521" y="48006"/>
                        </a:cubicBezTo>
                        <a:cubicBezTo>
                          <a:pt x="27312" y="48082"/>
                          <a:pt x="28112" y="48101"/>
                          <a:pt x="28903" y="48073"/>
                        </a:cubicBezTo>
                        <a:cubicBezTo>
                          <a:pt x="33046" y="48121"/>
                          <a:pt x="37142" y="47244"/>
                          <a:pt x="40904" y="45501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01" name="Полилиния: фигура 400">
                    <a:extLst>
                      <a:ext uri="{FF2B5EF4-FFF2-40B4-BE49-F238E27FC236}">
                        <a16:creationId xmlns:a16="http://schemas.microsoft.com/office/drawing/2014/main" id="{D179915F-0D37-4036-838F-60C647A0BDCA}"/>
                      </a:ext>
                    </a:extLst>
                  </p:cNvPr>
                  <p:cNvSpPr/>
                  <p:nvPr/>
                </p:nvSpPr>
                <p:spPr>
                  <a:xfrm>
                    <a:off x="1739371" y="7500430"/>
                    <a:ext cx="52953" cy="56399"/>
                  </a:xfrm>
                  <a:custGeom>
                    <a:avLst/>
                    <a:gdLst>
                      <a:gd name="connsiteX0" fmla="*/ 9880 w 52953"/>
                      <a:gd name="connsiteY0" fmla="*/ 27945 h 56399"/>
                      <a:gd name="connsiteX1" fmla="*/ 26168 w 52953"/>
                      <a:gd name="connsiteY1" fmla="*/ 48710 h 56399"/>
                      <a:gd name="connsiteX2" fmla="*/ 42646 w 52953"/>
                      <a:gd name="connsiteY2" fmla="*/ 27659 h 56399"/>
                      <a:gd name="connsiteX3" fmla="*/ 26454 w 52953"/>
                      <a:gd name="connsiteY3" fmla="*/ 7085 h 56399"/>
                      <a:gd name="connsiteX4" fmla="*/ 9880 w 52953"/>
                      <a:gd name="connsiteY4" fmla="*/ 27945 h 56399"/>
                      <a:gd name="connsiteX5" fmla="*/ 52647 w 52953"/>
                      <a:gd name="connsiteY5" fmla="*/ 27374 h 56399"/>
                      <a:gd name="connsiteX6" fmla="*/ 28549 w 52953"/>
                      <a:gd name="connsiteY6" fmla="*/ 55863 h 56399"/>
                      <a:gd name="connsiteX7" fmla="*/ 25787 w 52953"/>
                      <a:gd name="connsiteY7" fmla="*/ 55949 h 56399"/>
                      <a:gd name="connsiteX8" fmla="*/ -207 w 52953"/>
                      <a:gd name="connsiteY8" fmla="*/ 30507 h 56399"/>
                      <a:gd name="connsiteX9" fmla="*/ -121 w 52953"/>
                      <a:gd name="connsiteY9" fmla="*/ 28136 h 56399"/>
                      <a:gd name="connsiteX10" fmla="*/ 23977 w 52953"/>
                      <a:gd name="connsiteY10" fmla="*/ -354 h 56399"/>
                      <a:gd name="connsiteX11" fmla="*/ 26644 w 52953"/>
                      <a:gd name="connsiteY11" fmla="*/ -439 h 56399"/>
                      <a:gd name="connsiteX12" fmla="*/ 52733 w 52953"/>
                      <a:gd name="connsiteY12" fmla="*/ 24707 h 56399"/>
                      <a:gd name="connsiteX13" fmla="*/ 52647 w 52953"/>
                      <a:gd name="connsiteY13" fmla="*/ 27278 h 563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52953" h="56399">
                        <a:moveTo>
                          <a:pt x="9880" y="27945"/>
                        </a:moveTo>
                        <a:cubicBezTo>
                          <a:pt x="9880" y="39756"/>
                          <a:pt x="16547" y="48710"/>
                          <a:pt x="26168" y="48710"/>
                        </a:cubicBezTo>
                        <a:cubicBezTo>
                          <a:pt x="35788" y="48710"/>
                          <a:pt x="42646" y="39851"/>
                          <a:pt x="42646" y="27659"/>
                        </a:cubicBezTo>
                        <a:cubicBezTo>
                          <a:pt x="42646" y="18134"/>
                          <a:pt x="38074" y="7085"/>
                          <a:pt x="26454" y="7085"/>
                        </a:cubicBezTo>
                        <a:cubicBezTo>
                          <a:pt x="14833" y="7085"/>
                          <a:pt x="9880" y="17753"/>
                          <a:pt x="9880" y="27945"/>
                        </a:cubicBezTo>
                        <a:moveTo>
                          <a:pt x="52647" y="27374"/>
                        </a:moveTo>
                        <a:cubicBezTo>
                          <a:pt x="53857" y="41899"/>
                          <a:pt x="43075" y="54653"/>
                          <a:pt x="28549" y="55863"/>
                        </a:cubicBezTo>
                        <a:cubicBezTo>
                          <a:pt x="27635" y="55939"/>
                          <a:pt x="26711" y="55968"/>
                          <a:pt x="25787" y="55949"/>
                        </a:cubicBezTo>
                        <a:cubicBezTo>
                          <a:pt x="11585" y="56101"/>
                          <a:pt x="-55" y="44709"/>
                          <a:pt x="-207" y="30507"/>
                        </a:cubicBezTo>
                        <a:cubicBezTo>
                          <a:pt x="-217" y="29717"/>
                          <a:pt x="-188" y="28926"/>
                          <a:pt x="-121" y="28136"/>
                        </a:cubicBezTo>
                        <a:cubicBezTo>
                          <a:pt x="-1331" y="13610"/>
                          <a:pt x="9451" y="856"/>
                          <a:pt x="23977" y="-354"/>
                        </a:cubicBezTo>
                        <a:cubicBezTo>
                          <a:pt x="24863" y="-430"/>
                          <a:pt x="25758" y="-458"/>
                          <a:pt x="26644" y="-439"/>
                        </a:cubicBezTo>
                        <a:cubicBezTo>
                          <a:pt x="40789" y="-696"/>
                          <a:pt x="52476" y="10562"/>
                          <a:pt x="52733" y="24707"/>
                        </a:cubicBezTo>
                        <a:cubicBezTo>
                          <a:pt x="52742" y="25564"/>
                          <a:pt x="52714" y="26421"/>
                          <a:pt x="52647" y="27278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02" name="Полилиния: фигура 401">
                    <a:extLst>
                      <a:ext uri="{FF2B5EF4-FFF2-40B4-BE49-F238E27FC236}">
                        <a16:creationId xmlns:a16="http://schemas.microsoft.com/office/drawing/2014/main" id="{9C64B97B-C00F-43E2-BDCA-4D17CBAC8087}"/>
                      </a:ext>
                    </a:extLst>
                  </p:cNvPr>
                  <p:cNvSpPr/>
                  <p:nvPr/>
                </p:nvSpPr>
                <p:spPr>
                  <a:xfrm>
                    <a:off x="1805080" y="7488434"/>
                    <a:ext cx="37919" cy="81819"/>
                  </a:xfrm>
                  <a:custGeom>
                    <a:avLst/>
                    <a:gdLst>
                      <a:gd name="connsiteX0" fmla="*/ 7893 w 37919"/>
                      <a:gd name="connsiteY0" fmla="*/ -445 h 81819"/>
                      <a:gd name="connsiteX1" fmla="*/ 26657 w 37919"/>
                      <a:gd name="connsiteY1" fmla="*/ 76231 h 81819"/>
                      <a:gd name="connsiteX2" fmla="*/ 37706 w 37919"/>
                      <a:gd name="connsiteY2" fmla="*/ 81375 h 818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7919" h="81819">
                        <a:moveTo>
                          <a:pt x="7893" y="-445"/>
                        </a:moveTo>
                        <a:cubicBezTo>
                          <a:pt x="-8100" y="25911"/>
                          <a:pt x="301" y="60238"/>
                          <a:pt x="26657" y="76231"/>
                        </a:cubicBezTo>
                        <a:cubicBezTo>
                          <a:pt x="30143" y="78346"/>
                          <a:pt x="33848" y="80070"/>
                          <a:pt x="37706" y="81375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03" name="Полилиния: фигура 402">
                    <a:extLst>
                      <a:ext uri="{FF2B5EF4-FFF2-40B4-BE49-F238E27FC236}">
                        <a16:creationId xmlns:a16="http://schemas.microsoft.com/office/drawing/2014/main" id="{9E55A01C-2E47-447C-B809-73B993182B43}"/>
                      </a:ext>
                    </a:extLst>
                  </p:cNvPr>
                  <p:cNvSpPr/>
                  <p:nvPr/>
                </p:nvSpPr>
                <p:spPr>
                  <a:xfrm>
                    <a:off x="1819378" y="7461675"/>
                    <a:ext cx="75152" cy="37427"/>
                  </a:xfrm>
                  <a:custGeom>
                    <a:avLst/>
                    <a:gdLst>
                      <a:gd name="connsiteX0" fmla="*/ 74938 w 75152"/>
                      <a:gd name="connsiteY0" fmla="*/ 10979 h 37427"/>
                      <a:gd name="connsiteX1" fmla="*/ -214 w 75152"/>
                      <a:gd name="connsiteY1" fmla="*/ 17932 h 37427"/>
                      <a:gd name="connsiteX2" fmla="*/ 6835 w 75152"/>
                      <a:gd name="connsiteY2" fmla="*/ 36982 h 37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5152" h="37427">
                        <a:moveTo>
                          <a:pt x="74938" y="10979"/>
                        </a:moveTo>
                        <a:cubicBezTo>
                          <a:pt x="51888" y="-6604"/>
                          <a:pt x="19217" y="-3585"/>
                          <a:pt x="-214" y="17932"/>
                        </a:cubicBezTo>
                        <a:lnTo>
                          <a:pt x="6835" y="36982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04" name="Полилиния: фигура 403">
                    <a:extLst>
                      <a:ext uri="{FF2B5EF4-FFF2-40B4-BE49-F238E27FC236}">
                        <a16:creationId xmlns:a16="http://schemas.microsoft.com/office/drawing/2014/main" id="{EFA7D4A8-C4DF-4140-BC8F-B818AF04E764}"/>
                      </a:ext>
                    </a:extLst>
                  </p:cNvPr>
                  <p:cNvSpPr/>
                  <p:nvPr/>
                </p:nvSpPr>
                <p:spPr>
                  <a:xfrm>
                    <a:off x="1838428" y="7503484"/>
                    <a:ext cx="78009" cy="43815"/>
                  </a:xfrm>
                  <a:custGeom>
                    <a:avLst/>
                    <a:gdLst>
                      <a:gd name="connsiteX0" fmla="*/ 77796 w 78009"/>
                      <a:gd name="connsiteY0" fmla="*/ 16700 h 43815"/>
                      <a:gd name="connsiteX1" fmla="*/ 77796 w 78009"/>
                      <a:gd name="connsiteY1" fmla="*/ 13461 h 43815"/>
                      <a:gd name="connsiteX2" fmla="*/ 75986 w 78009"/>
                      <a:gd name="connsiteY2" fmla="*/ -445 h 43815"/>
                      <a:gd name="connsiteX3" fmla="*/ -214 w 78009"/>
                      <a:gd name="connsiteY3" fmla="*/ 28130 h 43815"/>
                      <a:gd name="connsiteX4" fmla="*/ 5406 w 78009"/>
                      <a:gd name="connsiteY4" fmla="*/ 43370 h 438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8009" h="43815">
                        <a:moveTo>
                          <a:pt x="77796" y="16700"/>
                        </a:moveTo>
                        <a:cubicBezTo>
                          <a:pt x="77796" y="15652"/>
                          <a:pt x="77796" y="14604"/>
                          <a:pt x="77796" y="13461"/>
                        </a:cubicBezTo>
                        <a:cubicBezTo>
                          <a:pt x="77777" y="8766"/>
                          <a:pt x="77167" y="4098"/>
                          <a:pt x="75986" y="-445"/>
                        </a:cubicBezTo>
                        <a:lnTo>
                          <a:pt x="-214" y="28130"/>
                        </a:lnTo>
                        <a:lnTo>
                          <a:pt x="5406" y="4337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05" name="Полилиния: фигура 404">
                    <a:extLst>
                      <a:ext uri="{FF2B5EF4-FFF2-40B4-BE49-F238E27FC236}">
                        <a16:creationId xmlns:a16="http://schemas.microsoft.com/office/drawing/2014/main" id="{72F81FDE-6620-4176-9791-5CD4E55CC83A}"/>
                      </a:ext>
                    </a:extLst>
                  </p:cNvPr>
                  <p:cNvSpPr/>
                  <p:nvPr/>
                </p:nvSpPr>
                <p:spPr>
                  <a:xfrm>
                    <a:off x="1847286" y="7529678"/>
                    <a:ext cx="68103" cy="43160"/>
                  </a:xfrm>
                  <a:custGeom>
                    <a:avLst/>
                    <a:gdLst>
                      <a:gd name="connsiteX0" fmla="*/ -214 w 68103"/>
                      <a:gd name="connsiteY0" fmla="*/ 25463 h 43160"/>
                      <a:gd name="connsiteX1" fmla="*/ 6168 w 68103"/>
                      <a:gd name="connsiteY1" fmla="*/ 42608 h 43160"/>
                      <a:gd name="connsiteX2" fmla="*/ 13311 w 68103"/>
                      <a:gd name="connsiteY2" fmla="*/ 42608 h 43160"/>
                      <a:gd name="connsiteX3" fmla="*/ 67890 w 68103"/>
                      <a:gd name="connsiteY3" fmla="*/ -445 h 431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8103" h="43160">
                        <a:moveTo>
                          <a:pt x="-214" y="25463"/>
                        </a:moveTo>
                        <a:lnTo>
                          <a:pt x="6168" y="42608"/>
                        </a:lnTo>
                        <a:cubicBezTo>
                          <a:pt x="8549" y="42751"/>
                          <a:pt x="10930" y="42751"/>
                          <a:pt x="13311" y="42608"/>
                        </a:cubicBezTo>
                        <a:cubicBezTo>
                          <a:pt x="39334" y="42789"/>
                          <a:pt x="62013" y="24910"/>
                          <a:pt x="67890" y="-445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06" name="Полилиния: фигура 405">
                    <a:extLst>
                      <a:ext uri="{FF2B5EF4-FFF2-40B4-BE49-F238E27FC236}">
                        <a16:creationId xmlns:a16="http://schemas.microsoft.com/office/drawing/2014/main" id="{4F629401-F024-4DD4-AC98-B01999443DD3}"/>
                      </a:ext>
                    </a:extLst>
                  </p:cNvPr>
                  <p:cNvSpPr/>
                  <p:nvPr/>
                </p:nvSpPr>
                <p:spPr>
                  <a:xfrm>
                    <a:off x="1829379" y="7479862"/>
                    <a:ext cx="82581" cy="43910"/>
                  </a:xfrm>
                  <a:custGeom>
                    <a:avLst/>
                    <a:gdLst>
                      <a:gd name="connsiteX0" fmla="*/ 5977 w 82581"/>
                      <a:gd name="connsiteY0" fmla="*/ 43465 h 43910"/>
                      <a:gd name="connsiteX1" fmla="*/ -214 w 82581"/>
                      <a:gd name="connsiteY1" fmla="*/ 26797 h 43910"/>
                      <a:gd name="connsiteX2" fmla="*/ 72367 w 82581"/>
                      <a:gd name="connsiteY2" fmla="*/ -445 h 43910"/>
                      <a:gd name="connsiteX3" fmla="*/ 82368 w 82581"/>
                      <a:gd name="connsiteY3" fmla="*/ 15176 h 439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2581" h="43910">
                        <a:moveTo>
                          <a:pt x="5977" y="43465"/>
                        </a:moveTo>
                        <a:lnTo>
                          <a:pt x="-214" y="26797"/>
                        </a:lnTo>
                        <a:lnTo>
                          <a:pt x="72367" y="-445"/>
                        </a:lnTo>
                        <a:cubicBezTo>
                          <a:pt x="76567" y="4156"/>
                          <a:pt x="79948" y="9433"/>
                          <a:pt x="82368" y="15176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07" name="Полилиния: фигура 406">
                    <a:extLst>
                      <a:ext uri="{FF2B5EF4-FFF2-40B4-BE49-F238E27FC236}">
                        <a16:creationId xmlns:a16="http://schemas.microsoft.com/office/drawing/2014/main" id="{CADF6DFC-AA3C-4F66-83CC-53E4D1D0CBD1}"/>
                      </a:ext>
                    </a:extLst>
                  </p:cNvPr>
                  <p:cNvSpPr/>
                  <p:nvPr/>
                </p:nvSpPr>
                <p:spPr>
                  <a:xfrm>
                    <a:off x="1907770" y="7453952"/>
                    <a:ext cx="25812" cy="25528"/>
                  </a:xfrm>
                  <a:custGeom>
                    <a:avLst/>
                    <a:gdLst>
                      <a:gd name="connsiteX0" fmla="*/ 11121 w 25812"/>
                      <a:gd name="connsiteY0" fmla="*/ 11653 h 25528"/>
                      <a:gd name="connsiteX1" fmla="*/ 12550 w 25812"/>
                      <a:gd name="connsiteY1" fmla="*/ 11653 h 25528"/>
                      <a:gd name="connsiteX2" fmla="*/ 15502 w 25812"/>
                      <a:gd name="connsiteY2" fmla="*/ 9748 h 25528"/>
                      <a:gd name="connsiteX3" fmla="*/ 12740 w 25812"/>
                      <a:gd name="connsiteY3" fmla="*/ 7843 h 25528"/>
                      <a:gd name="connsiteX4" fmla="*/ 11121 w 25812"/>
                      <a:gd name="connsiteY4" fmla="*/ 7843 h 25528"/>
                      <a:gd name="connsiteX5" fmla="*/ 11121 w 25812"/>
                      <a:gd name="connsiteY5" fmla="*/ 18797 h 25528"/>
                      <a:gd name="connsiteX6" fmla="*/ 8168 w 25812"/>
                      <a:gd name="connsiteY6" fmla="*/ 18797 h 25528"/>
                      <a:gd name="connsiteX7" fmla="*/ 8168 w 25812"/>
                      <a:gd name="connsiteY7" fmla="*/ 6034 h 25528"/>
                      <a:gd name="connsiteX8" fmla="*/ 13026 w 25812"/>
                      <a:gd name="connsiteY8" fmla="*/ 6034 h 25528"/>
                      <a:gd name="connsiteX9" fmla="*/ 17407 w 25812"/>
                      <a:gd name="connsiteY9" fmla="*/ 7081 h 25528"/>
                      <a:gd name="connsiteX10" fmla="*/ 18741 w 25812"/>
                      <a:gd name="connsiteY10" fmla="*/ 9748 h 25528"/>
                      <a:gd name="connsiteX11" fmla="*/ 16074 w 25812"/>
                      <a:gd name="connsiteY11" fmla="*/ 12796 h 25528"/>
                      <a:gd name="connsiteX12" fmla="*/ 16074 w 25812"/>
                      <a:gd name="connsiteY12" fmla="*/ 12796 h 25528"/>
                      <a:gd name="connsiteX13" fmla="*/ 18360 w 25812"/>
                      <a:gd name="connsiteY13" fmla="*/ 15939 h 25528"/>
                      <a:gd name="connsiteX14" fmla="*/ 19312 w 25812"/>
                      <a:gd name="connsiteY14" fmla="*/ 18987 h 25528"/>
                      <a:gd name="connsiteX15" fmla="*/ 16169 w 25812"/>
                      <a:gd name="connsiteY15" fmla="*/ 18987 h 25528"/>
                      <a:gd name="connsiteX16" fmla="*/ 15121 w 25812"/>
                      <a:gd name="connsiteY16" fmla="*/ 15939 h 25528"/>
                      <a:gd name="connsiteX17" fmla="*/ 12550 w 25812"/>
                      <a:gd name="connsiteY17" fmla="*/ 13939 h 25528"/>
                      <a:gd name="connsiteX18" fmla="*/ 11121 w 25812"/>
                      <a:gd name="connsiteY18" fmla="*/ 13939 h 25528"/>
                      <a:gd name="connsiteX19" fmla="*/ 3310 w 25812"/>
                      <a:gd name="connsiteY19" fmla="*/ 12225 h 25528"/>
                      <a:gd name="connsiteX20" fmla="*/ 12149 w 25812"/>
                      <a:gd name="connsiteY20" fmla="*/ 22397 h 25528"/>
                      <a:gd name="connsiteX21" fmla="*/ 12835 w 25812"/>
                      <a:gd name="connsiteY21" fmla="*/ 22417 h 25528"/>
                      <a:gd name="connsiteX22" fmla="*/ 22379 w 25812"/>
                      <a:gd name="connsiteY22" fmla="*/ 12911 h 25528"/>
                      <a:gd name="connsiteX23" fmla="*/ 22360 w 25812"/>
                      <a:gd name="connsiteY23" fmla="*/ 12320 h 25528"/>
                      <a:gd name="connsiteX24" fmla="*/ 12550 w 25812"/>
                      <a:gd name="connsiteY24" fmla="*/ 2509 h 25528"/>
                      <a:gd name="connsiteX25" fmla="*/ 2739 w 25812"/>
                      <a:gd name="connsiteY25" fmla="*/ 12320 h 25528"/>
                      <a:gd name="connsiteX26" fmla="*/ 25599 w 25812"/>
                      <a:gd name="connsiteY26" fmla="*/ 12320 h 25528"/>
                      <a:gd name="connsiteX27" fmla="*/ 12835 w 25812"/>
                      <a:gd name="connsiteY27" fmla="*/ 25084 h 25528"/>
                      <a:gd name="connsiteX28" fmla="*/ 12550 w 25812"/>
                      <a:gd name="connsiteY28" fmla="*/ 25084 h 25528"/>
                      <a:gd name="connsiteX29" fmla="*/ -214 w 25812"/>
                      <a:gd name="connsiteY29" fmla="*/ 12320 h 25528"/>
                      <a:gd name="connsiteX30" fmla="*/ 12550 w 25812"/>
                      <a:gd name="connsiteY30" fmla="*/ -444 h 25528"/>
                      <a:gd name="connsiteX31" fmla="*/ 25503 w 25812"/>
                      <a:gd name="connsiteY31" fmla="*/ 12129 h 25528"/>
                      <a:gd name="connsiteX32" fmla="*/ 25503 w 25812"/>
                      <a:gd name="connsiteY32" fmla="*/ 12320 h 255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</a:cxnLst>
                    <a:rect l="l" t="t" r="r" b="b"/>
                    <a:pathLst>
                      <a:path w="25812" h="25528">
                        <a:moveTo>
                          <a:pt x="11121" y="11653"/>
                        </a:moveTo>
                        <a:lnTo>
                          <a:pt x="12550" y="11653"/>
                        </a:lnTo>
                        <a:cubicBezTo>
                          <a:pt x="14169" y="11653"/>
                          <a:pt x="15502" y="11082"/>
                          <a:pt x="15502" y="9748"/>
                        </a:cubicBezTo>
                        <a:cubicBezTo>
                          <a:pt x="15502" y="8415"/>
                          <a:pt x="14645" y="7843"/>
                          <a:pt x="12740" y="7843"/>
                        </a:cubicBezTo>
                        <a:lnTo>
                          <a:pt x="11121" y="7843"/>
                        </a:lnTo>
                        <a:close/>
                        <a:moveTo>
                          <a:pt x="11121" y="18797"/>
                        </a:moveTo>
                        <a:lnTo>
                          <a:pt x="8168" y="18797"/>
                        </a:lnTo>
                        <a:lnTo>
                          <a:pt x="8168" y="6034"/>
                        </a:lnTo>
                        <a:cubicBezTo>
                          <a:pt x="9787" y="5948"/>
                          <a:pt x="11407" y="5948"/>
                          <a:pt x="13026" y="6034"/>
                        </a:cubicBezTo>
                        <a:cubicBezTo>
                          <a:pt x="14569" y="5843"/>
                          <a:pt x="16121" y="6214"/>
                          <a:pt x="17407" y="7081"/>
                        </a:cubicBezTo>
                        <a:cubicBezTo>
                          <a:pt x="18255" y="7700"/>
                          <a:pt x="18760" y="8691"/>
                          <a:pt x="18741" y="9748"/>
                        </a:cubicBezTo>
                        <a:cubicBezTo>
                          <a:pt x="18674" y="11263"/>
                          <a:pt x="17569" y="12529"/>
                          <a:pt x="16074" y="12796"/>
                        </a:cubicBezTo>
                        <a:lnTo>
                          <a:pt x="16074" y="12796"/>
                        </a:lnTo>
                        <a:cubicBezTo>
                          <a:pt x="17312" y="12796"/>
                          <a:pt x="17979" y="14225"/>
                          <a:pt x="18360" y="15939"/>
                        </a:cubicBezTo>
                        <a:cubicBezTo>
                          <a:pt x="18503" y="17006"/>
                          <a:pt x="18827" y="18035"/>
                          <a:pt x="19312" y="18987"/>
                        </a:cubicBezTo>
                        <a:lnTo>
                          <a:pt x="16169" y="18987"/>
                        </a:lnTo>
                        <a:cubicBezTo>
                          <a:pt x="15693" y="18016"/>
                          <a:pt x="15340" y="16997"/>
                          <a:pt x="15121" y="15939"/>
                        </a:cubicBezTo>
                        <a:cubicBezTo>
                          <a:pt x="15121" y="14606"/>
                          <a:pt x="14169" y="13939"/>
                          <a:pt x="12550" y="13939"/>
                        </a:cubicBezTo>
                        <a:lnTo>
                          <a:pt x="11121" y="13939"/>
                        </a:lnTo>
                        <a:close/>
                        <a:moveTo>
                          <a:pt x="3310" y="12225"/>
                        </a:moveTo>
                        <a:cubicBezTo>
                          <a:pt x="2939" y="17473"/>
                          <a:pt x="6901" y="22026"/>
                          <a:pt x="12149" y="22397"/>
                        </a:cubicBezTo>
                        <a:cubicBezTo>
                          <a:pt x="12378" y="22407"/>
                          <a:pt x="12607" y="22417"/>
                          <a:pt x="12835" y="22417"/>
                        </a:cubicBezTo>
                        <a:cubicBezTo>
                          <a:pt x="18093" y="22426"/>
                          <a:pt x="22370" y="18168"/>
                          <a:pt x="22379" y="12911"/>
                        </a:cubicBezTo>
                        <a:cubicBezTo>
                          <a:pt x="22379" y="12711"/>
                          <a:pt x="22370" y="12520"/>
                          <a:pt x="22360" y="12320"/>
                        </a:cubicBezTo>
                        <a:cubicBezTo>
                          <a:pt x="22360" y="6900"/>
                          <a:pt x="17969" y="2509"/>
                          <a:pt x="12550" y="2509"/>
                        </a:cubicBezTo>
                        <a:cubicBezTo>
                          <a:pt x="7130" y="2509"/>
                          <a:pt x="2739" y="6900"/>
                          <a:pt x="2739" y="12320"/>
                        </a:cubicBezTo>
                        <a:moveTo>
                          <a:pt x="25599" y="12320"/>
                        </a:moveTo>
                        <a:cubicBezTo>
                          <a:pt x="25599" y="19369"/>
                          <a:pt x="19884" y="25084"/>
                          <a:pt x="12835" y="25084"/>
                        </a:cubicBezTo>
                        <a:cubicBezTo>
                          <a:pt x="12740" y="25084"/>
                          <a:pt x="12645" y="25084"/>
                          <a:pt x="12550" y="25084"/>
                        </a:cubicBezTo>
                        <a:cubicBezTo>
                          <a:pt x="5501" y="25084"/>
                          <a:pt x="-214" y="19369"/>
                          <a:pt x="-214" y="12320"/>
                        </a:cubicBezTo>
                        <a:cubicBezTo>
                          <a:pt x="-214" y="5271"/>
                          <a:pt x="5501" y="-444"/>
                          <a:pt x="12550" y="-444"/>
                        </a:cubicBezTo>
                        <a:cubicBezTo>
                          <a:pt x="19598" y="-548"/>
                          <a:pt x="25399" y="5081"/>
                          <a:pt x="25503" y="12129"/>
                        </a:cubicBezTo>
                        <a:cubicBezTo>
                          <a:pt x="25503" y="12196"/>
                          <a:pt x="25503" y="12253"/>
                          <a:pt x="25503" y="12320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531" name="Группа 530">
              <a:extLst>
                <a:ext uri="{FF2B5EF4-FFF2-40B4-BE49-F238E27FC236}">
                  <a16:creationId xmlns:a16="http://schemas.microsoft.com/office/drawing/2014/main" id="{4B8F9042-07DA-4B04-B023-B05FDA70D3FD}"/>
                </a:ext>
              </a:extLst>
            </p:cNvPr>
            <p:cNvGrpSpPr/>
            <p:nvPr/>
          </p:nvGrpSpPr>
          <p:grpSpPr>
            <a:xfrm>
              <a:off x="4027948" y="4435794"/>
              <a:ext cx="2640388" cy="832115"/>
              <a:chOff x="4027948" y="4435794"/>
              <a:chExt cx="2640388" cy="832115"/>
            </a:xfrm>
          </p:grpSpPr>
          <p:pic>
            <p:nvPicPr>
              <p:cNvPr id="378" name="Рисунок 377">
                <a:extLst>
                  <a:ext uri="{FF2B5EF4-FFF2-40B4-BE49-F238E27FC236}">
                    <a16:creationId xmlns:a16="http://schemas.microsoft.com/office/drawing/2014/main" id="{6A8D1698-7F38-42C4-A52D-D6D71B65AD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449464" y="4435794"/>
                <a:ext cx="1218872" cy="832115"/>
              </a:xfrm>
              <a:prstGeom prst="rect">
                <a:avLst/>
              </a:prstGeom>
            </p:spPr>
          </p:pic>
          <p:pic>
            <p:nvPicPr>
              <p:cNvPr id="526" name="Рисунок 525">
                <a:extLst>
                  <a:ext uri="{FF2B5EF4-FFF2-40B4-BE49-F238E27FC236}">
                    <a16:creationId xmlns:a16="http://schemas.microsoft.com/office/drawing/2014/main" id="{5931524D-C301-418E-919A-266CDFF608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4027948" y="4618489"/>
                <a:ext cx="895350" cy="466725"/>
              </a:xfrm>
              <a:prstGeom prst="rect">
                <a:avLst/>
              </a:prstGeom>
            </p:spPr>
          </p:pic>
        </p:grpSp>
      </p:grpSp>
      <p:grpSp>
        <p:nvGrpSpPr>
          <p:cNvPr id="542" name="Группа 541">
            <a:extLst>
              <a:ext uri="{FF2B5EF4-FFF2-40B4-BE49-F238E27FC236}">
                <a16:creationId xmlns:a16="http://schemas.microsoft.com/office/drawing/2014/main" id="{C44AC580-AF37-4D57-843B-82A95AD459CC}"/>
              </a:ext>
            </a:extLst>
          </p:cNvPr>
          <p:cNvGrpSpPr/>
          <p:nvPr/>
        </p:nvGrpSpPr>
        <p:grpSpPr>
          <a:xfrm>
            <a:off x="695325" y="1927517"/>
            <a:ext cx="1001645" cy="369332"/>
            <a:chOff x="695325" y="1927517"/>
            <a:chExt cx="1001645" cy="369332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355A16B6-ACB5-4C8A-BDA0-BCA6C3AC371D}"/>
                </a:ext>
              </a:extLst>
            </p:cNvPr>
            <p:cNvSpPr/>
            <p:nvPr/>
          </p:nvSpPr>
          <p:spPr>
            <a:xfrm>
              <a:off x="695325" y="1942906"/>
              <a:ext cx="1001645" cy="338554"/>
            </a:xfrm>
            <a:prstGeom prst="rect">
              <a:avLst/>
            </a:prstGeom>
            <a:solidFill>
              <a:srgbClr val="9D2E88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D5AD4198-AE05-4023-83A2-0C9B96D37A32}"/>
                </a:ext>
              </a:extLst>
            </p:cNvPr>
            <p:cNvSpPr txBox="1"/>
            <p:nvPr/>
          </p:nvSpPr>
          <p:spPr>
            <a:xfrm>
              <a:off x="812570" y="1927517"/>
              <a:ext cx="767155" cy="369332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2014</a:t>
              </a:r>
            </a:p>
          </p:txBody>
        </p:sp>
      </p:grpSp>
      <p:grpSp>
        <p:nvGrpSpPr>
          <p:cNvPr id="547" name="Группа 546">
            <a:extLst>
              <a:ext uri="{FF2B5EF4-FFF2-40B4-BE49-F238E27FC236}">
                <a16:creationId xmlns:a16="http://schemas.microsoft.com/office/drawing/2014/main" id="{3F84388F-A448-468C-A429-5857E5CFBCE8}"/>
              </a:ext>
            </a:extLst>
          </p:cNvPr>
          <p:cNvGrpSpPr/>
          <p:nvPr/>
        </p:nvGrpSpPr>
        <p:grpSpPr>
          <a:xfrm>
            <a:off x="3452532" y="1927517"/>
            <a:ext cx="1280180" cy="338554"/>
            <a:chOff x="3447343" y="1935211"/>
            <a:chExt cx="1280180" cy="338554"/>
          </a:xfrm>
        </p:grpSpPr>
        <p:sp>
          <p:nvSpPr>
            <p:cNvPr id="545" name="Прямоугольник 544">
              <a:extLst>
                <a:ext uri="{FF2B5EF4-FFF2-40B4-BE49-F238E27FC236}">
                  <a16:creationId xmlns:a16="http://schemas.microsoft.com/office/drawing/2014/main" id="{0BA1E669-B166-485C-922C-F578C0F0DD20}"/>
                </a:ext>
              </a:extLst>
            </p:cNvPr>
            <p:cNvSpPr/>
            <p:nvPr/>
          </p:nvSpPr>
          <p:spPr>
            <a:xfrm>
              <a:off x="3447343" y="1935211"/>
              <a:ext cx="1280180" cy="338554"/>
            </a:xfrm>
            <a:prstGeom prst="rect">
              <a:avLst/>
            </a:prstGeom>
            <a:solidFill>
              <a:srgbClr val="9D2E88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6" name="TextBox 545">
              <a:extLst>
                <a:ext uri="{FF2B5EF4-FFF2-40B4-BE49-F238E27FC236}">
                  <a16:creationId xmlns:a16="http://schemas.microsoft.com/office/drawing/2014/main" id="{65C79F11-DC9D-422B-AA5E-7A133B6B596D}"/>
                </a:ext>
              </a:extLst>
            </p:cNvPr>
            <p:cNvSpPr txBox="1"/>
            <p:nvPr/>
          </p:nvSpPr>
          <p:spPr>
            <a:xfrm>
              <a:off x="3447343" y="1935211"/>
              <a:ext cx="1280180" cy="338554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ПРЕМИИ</a:t>
              </a:r>
            </a:p>
          </p:txBody>
        </p:sp>
      </p:grpSp>
      <p:pic>
        <p:nvPicPr>
          <p:cNvPr id="555" name="Рисунок 6">
            <a:extLst>
              <a:ext uri="{FF2B5EF4-FFF2-40B4-BE49-F238E27FC236}">
                <a16:creationId xmlns:a16="http://schemas.microsoft.com/office/drawing/2014/main" id="{3A885054-D0DC-4CA5-A5C3-52BFE2006A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5360" y="8232138"/>
            <a:ext cx="4190640" cy="4428000"/>
          </a:xfrm>
          <a:prstGeom prst="rect">
            <a:avLst/>
          </a:prstGeom>
          <a:ln w="6350">
            <a:noFill/>
          </a:ln>
        </p:spPr>
      </p:pic>
      <p:pic>
        <p:nvPicPr>
          <p:cNvPr id="127" name="Рисунок 126">
            <a:extLst>
              <a:ext uri="{FF2B5EF4-FFF2-40B4-BE49-F238E27FC236}">
                <a16:creationId xmlns:a16="http://schemas.microsoft.com/office/drawing/2014/main" id="{1F5EBC05-1CC3-4DBF-84B5-27B3B2D2765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1489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147">
            <a:extLst>
              <a:ext uri="{FF2B5EF4-FFF2-40B4-BE49-F238E27FC236}">
                <a16:creationId xmlns:a16="http://schemas.microsoft.com/office/drawing/2014/main" id="{DF5974DA-C0A9-4928-9698-02F5E850F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2" name="Рисунок 155">
            <a:extLst>
              <a:ext uri="{FF2B5EF4-FFF2-40B4-BE49-F238E27FC236}">
                <a16:creationId xmlns:a16="http://schemas.microsoft.com/office/drawing/2014/main" id="{DDDD64B2-5221-44BA-87A7-903144894853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pic>
        <p:nvPicPr>
          <p:cNvPr id="134" name="Рисунок 133">
            <a:extLst>
              <a:ext uri="{FF2B5EF4-FFF2-40B4-BE49-F238E27FC236}">
                <a16:creationId xmlns:a16="http://schemas.microsoft.com/office/drawing/2014/main" id="{955DFBBB-F3D5-4387-9B75-84D5AB6E5B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4280" y="1625686"/>
            <a:ext cx="4190640" cy="4428000"/>
          </a:xfrm>
          <a:prstGeom prst="rect">
            <a:avLst/>
          </a:prstGeom>
        </p:spPr>
      </p:pic>
      <p:sp>
        <p:nvSpPr>
          <p:cNvPr id="149" name="Рисунок 155">
            <a:extLst>
              <a:ext uri="{FF2B5EF4-FFF2-40B4-BE49-F238E27FC236}">
                <a16:creationId xmlns:a16="http://schemas.microsoft.com/office/drawing/2014/main" id="{8967343F-609D-4C63-A6EE-3E9DACD52DD9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Дизайн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104" name="Прямоугольник: скругленные углы 103">
            <a:extLst>
              <a:ext uri="{FF2B5EF4-FFF2-40B4-BE49-F238E27FC236}">
                <a16:creationId xmlns:a16="http://schemas.microsoft.com/office/drawing/2014/main" id="{3E6DCA38-FEBE-4CFA-ACDF-B4FE4589E367}"/>
              </a:ext>
            </a:extLst>
          </p:cNvPr>
          <p:cNvSpPr/>
          <p:nvPr/>
        </p:nvSpPr>
        <p:spPr>
          <a:xfrm>
            <a:off x="696000" y="1625686"/>
            <a:ext cx="10800000" cy="4428000"/>
          </a:xfrm>
          <a:prstGeom prst="roundRect">
            <a:avLst>
              <a:gd name="adj" fmla="val 0"/>
            </a:avLst>
          </a:prstGeom>
          <a:solidFill>
            <a:srgbClr val="34373B">
              <a:alpha val="90000"/>
            </a:srgbClr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3" name="Группа 172">
            <a:extLst>
              <a:ext uri="{FF2B5EF4-FFF2-40B4-BE49-F238E27FC236}">
                <a16:creationId xmlns:a16="http://schemas.microsoft.com/office/drawing/2014/main" id="{E75E7C38-D0C4-424B-AE5C-E4ADD4E0962D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174" name="Группа 173">
              <a:extLst>
                <a:ext uri="{FF2B5EF4-FFF2-40B4-BE49-F238E27FC236}">
                  <a16:creationId xmlns:a16="http://schemas.microsoft.com/office/drawing/2014/main" id="{C5C86AF7-D6FC-46B2-9ECD-A0837E7A11FD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176" name="Прямоугольник: скругленные углы 175">
                <a:extLst>
                  <a:ext uri="{FF2B5EF4-FFF2-40B4-BE49-F238E27FC236}">
                    <a16:creationId xmlns:a16="http://schemas.microsoft.com/office/drawing/2014/main" id="{3ECFD34C-C620-4E79-B742-8D9064DBC551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7" name="Прямоугольник: скругленные углы 176">
                <a:extLst>
                  <a:ext uri="{FF2B5EF4-FFF2-40B4-BE49-F238E27FC236}">
                    <a16:creationId xmlns:a16="http://schemas.microsoft.com/office/drawing/2014/main" id="{8A07F447-976E-4533-BEA5-B34B25BB5BB3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78" name="Прямоугольник: скругленные углы 177">
                <a:extLst>
                  <a:ext uri="{FF2B5EF4-FFF2-40B4-BE49-F238E27FC236}">
                    <a16:creationId xmlns:a16="http://schemas.microsoft.com/office/drawing/2014/main" id="{1BE5804F-20A4-45DC-A5E4-60810E258112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9" name="Прямоугольник: скругленные углы 178">
                <a:extLst>
                  <a:ext uri="{FF2B5EF4-FFF2-40B4-BE49-F238E27FC236}">
                    <a16:creationId xmlns:a16="http://schemas.microsoft.com/office/drawing/2014/main" id="{DF75B977-D974-4548-BCB4-52234B793319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75CB77C8-24D2-44B5-9CB8-EBE19A97592A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36</a:t>
              </a:r>
            </a:p>
          </p:txBody>
        </p:sp>
      </p:grpSp>
      <p:sp>
        <p:nvSpPr>
          <p:cNvPr id="536" name="Прямоугольник: скругленные углы 535">
            <a:extLst>
              <a:ext uri="{FF2B5EF4-FFF2-40B4-BE49-F238E27FC236}">
                <a16:creationId xmlns:a16="http://schemas.microsoft.com/office/drawing/2014/main" id="{01152773-CBBF-443A-B116-ABEED4289819}"/>
              </a:ext>
            </a:extLst>
          </p:cNvPr>
          <p:cNvSpPr/>
          <p:nvPr/>
        </p:nvSpPr>
        <p:spPr>
          <a:xfrm>
            <a:off x="696000" y="1625686"/>
            <a:ext cx="2751343" cy="44280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070B8639-E137-4BB4-B4D0-977BA4C43C70}"/>
              </a:ext>
            </a:extLst>
          </p:cNvPr>
          <p:cNvGrpSpPr/>
          <p:nvPr/>
        </p:nvGrpSpPr>
        <p:grpSpPr>
          <a:xfrm>
            <a:off x="-262645" y="2346058"/>
            <a:ext cx="3519722" cy="2987257"/>
            <a:chOff x="-262645" y="2346058"/>
            <a:chExt cx="3519722" cy="2987257"/>
          </a:xfrm>
        </p:grpSpPr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46892139-4F06-4038-A496-34E88052E9D5}"/>
                </a:ext>
              </a:extLst>
            </p:cNvPr>
            <p:cNvGrpSpPr/>
            <p:nvPr/>
          </p:nvGrpSpPr>
          <p:grpSpPr>
            <a:xfrm>
              <a:off x="1518174" y="2346058"/>
              <a:ext cx="1738903" cy="1055981"/>
              <a:chOff x="1518174" y="2346058"/>
              <a:chExt cx="1738903" cy="1055981"/>
            </a:xfrm>
          </p:grpSpPr>
          <p:grpSp>
            <p:nvGrpSpPr>
              <p:cNvPr id="4" name="Группа 3">
                <a:extLst>
                  <a:ext uri="{FF2B5EF4-FFF2-40B4-BE49-F238E27FC236}">
                    <a16:creationId xmlns:a16="http://schemas.microsoft.com/office/drawing/2014/main" id="{0494CA20-1B1C-4544-B28E-AC31D0BB9283}"/>
                  </a:ext>
                </a:extLst>
              </p:cNvPr>
              <p:cNvGrpSpPr/>
              <p:nvPr/>
            </p:nvGrpSpPr>
            <p:grpSpPr>
              <a:xfrm>
                <a:off x="1518174" y="2579804"/>
                <a:ext cx="1516173" cy="588489"/>
                <a:chOff x="2551098" y="2795182"/>
                <a:chExt cx="1516173" cy="588489"/>
              </a:xfrm>
            </p:grpSpPr>
            <p:sp>
              <p:nvSpPr>
                <p:cNvPr id="126" name="TextBox 125">
                  <a:extLst>
                    <a:ext uri="{FF2B5EF4-FFF2-40B4-BE49-F238E27FC236}">
                      <a16:creationId xmlns:a16="http://schemas.microsoft.com/office/drawing/2014/main" id="{69D15EC6-0869-4C7D-A6C2-717A710D8D4F}"/>
                    </a:ext>
                  </a:extLst>
                </p:cNvPr>
                <p:cNvSpPr txBox="1"/>
                <p:nvPr/>
              </p:nvSpPr>
              <p:spPr>
                <a:xfrm>
                  <a:off x="2551098" y="2922006"/>
                  <a:ext cx="1516172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US" sz="2400" dirty="0">
                      <a:latin typeface="Montserrat" panose="00000500000000000000" pitchFamily="2" charset="-52"/>
                    </a:rPr>
                    <a:t>22mm</a:t>
                  </a:r>
                </a:p>
              </p:txBody>
            </p: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6719A0E8-ABE5-4A36-9E8C-55AFB9A15263}"/>
                    </a:ext>
                  </a:extLst>
                </p:cNvPr>
                <p:cNvSpPr txBox="1"/>
                <p:nvPr/>
              </p:nvSpPr>
              <p:spPr>
                <a:xfrm>
                  <a:off x="2872607" y="2795182"/>
                  <a:ext cx="1194664" cy="24622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ru-RU" sz="1000" dirty="0">
                      <a:solidFill>
                        <a:srgbClr val="9D2E88"/>
                      </a:solidFill>
                      <a:latin typeface="Montserrat" panose="00000500000000000000" pitchFamily="2" charset="-52"/>
                    </a:rPr>
                    <a:t>Коллекция</a:t>
                  </a:r>
                </a:p>
              </p:txBody>
            </p:sp>
          </p:grpSp>
          <p:cxnSp>
            <p:nvCxnSpPr>
              <p:cNvPr id="26" name="Прямая соединительная линия 25">
                <a:extLst>
                  <a:ext uri="{FF2B5EF4-FFF2-40B4-BE49-F238E27FC236}">
                    <a16:creationId xmlns:a16="http://schemas.microsoft.com/office/drawing/2014/main" id="{3F7B72A1-EADA-462D-8936-4400C72B72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57077" y="2346058"/>
                <a:ext cx="0" cy="1055981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1C0752BF-7BA2-4F6E-B1E2-42812296C320}"/>
                </a:ext>
              </a:extLst>
            </p:cNvPr>
            <p:cNvGrpSpPr/>
            <p:nvPr/>
          </p:nvGrpSpPr>
          <p:grpSpPr>
            <a:xfrm>
              <a:off x="-262645" y="4277334"/>
              <a:ext cx="3519722" cy="1055981"/>
              <a:chOff x="-262645" y="4277334"/>
              <a:chExt cx="3519722" cy="1055981"/>
            </a:xfrm>
          </p:grpSpPr>
          <p:grpSp>
            <p:nvGrpSpPr>
              <p:cNvPr id="2" name="Группа 1">
                <a:extLst>
                  <a:ext uri="{FF2B5EF4-FFF2-40B4-BE49-F238E27FC236}">
                    <a16:creationId xmlns:a16="http://schemas.microsoft.com/office/drawing/2014/main" id="{50D2E8F7-EC8F-41E6-AB89-4C66A23DD3DE}"/>
                  </a:ext>
                </a:extLst>
              </p:cNvPr>
              <p:cNvGrpSpPr/>
              <p:nvPr/>
            </p:nvGrpSpPr>
            <p:grpSpPr>
              <a:xfrm>
                <a:off x="-262645" y="4492189"/>
                <a:ext cx="3296991" cy="626271"/>
                <a:chOff x="770279" y="3882463"/>
                <a:chExt cx="3296991" cy="626271"/>
              </a:xfrm>
            </p:grpSpPr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32CF1AAB-EE2D-4332-8032-35CF624A1A15}"/>
                    </a:ext>
                  </a:extLst>
                </p:cNvPr>
                <p:cNvSpPr txBox="1"/>
                <p:nvPr/>
              </p:nvSpPr>
              <p:spPr>
                <a:xfrm>
                  <a:off x="770279" y="4047069"/>
                  <a:ext cx="3296991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US" sz="1200" dirty="0">
                      <a:latin typeface="Montserrat" panose="00000500000000000000" pitchFamily="2" charset="-52"/>
                    </a:rPr>
                    <a:t>Design by OCOSTUDIO</a:t>
                  </a:r>
                </a:p>
                <a:p>
                  <a:pPr algn="r"/>
                  <a:r>
                    <a:rPr lang="en-US" sz="1200" dirty="0">
                      <a:latin typeface="Montserrat" panose="00000500000000000000" pitchFamily="2" charset="-52"/>
                    </a:rPr>
                    <a:t>&amp; Ing. CASTAGNOLI</a:t>
                  </a:r>
                </a:p>
              </p:txBody>
            </p: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5BA2FFC7-6E18-48B2-94EC-AA8268E09E88}"/>
                    </a:ext>
                  </a:extLst>
                </p:cNvPr>
                <p:cNvSpPr txBox="1"/>
                <p:nvPr/>
              </p:nvSpPr>
              <p:spPr>
                <a:xfrm>
                  <a:off x="2945357" y="3882463"/>
                  <a:ext cx="1121913" cy="24622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ru-RU" sz="1000" dirty="0">
                      <a:solidFill>
                        <a:srgbClr val="9D2E88"/>
                      </a:solidFill>
                      <a:latin typeface="Montserrat" panose="00000500000000000000" pitchFamily="2" charset="-52"/>
                    </a:rPr>
                    <a:t>Дизайн</a:t>
                  </a:r>
                </a:p>
              </p:txBody>
            </p:sp>
          </p:grpSp>
          <p:cxnSp>
            <p:nvCxnSpPr>
              <p:cNvPr id="74" name="Прямая соединительная линия 73">
                <a:extLst>
                  <a:ext uri="{FF2B5EF4-FFF2-40B4-BE49-F238E27FC236}">
                    <a16:creationId xmlns:a16="http://schemas.microsoft.com/office/drawing/2014/main" id="{FB23EC42-49C5-4952-92CA-42BC01099E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57077" y="4277334"/>
                <a:ext cx="0" cy="1055981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42" name="Группа 541">
            <a:extLst>
              <a:ext uri="{FF2B5EF4-FFF2-40B4-BE49-F238E27FC236}">
                <a16:creationId xmlns:a16="http://schemas.microsoft.com/office/drawing/2014/main" id="{C44AC580-AF37-4D57-843B-82A95AD459CC}"/>
              </a:ext>
            </a:extLst>
          </p:cNvPr>
          <p:cNvGrpSpPr/>
          <p:nvPr/>
        </p:nvGrpSpPr>
        <p:grpSpPr>
          <a:xfrm>
            <a:off x="695325" y="1927517"/>
            <a:ext cx="1001645" cy="369332"/>
            <a:chOff x="695325" y="1927517"/>
            <a:chExt cx="1001645" cy="369332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355A16B6-ACB5-4C8A-BDA0-BCA6C3AC371D}"/>
                </a:ext>
              </a:extLst>
            </p:cNvPr>
            <p:cNvSpPr/>
            <p:nvPr/>
          </p:nvSpPr>
          <p:spPr>
            <a:xfrm>
              <a:off x="695325" y="1942906"/>
              <a:ext cx="1001645" cy="338554"/>
            </a:xfrm>
            <a:prstGeom prst="rect">
              <a:avLst/>
            </a:prstGeom>
            <a:solidFill>
              <a:srgbClr val="9D2E88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D5AD4198-AE05-4023-83A2-0C9B96D37A32}"/>
                </a:ext>
              </a:extLst>
            </p:cNvPr>
            <p:cNvSpPr txBox="1"/>
            <p:nvPr/>
          </p:nvSpPr>
          <p:spPr>
            <a:xfrm>
              <a:off x="812570" y="1927517"/>
              <a:ext cx="767155" cy="369332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2016</a:t>
              </a:r>
            </a:p>
          </p:txBody>
        </p:sp>
      </p:grpSp>
      <p:grpSp>
        <p:nvGrpSpPr>
          <p:cNvPr id="547" name="Группа 546">
            <a:extLst>
              <a:ext uri="{FF2B5EF4-FFF2-40B4-BE49-F238E27FC236}">
                <a16:creationId xmlns:a16="http://schemas.microsoft.com/office/drawing/2014/main" id="{3F84388F-A448-468C-A429-5857E5CFBCE8}"/>
              </a:ext>
            </a:extLst>
          </p:cNvPr>
          <p:cNvGrpSpPr/>
          <p:nvPr/>
        </p:nvGrpSpPr>
        <p:grpSpPr>
          <a:xfrm>
            <a:off x="3452532" y="1927517"/>
            <a:ext cx="1280180" cy="338554"/>
            <a:chOff x="3447343" y="1935211"/>
            <a:chExt cx="1280180" cy="338554"/>
          </a:xfrm>
        </p:grpSpPr>
        <p:sp>
          <p:nvSpPr>
            <p:cNvPr id="545" name="Прямоугольник 544">
              <a:extLst>
                <a:ext uri="{FF2B5EF4-FFF2-40B4-BE49-F238E27FC236}">
                  <a16:creationId xmlns:a16="http://schemas.microsoft.com/office/drawing/2014/main" id="{0BA1E669-B166-485C-922C-F578C0F0DD20}"/>
                </a:ext>
              </a:extLst>
            </p:cNvPr>
            <p:cNvSpPr/>
            <p:nvPr/>
          </p:nvSpPr>
          <p:spPr>
            <a:xfrm>
              <a:off x="3447343" y="1935211"/>
              <a:ext cx="1280180" cy="338554"/>
            </a:xfrm>
            <a:prstGeom prst="rect">
              <a:avLst/>
            </a:prstGeom>
            <a:solidFill>
              <a:srgbClr val="9D2E88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6" name="TextBox 545">
              <a:extLst>
                <a:ext uri="{FF2B5EF4-FFF2-40B4-BE49-F238E27FC236}">
                  <a16:creationId xmlns:a16="http://schemas.microsoft.com/office/drawing/2014/main" id="{65C79F11-DC9D-422B-AA5E-7A133B6B596D}"/>
                </a:ext>
              </a:extLst>
            </p:cNvPr>
            <p:cNvSpPr txBox="1"/>
            <p:nvPr/>
          </p:nvSpPr>
          <p:spPr>
            <a:xfrm>
              <a:off x="3447343" y="1935211"/>
              <a:ext cx="1280180" cy="338554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ПРЕМИИ</a:t>
              </a:r>
            </a:p>
          </p:txBody>
        </p:sp>
      </p:grpSp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CBB23448-1C30-4729-9E38-715D9808E2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5360" y="1625686"/>
            <a:ext cx="4190640" cy="4428000"/>
          </a:xfrm>
          <a:prstGeom prst="rect">
            <a:avLst/>
          </a:prstGeom>
          <a:ln w="6350">
            <a:noFill/>
          </a:ln>
        </p:spPr>
      </p:pic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15A823AC-6549-418C-9399-834DFFDBF832}"/>
              </a:ext>
            </a:extLst>
          </p:cNvPr>
          <p:cNvGrpSpPr/>
          <p:nvPr/>
        </p:nvGrpSpPr>
        <p:grpSpPr>
          <a:xfrm>
            <a:off x="4764373" y="2579804"/>
            <a:ext cx="1223957" cy="2773790"/>
            <a:chOff x="4839976" y="2636642"/>
            <a:chExt cx="1223957" cy="2773790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493C126D-C754-4DFF-8D36-01031FA553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839976" y="2636642"/>
              <a:ext cx="1223957" cy="1223955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19DA4723-F328-4F1D-9A52-26C361D1F5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929099" y="4067646"/>
              <a:ext cx="1045711" cy="1342786"/>
            </a:xfrm>
            <a:prstGeom prst="rect">
              <a:avLst/>
            </a:prstGeom>
          </p:spPr>
        </p:pic>
      </p:grpSp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976D3CD0-BC81-4CCE-AF40-DBC654B791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5360" y="-4930630"/>
            <a:ext cx="4190640" cy="442800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76343D4A-2037-4A1D-B6D1-7B6F1D2072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9782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147">
            <a:extLst>
              <a:ext uri="{FF2B5EF4-FFF2-40B4-BE49-F238E27FC236}">
                <a16:creationId xmlns:a16="http://schemas.microsoft.com/office/drawing/2014/main" id="{DF5974DA-C0A9-4928-9698-02F5E850F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2" name="Рисунок 155">
            <a:extLst>
              <a:ext uri="{FF2B5EF4-FFF2-40B4-BE49-F238E27FC236}">
                <a16:creationId xmlns:a16="http://schemas.microsoft.com/office/drawing/2014/main" id="{DDDD64B2-5221-44BA-87A7-903144894853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1AED0384-7CF6-4CB2-85F5-B6EC5A5F20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422" y="1625686"/>
            <a:ext cx="4190640" cy="4428000"/>
          </a:xfrm>
          <a:prstGeom prst="rect">
            <a:avLst/>
          </a:prstGeom>
          <a:ln>
            <a:noFill/>
          </a:ln>
        </p:spPr>
      </p:pic>
      <p:sp>
        <p:nvSpPr>
          <p:cNvPr id="149" name="Рисунок 155">
            <a:extLst>
              <a:ext uri="{FF2B5EF4-FFF2-40B4-BE49-F238E27FC236}">
                <a16:creationId xmlns:a16="http://schemas.microsoft.com/office/drawing/2014/main" id="{8967343F-609D-4C63-A6EE-3E9DACD52DD9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Дизайн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104" name="Прямоугольник: скругленные углы 103">
            <a:extLst>
              <a:ext uri="{FF2B5EF4-FFF2-40B4-BE49-F238E27FC236}">
                <a16:creationId xmlns:a16="http://schemas.microsoft.com/office/drawing/2014/main" id="{3E6DCA38-FEBE-4CFA-ACDF-B4FE4589E367}"/>
              </a:ext>
            </a:extLst>
          </p:cNvPr>
          <p:cNvSpPr/>
          <p:nvPr/>
        </p:nvSpPr>
        <p:spPr>
          <a:xfrm>
            <a:off x="696000" y="1625686"/>
            <a:ext cx="10800000" cy="4428000"/>
          </a:xfrm>
          <a:prstGeom prst="roundRect">
            <a:avLst>
              <a:gd name="adj" fmla="val 0"/>
            </a:avLst>
          </a:prstGeom>
          <a:solidFill>
            <a:srgbClr val="34373B">
              <a:alpha val="94000"/>
            </a:srgbClr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3" name="Группа 172">
            <a:extLst>
              <a:ext uri="{FF2B5EF4-FFF2-40B4-BE49-F238E27FC236}">
                <a16:creationId xmlns:a16="http://schemas.microsoft.com/office/drawing/2014/main" id="{E75E7C38-D0C4-424B-AE5C-E4ADD4E0962D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174" name="Группа 173">
              <a:extLst>
                <a:ext uri="{FF2B5EF4-FFF2-40B4-BE49-F238E27FC236}">
                  <a16:creationId xmlns:a16="http://schemas.microsoft.com/office/drawing/2014/main" id="{C5C86AF7-D6FC-46B2-9ECD-A0837E7A11FD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176" name="Прямоугольник: скругленные углы 175">
                <a:extLst>
                  <a:ext uri="{FF2B5EF4-FFF2-40B4-BE49-F238E27FC236}">
                    <a16:creationId xmlns:a16="http://schemas.microsoft.com/office/drawing/2014/main" id="{3ECFD34C-C620-4E79-B742-8D9064DBC551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7" name="Прямоугольник: скругленные углы 176">
                <a:extLst>
                  <a:ext uri="{FF2B5EF4-FFF2-40B4-BE49-F238E27FC236}">
                    <a16:creationId xmlns:a16="http://schemas.microsoft.com/office/drawing/2014/main" id="{8A07F447-976E-4533-BEA5-B34B25BB5BB3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78" name="Прямоугольник: скругленные углы 177">
                <a:extLst>
                  <a:ext uri="{FF2B5EF4-FFF2-40B4-BE49-F238E27FC236}">
                    <a16:creationId xmlns:a16="http://schemas.microsoft.com/office/drawing/2014/main" id="{1BE5804F-20A4-45DC-A5E4-60810E258112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79" name="Прямоугольник: скругленные углы 178">
                <a:extLst>
                  <a:ext uri="{FF2B5EF4-FFF2-40B4-BE49-F238E27FC236}">
                    <a16:creationId xmlns:a16="http://schemas.microsoft.com/office/drawing/2014/main" id="{DF75B977-D974-4548-BCB4-52234B793319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75CB77C8-24D2-44B5-9CB8-EBE19A97592A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37</a:t>
              </a:r>
            </a:p>
          </p:txBody>
        </p:sp>
      </p:grpSp>
      <p:sp>
        <p:nvSpPr>
          <p:cNvPr id="536" name="Прямоугольник: скругленные углы 535">
            <a:extLst>
              <a:ext uri="{FF2B5EF4-FFF2-40B4-BE49-F238E27FC236}">
                <a16:creationId xmlns:a16="http://schemas.microsoft.com/office/drawing/2014/main" id="{01152773-CBBF-443A-B116-ABEED4289819}"/>
              </a:ext>
            </a:extLst>
          </p:cNvPr>
          <p:cNvSpPr/>
          <p:nvPr/>
        </p:nvSpPr>
        <p:spPr>
          <a:xfrm>
            <a:off x="696000" y="1625686"/>
            <a:ext cx="2751343" cy="44280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C9C793DB-F6C7-48EC-A806-013ECA2800CD}"/>
              </a:ext>
            </a:extLst>
          </p:cNvPr>
          <p:cNvGrpSpPr/>
          <p:nvPr/>
        </p:nvGrpSpPr>
        <p:grpSpPr>
          <a:xfrm>
            <a:off x="127322" y="2346058"/>
            <a:ext cx="3129755" cy="2987257"/>
            <a:chOff x="127322" y="2346058"/>
            <a:chExt cx="3129755" cy="2987257"/>
          </a:xfrm>
        </p:grpSpPr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id="{0494CA20-1B1C-4544-B28E-AC31D0BB9283}"/>
                </a:ext>
              </a:extLst>
            </p:cNvPr>
            <p:cNvGrpSpPr/>
            <p:nvPr/>
          </p:nvGrpSpPr>
          <p:grpSpPr>
            <a:xfrm>
              <a:off x="1518174" y="2579804"/>
              <a:ext cx="1516173" cy="588489"/>
              <a:chOff x="2551098" y="2795182"/>
              <a:chExt cx="1516173" cy="588489"/>
            </a:xfrm>
          </p:grpSpPr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69D15EC6-0869-4C7D-A6C2-717A710D8D4F}"/>
                  </a:ext>
                </a:extLst>
              </p:cNvPr>
              <p:cNvSpPr txBox="1"/>
              <p:nvPr/>
            </p:nvSpPr>
            <p:spPr>
              <a:xfrm>
                <a:off x="2551098" y="2922006"/>
                <a:ext cx="151617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400" dirty="0">
                    <a:latin typeface="Montserrat" panose="00000500000000000000" pitchFamily="2" charset="-52"/>
                  </a:rPr>
                  <a:t>Q30</a:t>
                </a:r>
              </a:p>
            </p:txBody>
          </p:sp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6719A0E8-ABE5-4A36-9E8C-55AFB9A15263}"/>
                  </a:ext>
                </a:extLst>
              </p:cNvPr>
              <p:cNvSpPr txBox="1"/>
              <p:nvPr/>
            </p:nvSpPr>
            <p:spPr>
              <a:xfrm>
                <a:off x="2872607" y="2795182"/>
                <a:ext cx="1194664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ru-RU" sz="1000" dirty="0">
                    <a:solidFill>
                      <a:srgbClr val="9D2E88"/>
                    </a:solidFill>
                    <a:latin typeface="Montserrat" panose="00000500000000000000" pitchFamily="2" charset="-52"/>
                  </a:rPr>
                  <a:t>Коллекция</a:t>
                </a:r>
              </a:p>
            </p:txBody>
          </p:sp>
        </p:grp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3F7B72A1-EADA-462D-8936-4400C72B7242}"/>
                </a:ext>
              </a:extLst>
            </p:cNvPr>
            <p:cNvCxnSpPr>
              <a:cxnSpLocks/>
            </p:cNvCxnSpPr>
            <p:nvPr/>
          </p:nvCxnSpPr>
          <p:spPr>
            <a:xfrm>
              <a:off x="3257077" y="2346058"/>
              <a:ext cx="0" cy="1055981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Группа 1">
              <a:extLst>
                <a:ext uri="{FF2B5EF4-FFF2-40B4-BE49-F238E27FC236}">
                  <a16:creationId xmlns:a16="http://schemas.microsoft.com/office/drawing/2014/main" id="{50D2E8F7-EC8F-41E6-AB89-4C66A23DD3DE}"/>
                </a:ext>
              </a:extLst>
            </p:cNvPr>
            <p:cNvGrpSpPr/>
            <p:nvPr/>
          </p:nvGrpSpPr>
          <p:grpSpPr>
            <a:xfrm>
              <a:off x="127322" y="4492189"/>
              <a:ext cx="2907024" cy="626271"/>
              <a:chOff x="1160246" y="3882463"/>
              <a:chExt cx="2907024" cy="626271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32CF1AAB-EE2D-4332-8032-35CF624A1A15}"/>
                  </a:ext>
                </a:extLst>
              </p:cNvPr>
              <p:cNvSpPr txBox="1"/>
              <p:nvPr/>
            </p:nvSpPr>
            <p:spPr>
              <a:xfrm>
                <a:off x="1160246" y="4047069"/>
                <a:ext cx="290702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it-IT" sz="1200" dirty="0">
                    <a:latin typeface="Montserrat" panose="00000500000000000000" pitchFamily="2" charset="-52"/>
                  </a:rPr>
                  <a:t>Design by MARCO PISATI</a:t>
                </a:r>
              </a:p>
              <a:p>
                <a:pPr algn="r"/>
                <a:r>
                  <a:rPr lang="it-IT" sz="1200" dirty="0">
                    <a:latin typeface="Montserrat" panose="00000500000000000000" pitchFamily="2" charset="-52"/>
                  </a:rPr>
                  <a:t>&amp; GIAMPIERO CASTAGNOLI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5BA2FFC7-6E18-48B2-94EC-AA8268E09E88}"/>
                  </a:ext>
                </a:extLst>
              </p:cNvPr>
              <p:cNvSpPr txBox="1"/>
              <p:nvPr/>
            </p:nvSpPr>
            <p:spPr>
              <a:xfrm>
                <a:off x="2945357" y="3882463"/>
                <a:ext cx="1121913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ru-RU" sz="1000" dirty="0">
                    <a:solidFill>
                      <a:srgbClr val="9D2E88"/>
                    </a:solidFill>
                    <a:latin typeface="Montserrat" panose="00000500000000000000" pitchFamily="2" charset="-52"/>
                  </a:rPr>
                  <a:t>Дизайн</a:t>
                </a:r>
              </a:p>
            </p:txBody>
          </p:sp>
        </p:grpSp>
        <p:cxnSp>
          <p:nvCxnSpPr>
            <p:cNvPr id="74" name="Прямая соединительная линия 73">
              <a:extLst>
                <a:ext uri="{FF2B5EF4-FFF2-40B4-BE49-F238E27FC236}">
                  <a16:creationId xmlns:a16="http://schemas.microsoft.com/office/drawing/2014/main" id="{FB23EC42-49C5-4952-92CA-42BC01099E73}"/>
                </a:ext>
              </a:extLst>
            </p:cNvPr>
            <p:cNvCxnSpPr>
              <a:cxnSpLocks/>
            </p:cNvCxnSpPr>
            <p:nvPr/>
          </p:nvCxnSpPr>
          <p:spPr>
            <a:xfrm>
              <a:off x="3257077" y="4277334"/>
              <a:ext cx="0" cy="1055981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2" name="Группа 541">
            <a:extLst>
              <a:ext uri="{FF2B5EF4-FFF2-40B4-BE49-F238E27FC236}">
                <a16:creationId xmlns:a16="http://schemas.microsoft.com/office/drawing/2014/main" id="{C44AC580-AF37-4D57-843B-82A95AD459CC}"/>
              </a:ext>
            </a:extLst>
          </p:cNvPr>
          <p:cNvGrpSpPr/>
          <p:nvPr/>
        </p:nvGrpSpPr>
        <p:grpSpPr>
          <a:xfrm>
            <a:off x="695325" y="1927517"/>
            <a:ext cx="1001645" cy="369332"/>
            <a:chOff x="695325" y="1927517"/>
            <a:chExt cx="1001645" cy="369332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355A16B6-ACB5-4C8A-BDA0-BCA6C3AC371D}"/>
                </a:ext>
              </a:extLst>
            </p:cNvPr>
            <p:cNvSpPr/>
            <p:nvPr/>
          </p:nvSpPr>
          <p:spPr>
            <a:xfrm>
              <a:off x="695325" y="1942906"/>
              <a:ext cx="1001645" cy="338554"/>
            </a:xfrm>
            <a:prstGeom prst="rect">
              <a:avLst/>
            </a:prstGeom>
            <a:solidFill>
              <a:srgbClr val="9D2E88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D5AD4198-AE05-4023-83A2-0C9B96D37A32}"/>
                </a:ext>
              </a:extLst>
            </p:cNvPr>
            <p:cNvSpPr txBox="1"/>
            <p:nvPr/>
          </p:nvSpPr>
          <p:spPr>
            <a:xfrm>
              <a:off x="812570" y="1927517"/>
              <a:ext cx="767155" cy="369332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2019</a:t>
              </a:r>
            </a:p>
          </p:txBody>
        </p:sp>
      </p:grpSp>
      <p:grpSp>
        <p:nvGrpSpPr>
          <p:cNvPr id="547" name="Группа 546">
            <a:extLst>
              <a:ext uri="{FF2B5EF4-FFF2-40B4-BE49-F238E27FC236}">
                <a16:creationId xmlns:a16="http://schemas.microsoft.com/office/drawing/2014/main" id="{3F84388F-A448-468C-A429-5857E5CFBCE8}"/>
              </a:ext>
            </a:extLst>
          </p:cNvPr>
          <p:cNvGrpSpPr/>
          <p:nvPr/>
        </p:nvGrpSpPr>
        <p:grpSpPr>
          <a:xfrm>
            <a:off x="3452532" y="1927517"/>
            <a:ext cx="1280180" cy="338554"/>
            <a:chOff x="3447343" y="1935211"/>
            <a:chExt cx="1280180" cy="338554"/>
          </a:xfrm>
        </p:grpSpPr>
        <p:sp>
          <p:nvSpPr>
            <p:cNvPr id="545" name="Прямоугольник 544">
              <a:extLst>
                <a:ext uri="{FF2B5EF4-FFF2-40B4-BE49-F238E27FC236}">
                  <a16:creationId xmlns:a16="http://schemas.microsoft.com/office/drawing/2014/main" id="{0BA1E669-B166-485C-922C-F578C0F0DD20}"/>
                </a:ext>
              </a:extLst>
            </p:cNvPr>
            <p:cNvSpPr/>
            <p:nvPr/>
          </p:nvSpPr>
          <p:spPr>
            <a:xfrm>
              <a:off x="3447343" y="1935211"/>
              <a:ext cx="1280180" cy="338554"/>
            </a:xfrm>
            <a:prstGeom prst="rect">
              <a:avLst/>
            </a:prstGeom>
            <a:solidFill>
              <a:srgbClr val="9D2E88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6" name="TextBox 545">
              <a:extLst>
                <a:ext uri="{FF2B5EF4-FFF2-40B4-BE49-F238E27FC236}">
                  <a16:creationId xmlns:a16="http://schemas.microsoft.com/office/drawing/2014/main" id="{65C79F11-DC9D-422B-AA5E-7A133B6B596D}"/>
                </a:ext>
              </a:extLst>
            </p:cNvPr>
            <p:cNvSpPr txBox="1"/>
            <p:nvPr/>
          </p:nvSpPr>
          <p:spPr>
            <a:xfrm>
              <a:off x="3447343" y="1935211"/>
              <a:ext cx="1280180" cy="338554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ПРЕМИИ</a:t>
              </a:r>
            </a:p>
          </p:txBody>
        </p:sp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AC8C131-12ED-4995-B8D2-DF873C8AE3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5360" y="1625686"/>
            <a:ext cx="4190640" cy="4428000"/>
          </a:xfrm>
          <a:prstGeom prst="rect">
            <a:avLst/>
          </a:prstGeom>
        </p:spPr>
      </p:pic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8EB9C379-0026-40EE-8DD5-1F59FE89D862}"/>
              </a:ext>
            </a:extLst>
          </p:cNvPr>
          <p:cNvGrpSpPr/>
          <p:nvPr/>
        </p:nvGrpSpPr>
        <p:grpSpPr>
          <a:xfrm>
            <a:off x="3730892" y="3434707"/>
            <a:ext cx="3290920" cy="1209089"/>
            <a:chOff x="3730892" y="3235142"/>
            <a:chExt cx="3290920" cy="1209089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602F6BF2-C05A-4900-A933-03A68CB11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555087" y="3260740"/>
              <a:ext cx="466725" cy="1114425"/>
            </a:xfrm>
            <a:prstGeom prst="rect">
              <a:avLst/>
            </a:prstGeom>
          </p:spPr>
        </p:pic>
        <p:pic>
          <p:nvPicPr>
            <p:cNvPr id="61" name="Рисунок 60">
              <a:extLst>
                <a:ext uri="{FF2B5EF4-FFF2-40B4-BE49-F238E27FC236}">
                  <a16:creationId xmlns:a16="http://schemas.microsoft.com/office/drawing/2014/main" id="{24D869AE-3612-4A4B-A794-6E483A8CDD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730892" y="3288642"/>
              <a:ext cx="1102091" cy="1102090"/>
            </a:xfrm>
            <a:prstGeom prst="rect">
              <a:avLst/>
            </a:prstGeom>
          </p:spPr>
        </p:pic>
        <p:pic>
          <p:nvPicPr>
            <p:cNvPr id="62" name="Рисунок 61">
              <a:extLst>
                <a:ext uri="{FF2B5EF4-FFF2-40B4-BE49-F238E27FC236}">
                  <a16:creationId xmlns:a16="http://schemas.microsoft.com/office/drawing/2014/main" id="{0AABB904-1CD0-417C-B16D-0B40E50E6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223239" y="3235142"/>
              <a:ext cx="941592" cy="1209089"/>
            </a:xfrm>
            <a:prstGeom prst="rect">
              <a:avLst/>
            </a:prstGeom>
          </p:spPr>
        </p:pic>
      </p:grpSp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3F252128-B87B-401C-A51B-C3E1F4991A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5360" y="7355334"/>
            <a:ext cx="4190640" cy="442800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357A6BAC-2A8A-4FC1-B513-C52D3CD117B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0418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147">
            <a:extLst>
              <a:ext uri="{FF2B5EF4-FFF2-40B4-BE49-F238E27FC236}">
                <a16:creationId xmlns:a16="http://schemas.microsoft.com/office/drawing/2014/main" id="{DF5974DA-C0A9-4928-9698-02F5E850F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2" name="Рисунок 155">
            <a:extLst>
              <a:ext uri="{FF2B5EF4-FFF2-40B4-BE49-F238E27FC236}">
                <a16:creationId xmlns:a16="http://schemas.microsoft.com/office/drawing/2014/main" id="{DDDD64B2-5221-44BA-87A7-903144894853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EB6AE9FC-2ECF-4EE9-9570-FDD768449D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270321" y="1625686"/>
            <a:ext cx="4190640" cy="4428000"/>
          </a:xfrm>
          <a:prstGeom prst="rect">
            <a:avLst/>
          </a:prstGeom>
        </p:spPr>
      </p:pic>
      <p:sp>
        <p:nvSpPr>
          <p:cNvPr id="149" name="Рисунок 155">
            <a:extLst>
              <a:ext uri="{FF2B5EF4-FFF2-40B4-BE49-F238E27FC236}">
                <a16:creationId xmlns:a16="http://schemas.microsoft.com/office/drawing/2014/main" id="{8967343F-609D-4C63-A6EE-3E9DACD52DD9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Дизайн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104" name="Прямоугольник: скругленные углы 103">
            <a:extLst>
              <a:ext uri="{FF2B5EF4-FFF2-40B4-BE49-F238E27FC236}">
                <a16:creationId xmlns:a16="http://schemas.microsoft.com/office/drawing/2014/main" id="{3E6DCA38-FEBE-4CFA-ACDF-B4FE4589E367}"/>
              </a:ext>
            </a:extLst>
          </p:cNvPr>
          <p:cNvSpPr/>
          <p:nvPr/>
        </p:nvSpPr>
        <p:spPr>
          <a:xfrm>
            <a:off x="696000" y="1625686"/>
            <a:ext cx="10800000" cy="4428000"/>
          </a:xfrm>
          <a:prstGeom prst="roundRect">
            <a:avLst>
              <a:gd name="adj" fmla="val 0"/>
            </a:avLst>
          </a:prstGeom>
          <a:solidFill>
            <a:srgbClr val="34373B">
              <a:alpha val="92000"/>
            </a:srgbClr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3" name="Группа 172">
            <a:extLst>
              <a:ext uri="{FF2B5EF4-FFF2-40B4-BE49-F238E27FC236}">
                <a16:creationId xmlns:a16="http://schemas.microsoft.com/office/drawing/2014/main" id="{E75E7C38-D0C4-424B-AE5C-E4ADD4E0962D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174" name="Группа 173">
              <a:extLst>
                <a:ext uri="{FF2B5EF4-FFF2-40B4-BE49-F238E27FC236}">
                  <a16:creationId xmlns:a16="http://schemas.microsoft.com/office/drawing/2014/main" id="{C5C86AF7-D6FC-46B2-9ECD-A0837E7A11FD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176" name="Прямоугольник: скругленные углы 175">
                <a:extLst>
                  <a:ext uri="{FF2B5EF4-FFF2-40B4-BE49-F238E27FC236}">
                    <a16:creationId xmlns:a16="http://schemas.microsoft.com/office/drawing/2014/main" id="{3ECFD34C-C620-4E79-B742-8D9064DBC551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7" name="Прямоугольник: скругленные углы 176">
                <a:extLst>
                  <a:ext uri="{FF2B5EF4-FFF2-40B4-BE49-F238E27FC236}">
                    <a16:creationId xmlns:a16="http://schemas.microsoft.com/office/drawing/2014/main" id="{8A07F447-976E-4533-BEA5-B34B25BB5BB3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78" name="Прямоугольник: скругленные углы 177">
                <a:extLst>
                  <a:ext uri="{FF2B5EF4-FFF2-40B4-BE49-F238E27FC236}">
                    <a16:creationId xmlns:a16="http://schemas.microsoft.com/office/drawing/2014/main" id="{1BE5804F-20A4-45DC-A5E4-60810E258112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79" name="Прямоугольник: скругленные углы 178">
                <a:extLst>
                  <a:ext uri="{FF2B5EF4-FFF2-40B4-BE49-F238E27FC236}">
                    <a16:creationId xmlns:a16="http://schemas.microsoft.com/office/drawing/2014/main" id="{DF75B977-D974-4548-BCB4-52234B793319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75CB77C8-24D2-44B5-9CB8-EBE19A97592A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38</a:t>
              </a:r>
            </a:p>
          </p:txBody>
        </p:sp>
      </p:grpSp>
      <p:sp>
        <p:nvSpPr>
          <p:cNvPr id="536" name="Прямоугольник: скругленные углы 535">
            <a:extLst>
              <a:ext uri="{FF2B5EF4-FFF2-40B4-BE49-F238E27FC236}">
                <a16:creationId xmlns:a16="http://schemas.microsoft.com/office/drawing/2014/main" id="{01152773-CBBF-443A-B116-ABEED4289819}"/>
              </a:ext>
            </a:extLst>
          </p:cNvPr>
          <p:cNvSpPr/>
          <p:nvPr/>
        </p:nvSpPr>
        <p:spPr>
          <a:xfrm>
            <a:off x="696000" y="1625686"/>
            <a:ext cx="2751343" cy="44280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9B83D5B4-3748-4D32-9C95-647D10A6E8A3}"/>
              </a:ext>
            </a:extLst>
          </p:cNvPr>
          <p:cNvGrpSpPr/>
          <p:nvPr/>
        </p:nvGrpSpPr>
        <p:grpSpPr>
          <a:xfrm>
            <a:off x="361382" y="2346058"/>
            <a:ext cx="2895695" cy="2987257"/>
            <a:chOff x="361382" y="2346058"/>
            <a:chExt cx="2895695" cy="2987257"/>
          </a:xfrm>
        </p:grpSpPr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id="{0494CA20-1B1C-4544-B28E-AC31D0BB9283}"/>
                </a:ext>
              </a:extLst>
            </p:cNvPr>
            <p:cNvGrpSpPr/>
            <p:nvPr/>
          </p:nvGrpSpPr>
          <p:grpSpPr>
            <a:xfrm>
              <a:off x="1518174" y="2579804"/>
              <a:ext cx="1516173" cy="588489"/>
              <a:chOff x="2551098" y="2795182"/>
              <a:chExt cx="1516173" cy="588489"/>
            </a:xfrm>
          </p:grpSpPr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69D15EC6-0869-4C7D-A6C2-717A710D8D4F}"/>
                  </a:ext>
                </a:extLst>
              </p:cNvPr>
              <p:cNvSpPr txBox="1"/>
              <p:nvPr/>
            </p:nvSpPr>
            <p:spPr>
              <a:xfrm>
                <a:off x="2551098" y="2922006"/>
                <a:ext cx="151617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400" dirty="0">
                    <a:latin typeface="Montserrat" panose="00000500000000000000" pitchFamily="2" charset="-52"/>
                  </a:rPr>
                  <a:t>KEA</a:t>
                </a:r>
              </a:p>
            </p:txBody>
          </p:sp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6719A0E8-ABE5-4A36-9E8C-55AFB9A15263}"/>
                  </a:ext>
                </a:extLst>
              </p:cNvPr>
              <p:cNvSpPr txBox="1"/>
              <p:nvPr/>
            </p:nvSpPr>
            <p:spPr>
              <a:xfrm>
                <a:off x="2872607" y="2795182"/>
                <a:ext cx="1194664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ru-RU" sz="1000" dirty="0">
                    <a:solidFill>
                      <a:srgbClr val="9D2E88"/>
                    </a:solidFill>
                    <a:latin typeface="Montserrat" panose="00000500000000000000" pitchFamily="2" charset="-52"/>
                  </a:rPr>
                  <a:t>Коллекция</a:t>
                </a:r>
              </a:p>
            </p:txBody>
          </p:sp>
        </p:grp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3F7B72A1-EADA-462D-8936-4400C72B7242}"/>
                </a:ext>
              </a:extLst>
            </p:cNvPr>
            <p:cNvCxnSpPr>
              <a:cxnSpLocks/>
            </p:cNvCxnSpPr>
            <p:nvPr/>
          </p:nvCxnSpPr>
          <p:spPr>
            <a:xfrm>
              <a:off x="3257077" y="2346058"/>
              <a:ext cx="0" cy="1055981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Группа 1">
              <a:extLst>
                <a:ext uri="{FF2B5EF4-FFF2-40B4-BE49-F238E27FC236}">
                  <a16:creationId xmlns:a16="http://schemas.microsoft.com/office/drawing/2014/main" id="{50D2E8F7-EC8F-41E6-AB89-4C66A23DD3DE}"/>
                </a:ext>
              </a:extLst>
            </p:cNvPr>
            <p:cNvGrpSpPr/>
            <p:nvPr/>
          </p:nvGrpSpPr>
          <p:grpSpPr>
            <a:xfrm>
              <a:off x="361382" y="4492189"/>
              <a:ext cx="2672964" cy="626271"/>
              <a:chOff x="1394306" y="3882463"/>
              <a:chExt cx="2672964" cy="626271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32CF1AAB-EE2D-4332-8032-35CF624A1A15}"/>
                  </a:ext>
                </a:extLst>
              </p:cNvPr>
              <p:cNvSpPr txBox="1"/>
              <p:nvPr/>
            </p:nvSpPr>
            <p:spPr>
              <a:xfrm>
                <a:off x="1394306" y="4047069"/>
                <a:ext cx="267296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it-IT" sz="1200" dirty="0">
                    <a:latin typeface="Montserrat" panose="00000500000000000000" pitchFamily="2" charset="-52"/>
                  </a:rPr>
                  <a:t>Design by MARCO PISATI </a:t>
                </a:r>
              </a:p>
              <a:p>
                <a:pPr algn="r"/>
                <a:r>
                  <a:rPr lang="it-IT" sz="1200" dirty="0">
                    <a:latin typeface="Montserrat" panose="00000500000000000000" pitchFamily="2" charset="-52"/>
                  </a:rPr>
                  <a:t>&amp; GIAMPIERO CASTAGNOLI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5BA2FFC7-6E18-48B2-94EC-AA8268E09E88}"/>
                  </a:ext>
                </a:extLst>
              </p:cNvPr>
              <p:cNvSpPr txBox="1"/>
              <p:nvPr/>
            </p:nvSpPr>
            <p:spPr>
              <a:xfrm>
                <a:off x="2945357" y="3882463"/>
                <a:ext cx="1121913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ru-RU" sz="1000" dirty="0">
                    <a:solidFill>
                      <a:srgbClr val="9D2E88"/>
                    </a:solidFill>
                    <a:latin typeface="Montserrat" panose="00000500000000000000" pitchFamily="2" charset="-52"/>
                  </a:rPr>
                  <a:t>Дизайн</a:t>
                </a:r>
              </a:p>
            </p:txBody>
          </p:sp>
        </p:grpSp>
        <p:cxnSp>
          <p:nvCxnSpPr>
            <p:cNvPr id="74" name="Прямая соединительная линия 73">
              <a:extLst>
                <a:ext uri="{FF2B5EF4-FFF2-40B4-BE49-F238E27FC236}">
                  <a16:creationId xmlns:a16="http://schemas.microsoft.com/office/drawing/2014/main" id="{FB23EC42-49C5-4952-92CA-42BC01099E73}"/>
                </a:ext>
              </a:extLst>
            </p:cNvPr>
            <p:cNvCxnSpPr>
              <a:cxnSpLocks/>
            </p:cNvCxnSpPr>
            <p:nvPr/>
          </p:nvCxnSpPr>
          <p:spPr>
            <a:xfrm>
              <a:off x="3257077" y="4277334"/>
              <a:ext cx="0" cy="1055981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2" name="Группа 541">
            <a:extLst>
              <a:ext uri="{FF2B5EF4-FFF2-40B4-BE49-F238E27FC236}">
                <a16:creationId xmlns:a16="http://schemas.microsoft.com/office/drawing/2014/main" id="{C44AC580-AF37-4D57-843B-82A95AD459CC}"/>
              </a:ext>
            </a:extLst>
          </p:cNvPr>
          <p:cNvGrpSpPr/>
          <p:nvPr/>
        </p:nvGrpSpPr>
        <p:grpSpPr>
          <a:xfrm>
            <a:off x="695325" y="1927517"/>
            <a:ext cx="1001645" cy="369332"/>
            <a:chOff x="695325" y="1927517"/>
            <a:chExt cx="1001645" cy="369332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355A16B6-ACB5-4C8A-BDA0-BCA6C3AC371D}"/>
                </a:ext>
              </a:extLst>
            </p:cNvPr>
            <p:cNvSpPr/>
            <p:nvPr/>
          </p:nvSpPr>
          <p:spPr>
            <a:xfrm>
              <a:off x="695325" y="1942906"/>
              <a:ext cx="1001645" cy="338554"/>
            </a:xfrm>
            <a:prstGeom prst="rect">
              <a:avLst/>
            </a:prstGeom>
            <a:solidFill>
              <a:srgbClr val="9D2E88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D5AD4198-AE05-4023-83A2-0C9B96D37A32}"/>
                </a:ext>
              </a:extLst>
            </p:cNvPr>
            <p:cNvSpPr txBox="1"/>
            <p:nvPr/>
          </p:nvSpPr>
          <p:spPr>
            <a:xfrm>
              <a:off x="812570" y="1927517"/>
              <a:ext cx="767155" cy="369332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2020</a:t>
              </a:r>
            </a:p>
          </p:txBody>
        </p:sp>
      </p:grpSp>
      <p:grpSp>
        <p:nvGrpSpPr>
          <p:cNvPr id="547" name="Группа 546">
            <a:extLst>
              <a:ext uri="{FF2B5EF4-FFF2-40B4-BE49-F238E27FC236}">
                <a16:creationId xmlns:a16="http://schemas.microsoft.com/office/drawing/2014/main" id="{3F84388F-A448-468C-A429-5857E5CFBCE8}"/>
              </a:ext>
            </a:extLst>
          </p:cNvPr>
          <p:cNvGrpSpPr/>
          <p:nvPr/>
        </p:nvGrpSpPr>
        <p:grpSpPr>
          <a:xfrm>
            <a:off x="3452532" y="1927517"/>
            <a:ext cx="1280180" cy="338554"/>
            <a:chOff x="3447343" y="1935211"/>
            <a:chExt cx="1280180" cy="338554"/>
          </a:xfrm>
        </p:grpSpPr>
        <p:sp>
          <p:nvSpPr>
            <p:cNvPr id="545" name="Прямоугольник 544">
              <a:extLst>
                <a:ext uri="{FF2B5EF4-FFF2-40B4-BE49-F238E27FC236}">
                  <a16:creationId xmlns:a16="http://schemas.microsoft.com/office/drawing/2014/main" id="{0BA1E669-B166-485C-922C-F578C0F0DD20}"/>
                </a:ext>
              </a:extLst>
            </p:cNvPr>
            <p:cNvSpPr/>
            <p:nvPr/>
          </p:nvSpPr>
          <p:spPr>
            <a:xfrm>
              <a:off x="3447343" y="1935211"/>
              <a:ext cx="1280180" cy="338554"/>
            </a:xfrm>
            <a:prstGeom prst="rect">
              <a:avLst/>
            </a:prstGeom>
            <a:solidFill>
              <a:srgbClr val="9D2E88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6" name="TextBox 545">
              <a:extLst>
                <a:ext uri="{FF2B5EF4-FFF2-40B4-BE49-F238E27FC236}">
                  <a16:creationId xmlns:a16="http://schemas.microsoft.com/office/drawing/2014/main" id="{65C79F11-DC9D-422B-AA5E-7A133B6B596D}"/>
                </a:ext>
              </a:extLst>
            </p:cNvPr>
            <p:cNvSpPr txBox="1"/>
            <p:nvPr/>
          </p:nvSpPr>
          <p:spPr>
            <a:xfrm>
              <a:off x="3447343" y="1935211"/>
              <a:ext cx="1280180" cy="338554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ПРЕМИИ</a:t>
              </a:r>
            </a:p>
          </p:txBody>
        </p:sp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67C9946-BE74-43BC-A198-3D6E77BAC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5360" y="1625686"/>
            <a:ext cx="4190640" cy="4428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4F29D36-4AC5-4FF4-9215-CFE0B49F0A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5509" y="2918293"/>
            <a:ext cx="2061686" cy="2027322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72982CA1-3EF9-4C9F-85F7-B405717F11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5360" y="-5209402"/>
            <a:ext cx="4190640" cy="44280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9E1C9652-3B9C-4840-AAB8-4D61DFAC4A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1562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147">
            <a:extLst>
              <a:ext uri="{FF2B5EF4-FFF2-40B4-BE49-F238E27FC236}">
                <a16:creationId xmlns:a16="http://schemas.microsoft.com/office/drawing/2014/main" id="{DF5974DA-C0A9-4928-9698-02F5E850F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2" name="Рисунок 155">
            <a:extLst>
              <a:ext uri="{FF2B5EF4-FFF2-40B4-BE49-F238E27FC236}">
                <a16:creationId xmlns:a16="http://schemas.microsoft.com/office/drawing/2014/main" id="{DDDD64B2-5221-44BA-87A7-903144894853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49" name="Рисунок 155">
            <a:extLst>
              <a:ext uri="{FF2B5EF4-FFF2-40B4-BE49-F238E27FC236}">
                <a16:creationId xmlns:a16="http://schemas.microsoft.com/office/drawing/2014/main" id="{8967343F-609D-4C63-A6EE-3E9DACD52DD9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327A0863-870A-4D02-8F37-77C5473E4E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890" y="1625686"/>
            <a:ext cx="4190640" cy="4428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Дизайн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104" name="Прямоугольник: скругленные углы 103">
            <a:extLst>
              <a:ext uri="{FF2B5EF4-FFF2-40B4-BE49-F238E27FC236}">
                <a16:creationId xmlns:a16="http://schemas.microsoft.com/office/drawing/2014/main" id="{3E6DCA38-FEBE-4CFA-ACDF-B4FE4589E367}"/>
              </a:ext>
            </a:extLst>
          </p:cNvPr>
          <p:cNvSpPr/>
          <p:nvPr/>
        </p:nvSpPr>
        <p:spPr>
          <a:xfrm>
            <a:off x="696000" y="1625686"/>
            <a:ext cx="10800000" cy="4428000"/>
          </a:xfrm>
          <a:prstGeom prst="roundRect">
            <a:avLst>
              <a:gd name="adj" fmla="val 0"/>
            </a:avLst>
          </a:prstGeom>
          <a:solidFill>
            <a:srgbClr val="34373B">
              <a:alpha val="92000"/>
            </a:srgbClr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3" name="Группа 172">
            <a:extLst>
              <a:ext uri="{FF2B5EF4-FFF2-40B4-BE49-F238E27FC236}">
                <a16:creationId xmlns:a16="http://schemas.microsoft.com/office/drawing/2014/main" id="{E75E7C38-D0C4-424B-AE5C-E4ADD4E0962D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174" name="Группа 173">
              <a:extLst>
                <a:ext uri="{FF2B5EF4-FFF2-40B4-BE49-F238E27FC236}">
                  <a16:creationId xmlns:a16="http://schemas.microsoft.com/office/drawing/2014/main" id="{C5C86AF7-D6FC-46B2-9ECD-A0837E7A11FD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176" name="Прямоугольник: скругленные углы 175">
                <a:extLst>
                  <a:ext uri="{FF2B5EF4-FFF2-40B4-BE49-F238E27FC236}">
                    <a16:creationId xmlns:a16="http://schemas.microsoft.com/office/drawing/2014/main" id="{3ECFD34C-C620-4E79-B742-8D9064DBC551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7" name="Прямоугольник: скругленные углы 176">
                <a:extLst>
                  <a:ext uri="{FF2B5EF4-FFF2-40B4-BE49-F238E27FC236}">
                    <a16:creationId xmlns:a16="http://schemas.microsoft.com/office/drawing/2014/main" id="{8A07F447-976E-4533-BEA5-B34B25BB5BB3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78" name="Прямоугольник: скругленные углы 177">
                <a:extLst>
                  <a:ext uri="{FF2B5EF4-FFF2-40B4-BE49-F238E27FC236}">
                    <a16:creationId xmlns:a16="http://schemas.microsoft.com/office/drawing/2014/main" id="{1BE5804F-20A4-45DC-A5E4-60810E258112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79" name="Прямоугольник: скругленные углы 178">
                <a:extLst>
                  <a:ext uri="{FF2B5EF4-FFF2-40B4-BE49-F238E27FC236}">
                    <a16:creationId xmlns:a16="http://schemas.microsoft.com/office/drawing/2014/main" id="{DF75B977-D974-4548-BCB4-52234B793319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75CB77C8-24D2-44B5-9CB8-EBE19A97592A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39</a:t>
              </a:r>
            </a:p>
          </p:txBody>
        </p:sp>
      </p:grpSp>
      <p:sp>
        <p:nvSpPr>
          <p:cNvPr id="536" name="Прямоугольник: скругленные углы 535">
            <a:extLst>
              <a:ext uri="{FF2B5EF4-FFF2-40B4-BE49-F238E27FC236}">
                <a16:creationId xmlns:a16="http://schemas.microsoft.com/office/drawing/2014/main" id="{01152773-CBBF-443A-B116-ABEED4289819}"/>
              </a:ext>
            </a:extLst>
          </p:cNvPr>
          <p:cNvSpPr/>
          <p:nvPr/>
        </p:nvSpPr>
        <p:spPr>
          <a:xfrm>
            <a:off x="696000" y="1625686"/>
            <a:ext cx="2751343" cy="44280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96" name="Группа 595">
            <a:extLst>
              <a:ext uri="{FF2B5EF4-FFF2-40B4-BE49-F238E27FC236}">
                <a16:creationId xmlns:a16="http://schemas.microsoft.com/office/drawing/2014/main" id="{85C2F867-C0F8-4DB2-AE04-2305E223F085}"/>
              </a:ext>
            </a:extLst>
          </p:cNvPr>
          <p:cNvGrpSpPr/>
          <p:nvPr/>
        </p:nvGrpSpPr>
        <p:grpSpPr>
          <a:xfrm>
            <a:off x="361382" y="2346058"/>
            <a:ext cx="2895695" cy="2987257"/>
            <a:chOff x="361382" y="2346058"/>
            <a:chExt cx="2895695" cy="2987257"/>
          </a:xfrm>
        </p:grpSpPr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id="{0494CA20-1B1C-4544-B28E-AC31D0BB9283}"/>
                </a:ext>
              </a:extLst>
            </p:cNvPr>
            <p:cNvGrpSpPr/>
            <p:nvPr/>
          </p:nvGrpSpPr>
          <p:grpSpPr>
            <a:xfrm>
              <a:off x="1518174" y="2579804"/>
              <a:ext cx="1516173" cy="588489"/>
              <a:chOff x="2551098" y="2795182"/>
              <a:chExt cx="1516173" cy="588489"/>
            </a:xfrm>
          </p:grpSpPr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69D15EC6-0869-4C7D-A6C2-717A710D8D4F}"/>
                  </a:ext>
                </a:extLst>
              </p:cNvPr>
              <p:cNvSpPr txBox="1"/>
              <p:nvPr/>
            </p:nvSpPr>
            <p:spPr>
              <a:xfrm>
                <a:off x="2551098" y="2922006"/>
                <a:ext cx="151617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400" dirty="0">
                    <a:latin typeface="Montserrat" panose="00000500000000000000" pitchFamily="2" charset="-52"/>
                  </a:rPr>
                  <a:t>WATT</a:t>
                </a:r>
              </a:p>
            </p:txBody>
          </p:sp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6719A0E8-ABE5-4A36-9E8C-55AFB9A15263}"/>
                  </a:ext>
                </a:extLst>
              </p:cNvPr>
              <p:cNvSpPr txBox="1"/>
              <p:nvPr/>
            </p:nvSpPr>
            <p:spPr>
              <a:xfrm>
                <a:off x="2872607" y="2795182"/>
                <a:ext cx="1194664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ru-RU" sz="1000" dirty="0">
                    <a:solidFill>
                      <a:srgbClr val="9D2E88"/>
                    </a:solidFill>
                    <a:latin typeface="Montserrat" panose="00000500000000000000" pitchFamily="2" charset="-52"/>
                  </a:rPr>
                  <a:t>Коллекция</a:t>
                </a:r>
              </a:p>
            </p:txBody>
          </p:sp>
        </p:grp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3F7B72A1-EADA-462D-8936-4400C72B7242}"/>
                </a:ext>
              </a:extLst>
            </p:cNvPr>
            <p:cNvCxnSpPr>
              <a:cxnSpLocks/>
            </p:cNvCxnSpPr>
            <p:nvPr/>
          </p:nvCxnSpPr>
          <p:spPr>
            <a:xfrm>
              <a:off x="3257077" y="2346058"/>
              <a:ext cx="0" cy="1055981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Группа 1">
              <a:extLst>
                <a:ext uri="{FF2B5EF4-FFF2-40B4-BE49-F238E27FC236}">
                  <a16:creationId xmlns:a16="http://schemas.microsoft.com/office/drawing/2014/main" id="{50D2E8F7-EC8F-41E6-AB89-4C66A23DD3DE}"/>
                </a:ext>
              </a:extLst>
            </p:cNvPr>
            <p:cNvGrpSpPr/>
            <p:nvPr/>
          </p:nvGrpSpPr>
          <p:grpSpPr>
            <a:xfrm>
              <a:off x="361382" y="4584522"/>
              <a:ext cx="2672964" cy="441605"/>
              <a:chOff x="1394306" y="3882463"/>
              <a:chExt cx="2672964" cy="441605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32CF1AAB-EE2D-4332-8032-35CF624A1A15}"/>
                  </a:ext>
                </a:extLst>
              </p:cNvPr>
              <p:cNvSpPr txBox="1"/>
              <p:nvPr/>
            </p:nvSpPr>
            <p:spPr>
              <a:xfrm>
                <a:off x="1394306" y="4047069"/>
                <a:ext cx="2672964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it-IT" sz="1200" dirty="0">
                    <a:latin typeface="Montserrat" panose="00000500000000000000" pitchFamily="2" charset="-52"/>
                  </a:rPr>
                  <a:t>Design by STUDIO Q-BIC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5BA2FFC7-6E18-48B2-94EC-AA8268E09E88}"/>
                  </a:ext>
                </a:extLst>
              </p:cNvPr>
              <p:cNvSpPr txBox="1"/>
              <p:nvPr/>
            </p:nvSpPr>
            <p:spPr>
              <a:xfrm>
                <a:off x="2945357" y="3882463"/>
                <a:ext cx="1121913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ru-RU" sz="1000" dirty="0">
                    <a:solidFill>
                      <a:srgbClr val="9D2E88"/>
                    </a:solidFill>
                    <a:latin typeface="Montserrat" panose="00000500000000000000" pitchFamily="2" charset="-52"/>
                  </a:rPr>
                  <a:t>Дизайн</a:t>
                </a:r>
              </a:p>
            </p:txBody>
          </p:sp>
        </p:grpSp>
        <p:cxnSp>
          <p:nvCxnSpPr>
            <p:cNvPr id="74" name="Прямая соединительная линия 73">
              <a:extLst>
                <a:ext uri="{FF2B5EF4-FFF2-40B4-BE49-F238E27FC236}">
                  <a16:creationId xmlns:a16="http://schemas.microsoft.com/office/drawing/2014/main" id="{FB23EC42-49C5-4952-92CA-42BC01099E73}"/>
                </a:ext>
              </a:extLst>
            </p:cNvPr>
            <p:cNvCxnSpPr>
              <a:cxnSpLocks/>
            </p:cNvCxnSpPr>
            <p:nvPr/>
          </p:nvCxnSpPr>
          <p:spPr>
            <a:xfrm>
              <a:off x="3257077" y="4277334"/>
              <a:ext cx="0" cy="1055981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2" name="Группа 541">
            <a:extLst>
              <a:ext uri="{FF2B5EF4-FFF2-40B4-BE49-F238E27FC236}">
                <a16:creationId xmlns:a16="http://schemas.microsoft.com/office/drawing/2014/main" id="{C44AC580-AF37-4D57-843B-82A95AD459CC}"/>
              </a:ext>
            </a:extLst>
          </p:cNvPr>
          <p:cNvGrpSpPr/>
          <p:nvPr/>
        </p:nvGrpSpPr>
        <p:grpSpPr>
          <a:xfrm>
            <a:off x="695325" y="1927517"/>
            <a:ext cx="1001645" cy="369332"/>
            <a:chOff x="695325" y="1927517"/>
            <a:chExt cx="1001645" cy="369332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355A16B6-ACB5-4C8A-BDA0-BCA6C3AC371D}"/>
                </a:ext>
              </a:extLst>
            </p:cNvPr>
            <p:cNvSpPr/>
            <p:nvPr/>
          </p:nvSpPr>
          <p:spPr>
            <a:xfrm>
              <a:off x="695325" y="1942906"/>
              <a:ext cx="1001645" cy="338554"/>
            </a:xfrm>
            <a:prstGeom prst="rect">
              <a:avLst/>
            </a:prstGeom>
            <a:solidFill>
              <a:srgbClr val="9D2E88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D5AD4198-AE05-4023-83A2-0C9B96D37A32}"/>
                </a:ext>
              </a:extLst>
            </p:cNvPr>
            <p:cNvSpPr txBox="1"/>
            <p:nvPr/>
          </p:nvSpPr>
          <p:spPr>
            <a:xfrm>
              <a:off x="812570" y="1927517"/>
              <a:ext cx="767155" cy="369332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2021</a:t>
              </a:r>
            </a:p>
          </p:txBody>
        </p:sp>
      </p:grpSp>
      <p:grpSp>
        <p:nvGrpSpPr>
          <p:cNvPr id="547" name="Группа 546">
            <a:extLst>
              <a:ext uri="{FF2B5EF4-FFF2-40B4-BE49-F238E27FC236}">
                <a16:creationId xmlns:a16="http://schemas.microsoft.com/office/drawing/2014/main" id="{3F84388F-A448-468C-A429-5857E5CFBCE8}"/>
              </a:ext>
            </a:extLst>
          </p:cNvPr>
          <p:cNvGrpSpPr/>
          <p:nvPr/>
        </p:nvGrpSpPr>
        <p:grpSpPr>
          <a:xfrm>
            <a:off x="3452532" y="1927517"/>
            <a:ext cx="1280180" cy="338554"/>
            <a:chOff x="3447343" y="1935211"/>
            <a:chExt cx="1280180" cy="338554"/>
          </a:xfrm>
        </p:grpSpPr>
        <p:sp>
          <p:nvSpPr>
            <p:cNvPr id="545" name="Прямоугольник 544">
              <a:extLst>
                <a:ext uri="{FF2B5EF4-FFF2-40B4-BE49-F238E27FC236}">
                  <a16:creationId xmlns:a16="http://schemas.microsoft.com/office/drawing/2014/main" id="{0BA1E669-B166-485C-922C-F578C0F0DD20}"/>
                </a:ext>
              </a:extLst>
            </p:cNvPr>
            <p:cNvSpPr/>
            <p:nvPr/>
          </p:nvSpPr>
          <p:spPr>
            <a:xfrm>
              <a:off x="3447343" y="1935211"/>
              <a:ext cx="1280180" cy="338554"/>
            </a:xfrm>
            <a:prstGeom prst="rect">
              <a:avLst/>
            </a:prstGeom>
            <a:solidFill>
              <a:srgbClr val="9D2E88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6" name="TextBox 545">
              <a:extLst>
                <a:ext uri="{FF2B5EF4-FFF2-40B4-BE49-F238E27FC236}">
                  <a16:creationId xmlns:a16="http://schemas.microsoft.com/office/drawing/2014/main" id="{65C79F11-DC9D-422B-AA5E-7A133B6B596D}"/>
                </a:ext>
              </a:extLst>
            </p:cNvPr>
            <p:cNvSpPr txBox="1"/>
            <p:nvPr/>
          </p:nvSpPr>
          <p:spPr>
            <a:xfrm>
              <a:off x="3447343" y="1935211"/>
              <a:ext cx="1280180" cy="338554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ПРЕМИИ</a:t>
              </a:r>
            </a:p>
          </p:txBody>
        </p:sp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CD94E96-2939-42EB-8A25-0F415E5706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5360" y="1625686"/>
            <a:ext cx="4190640" cy="442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F750473-F107-4854-AE01-5F51157ABB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34306" y="3130387"/>
            <a:ext cx="2884091" cy="1418598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BEBBABC4-C76C-469B-AB69-4E96A2D95C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5360" y="7321484"/>
            <a:ext cx="4190640" cy="44280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FB94CFC-B7A1-44E6-8CC9-6C7D70FF36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9878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147">
            <a:extLst>
              <a:ext uri="{FF2B5EF4-FFF2-40B4-BE49-F238E27FC236}">
                <a16:creationId xmlns:a16="http://schemas.microsoft.com/office/drawing/2014/main" id="{DF5974DA-C0A9-4928-9698-02F5E850F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2" name="Рисунок 155">
            <a:extLst>
              <a:ext uri="{FF2B5EF4-FFF2-40B4-BE49-F238E27FC236}">
                <a16:creationId xmlns:a16="http://schemas.microsoft.com/office/drawing/2014/main" id="{DDDD64B2-5221-44BA-87A7-903144894853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49" name="Рисунок 155">
            <a:extLst>
              <a:ext uri="{FF2B5EF4-FFF2-40B4-BE49-F238E27FC236}">
                <a16:creationId xmlns:a16="http://schemas.microsoft.com/office/drawing/2014/main" id="{8967343F-609D-4C63-A6EE-3E9DACD52DD9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F48B6179-5065-4BF0-9F02-DC771D74F1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7497" y="1625686"/>
            <a:ext cx="4190640" cy="4428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Дизайн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104" name="Прямоугольник: скругленные углы 103">
            <a:extLst>
              <a:ext uri="{FF2B5EF4-FFF2-40B4-BE49-F238E27FC236}">
                <a16:creationId xmlns:a16="http://schemas.microsoft.com/office/drawing/2014/main" id="{3E6DCA38-FEBE-4CFA-ACDF-B4FE4589E367}"/>
              </a:ext>
            </a:extLst>
          </p:cNvPr>
          <p:cNvSpPr/>
          <p:nvPr/>
        </p:nvSpPr>
        <p:spPr>
          <a:xfrm>
            <a:off x="696000" y="1625686"/>
            <a:ext cx="10800000" cy="4428000"/>
          </a:xfrm>
          <a:prstGeom prst="roundRect">
            <a:avLst>
              <a:gd name="adj" fmla="val 0"/>
            </a:avLst>
          </a:prstGeom>
          <a:solidFill>
            <a:srgbClr val="34373B">
              <a:alpha val="92000"/>
            </a:srgbClr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3" name="Группа 172">
            <a:extLst>
              <a:ext uri="{FF2B5EF4-FFF2-40B4-BE49-F238E27FC236}">
                <a16:creationId xmlns:a16="http://schemas.microsoft.com/office/drawing/2014/main" id="{E75E7C38-D0C4-424B-AE5C-E4ADD4E0962D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174" name="Группа 173">
              <a:extLst>
                <a:ext uri="{FF2B5EF4-FFF2-40B4-BE49-F238E27FC236}">
                  <a16:creationId xmlns:a16="http://schemas.microsoft.com/office/drawing/2014/main" id="{C5C86AF7-D6FC-46B2-9ECD-A0837E7A11FD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176" name="Прямоугольник: скругленные углы 175">
                <a:extLst>
                  <a:ext uri="{FF2B5EF4-FFF2-40B4-BE49-F238E27FC236}">
                    <a16:creationId xmlns:a16="http://schemas.microsoft.com/office/drawing/2014/main" id="{3ECFD34C-C620-4E79-B742-8D9064DBC551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7" name="Прямоугольник: скругленные углы 176">
                <a:extLst>
                  <a:ext uri="{FF2B5EF4-FFF2-40B4-BE49-F238E27FC236}">
                    <a16:creationId xmlns:a16="http://schemas.microsoft.com/office/drawing/2014/main" id="{8A07F447-976E-4533-BEA5-B34B25BB5BB3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78" name="Прямоугольник: скругленные углы 177">
                <a:extLst>
                  <a:ext uri="{FF2B5EF4-FFF2-40B4-BE49-F238E27FC236}">
                    <a16:creationId xmlns:a16="http://schemas.microsoft.com/office/drawing/2014/main" id="{1BE5804F-20A4-45DC-A5E4-60810E258112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9" name="Прямоугольник: скругленные углы 178">
                <a:extLst>
                  <a:ext uri="{FF2B5EF4-FFF2-40B4-BE49-F238E27FC236}">
                    <a16:creationId xmlns:a16="http://schemas.microsoft.com/office/drawing/2014/main" id="{DF75B977-D974-4548-BCB4-52234B793319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75CB77C8-24D2-44B5-9CB8-EBE19A97592A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40</a:t>
              </a:r>
            </a:p>
          </p:txBody>
        </p:sp>
      </p:grpSp>
      <p:sp>
        <p:nvSpPr>
          <p:cNvPr id="536" name="Прямоугольник: скругленные углы 535">
            <a:extLst>
              <a:ext uri="{FF2B5EF4-FFF2-40B4-BE49-F238E27FC236}">
                <a16:creationId xmlns:a16="http://schemas.microsoft.com/office/drawing/2014/main" id="{01152773-CBBF-443A-B116-ABEED4289819}"/>
              </a:ext>
            </a:extLst>
          </p:cNvPr>
          <p:cNvSpPr/>
          <p:nvPr/>
        </p:nvSpPr>
        <p:spPr>
          <a:xfrm>
            <a:off x="696000" y="1625686"/>
            <a:ext cx="2751343" cy="44280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310556DF-63F3-4B88-B559-83B338D7161E}"/>
              </a:ext>
            </a:extLst>
          </p:cNvPr>
          <p:cNvGrpSpPr/>
          <p:nvPr/>
        </p:nvGrpSpPr>
        <p:grpSpPr>
          <a:xfrm>
            <a:off x="361382" y="2346058"/>
            <a:ext cx="2895695" cy="2987257"/>
            <a:chOff x="361382" y="2346058"/>
            <a:chExt cx="2895695" cy="2987257"/>
          </a:xfrm>
        </p:grpSpPr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id="{0494CA20-1B1C-4544-B28E-AC31D0BB9283}"/>
                </a:ext>
              </a:extLst>
            </p:cNvPr>
            <p:cNvGrpSpPr/>
            <p:nvPr/>
          </p:nvGrpSpPr>
          <p:grpSpPr>
            <a:xfrm>
              <a:off x="1518174" y="2579804"/>
              <a:ext cx="1516173" cy="588489"/>
              <a:chOff x="2551098" y="2795182"/>
              <a:chExt cx="1516173" cy="588489"/>
            </a:xfrm>
          </p:grpSpPr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69D15EC6-0869-4C7D-A6C2-717A710D8D4F}"/>
                  </a:ext>
                </a:extLst>
              </p:cNvPr>
              <p:cNvSpPr txBox="1"/>
              <p:nvPr/>
            </p:nvSpPr>
            <p:spPr>
              <a:xfrm>
                <a:off x="2551098" y="2922006"/>
                <a:ext cx="151617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400" dirty="0">
                    <a:latin typeface="Montserrat" panose="00000500000000000000" pitchFamily="2" charset="-52"/>
                  </a:rPr>
                  <a:t>Pa36</a:t>
                </a:r>
              </a:p>
            </p:txBody>
          </p:sp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6719A0E8-ABE5-4A36-9E8C-55AFB9A15263}"/>
                  </a:ext>
                </a:extLst>
              </p:cNvPr>
              <p:cNvSpPr txBox="1"/>
              <p:nvPr/>
            </p:nvSpPr>
            <p:spPr>
              <a:xfrm>
                <a:off x="2872607" y="2795182"/>
                <a:ext cx="1194664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ru-RU" sz="1000" dirty="0">
                    <a:solidFill>
                      <a:srgbClr val="9D2E88"/>
                    </a:solidFill>
                    <a:latin typeface="Montserrat" panose="00000500000000000000" pitchFamily="2" charset="-52"/>
                  </a:rPr>
                  <a:t>Коллекция</a:t>
                </a:r>
              </a:p>
            </p:txBody>
          </p:sp>
        </p:grp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3F7B72A1-EADA-462D-8936-4400C72B7242}"/>
                </a:ext>
              </a:extLst>
            </p:cNvPr>
            <p:cNvCxnSpPr>
              <a:cxnSpLocks/>
            </p:cNvCxnSpPr>
            <p:nvPr/>
          </p:nvCxnSpPr>
          <p:spPr>
            <a:xfrm>
              <a:off x="3257077" y="2346058"/>
              <a:ext cx="0" cy="1055981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Группа 1">
              <a:extLst>
                <a:ext uri="{FF2B5EF4-FFF2-40B4-BE49-F238E27FC236}">
                  <a16:creationId xmlns:a16="http://schemas.microsoft.com/office/drawing/2014/main" id="{50D2E8F7-EC8F-41E6-AB89-4C66A23DD3DE}"/>
                </a:ext>
              </a:extLst>
            </p:cNvPr>
            <p:cNvGrpSpPr/>
            <p:nvPr/>
          </p:nvGrpSpPr>
          <p:grpSpPr>
            <a:xfrm>
              <a:off x="361382" y="4584522"/>
              <a:ext cx="2672964" cy="441605"/>
              <a:chOff x="1394306" y="3882463"/>
              <a:chExt cx="2672964" cy="441605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32CF1AAB-EE2D-4332-8032-35CF624A1A15}"/>
                  </a:ext>
                </a:extLst>
              </p:cNvPr>
              <p:cNvSpPr txBox="1"/>
              <p:nvPr/>
            </p:nvSpPr>
            <p:spPr>
              <a:xfrm>
                <a:off x="1394306" y="4047069"/>
                <a:ext cx="2672964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it-IT" sz="1200" dirty="0">
                    <a:latin typeface="Montserrat" panose="00000500000000000000" pitchFamily="2" charset="-52"/>
                  </a:rPr>
                  <a:t>Design by DANILO FEDELI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5BA2FFC7-6E18-48B2-94EC-AA8268E09E88}"/>
                  </a:ext>
                </a:extLst>
              </p:cNvPr>
              <p:cNvSpPr txBox="1"/>
              <p:nvPr/>
            </p:nvSpPr>
            <p:spPr>
              <a:xfrm>
                <a:off x="2945357" y="3882463"/>
                <a:ext cx="1121913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ru-RU" sz="1000" dirty="0">
                    <a:solidFill>
                      <a:srgbClr val="9D2E88"/>
                    </a:solidFill>
                    <a:latin typeface="Montserrat" panose="00000500000000000000" pitchFamily="2" charset="-52"/>
                  </a:rPr>
                  <a:t>Дизайн</a:t>
                </a:r>
              </a:p>
            </p:txBody>
          </p:sp>
        </p:grpSp>
        <p:cxnSp>
          <p:nvCxnSpPr>
            <p:cNvPr id="74" name="Прямая соединительная линия 73">
              <a:extLst>
                <a:ext uri="{FF2B5EF4-FFF2-40B4-BE49-F238E27FC236}">
                  <a16:creationId xmlns:a16="http://schemas.microsoft.com/office/drawing/2014/main" id="{FB23EC42-49C5-4952-92CA-42BC01099E73}"/>
                </a:ext>
              </a:extLst>
            </p:cNvPr>
            <p:cNvCxnSpPr>
              <a:cxnSpLocks/>
            </p:cNvCxnSpPr>
            <p:nvPr/>
          </p:nvCxnSpPr>
          <p:spPr>
            <a:xfrm>
              <a:off x="3257077" y="4277334"/>
              <a:ext cx="0" cy="1055981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2" name="Группа 541">
            <a:extLst>
              <a:ext uri="{FF2B5EF4-FFF2-40B4-BE49-F238E27FC236}">
                <a16:creationId xmlns:a16="http://schemas.microsoft.com/office/drawing/2014/main" id="{C44AC580-AF37-4D57-843B-82A95AD459CC}"/>
              </a:ext>
            </a:extLst>
          </p:cNvPr>
          <p:cNvGrpSpPr/>
          <p:nvPr/>
        </p:nvGrpSpPr>
        <p:grpSpPr>
          <a:xfrm>
            <a:off x="695325" y="1927517"/>
            <a:ext cx="1001645" cy="369332"/>
            <a:chOff x="695325" y="1927517"/>
            <a:chExt cx="1001645" cy="369332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355A16B6-ACB5-4C8A-BDA0-BCA6C3AC371D}"/>
                </a:ext>
              </a:extLst>
            </p:cNvPr>
            <p:cNvSpPr/>
            <p:nvPr/>
          </p:nvSpPr>
          <p:spPr>
            <a:xfrm>
              <a:off x="695325" y="1942906"/>
              <a:ext cx="1001645" cy="338554"/>
            </a:xfrm>
            <a:prstGeom prst="rect">
              <a:avLst/>
            </a:prstGeom>
            <a:solidFill>
              <a:srgbClr val="9D2E88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D5AD4198-AE05-4023-83A2-0C9B96D37A32}"/>
                </a:ext>
              </a:extLst>
            </p:cNvPr>
            <p:cNvSpPr txBox="1"/>
            <p:nvPr/>
          </p:nvSpPr>
          <p:spPr>
            <a:xfrm>
              <a:off x="812570" y="1927517"/>
              <a:ext cx="767155" cy="369332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2023</a:t>
              </a:r>
            </a:p>
          </p:txBody>
        </p:sp>
      </p:grpSp>
      <p:grpSp>
        <p:nvGrpSpPr>
          <p:cNvPr id="547" name="Группа 546">
            <a:extLst>
              <a:ext uri="{FF2B5EF4-FFF2-40B4-BE49-F238E27FC236}">
                <a16:creationId xmlns:a16="http://schemas.microsoft.com/office/drawing/2014/main" id="{3F84388F-A448-468C-A429-5857E5CFBCE8}"/>
              </a:ext>
            </a:extLst>
          </p:cNvPr>
          <p:cNvGrpSpPr/>
          <p:nvPr/>
        </p:nvGrpSpPr>
        <p:grpSpPr>
          <a:xfrm>
            <a:off x="3452532" y="1927517"/>
            <a:ext cx="1280180" cy="338554"/>
            <a:chOff x="3447343" y="1935211"/>
            <a:chExt cx="1280180" cy="338554"/>
          </a:xfrm>
        </p:grpSpPr>
        <p:sp>
          <p:nvSpPr>
            <p:cNvPr id="545" name="Прямоугольник 544">
              <a:extLst>
                <a:ext uri="{FF2B5EF4-FFF2-40B4-BE49-F238E27FC236}">
                  <a16:creationId xmlns:a16="http://schemas.microsoft.com/office/drawing/2014/main" id="{0BA1E669-B166-485C-922C-F578C0F0DD20}"/>
                </a:ext>
              </a:extLst>
            </p:cNvPr>
            <p:cNvSpPr/>
            <p:nvPr/>
          </p:nvSpPr>
          <p:spPr>
            <a:xfrm>
              <a:off x="3447343" y="1935211"/>
              <a:ext cx="1280180" cy="338554"/>
            </a:xfrm>
            <a:prstGeom prst="rect">
              <a:avLst/>
            </a:prstGeom>
            <a:solidFill>
              <a:srgbClr val="9D2E88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6" name="TextBox 545">
              <a:extLst>
                <a:ext uri="{FF2B5EF4-FFF2-40B4-BE49-F238E27FC236}">
                  <a16:creationId xmlns:a16="http://schemas.microsoft.com/office/drawing/2014/main" id="{65C79F11-DC9D-422B-AA5E-7A133B6B596D}"/>
                </a:ext>
              </a:extLst>
            </p:cNvPr>
            <p:cNvSpPr txBox="1"/>
            <p:nvPr/>
          </p:nvSpPr>
          <p:spPr>
            <a:xfrm>
              <a:off x="3447343" y="1935211"/>
              <a:ext cx="1280180" cy="338554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ПРЕМИИ</a:t>
              </a: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E1A7F548-537B-4CE4-9445-D28A36C39971}"/>
              </a:ext>
            </a:extLst>
          </p:cNvPr>
          <p:cNvGrpSpPr/>
          <p:nvPr/>
        </p:nvGrpSpPr>
        <p:grpSpPr>
          <a:xfrm>
            <a:off x="3801012" y="3366903"/>
            <a:ext cx="3150678" cy="1049708"/>
            <a:chOff x="3963394" y="3677921"/>
            <a:chExt cx="3150678" cy="1049708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AEEEEAB3-9129-48DE-A42A-E2B6F8EA49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092159" y="3681207"/>
              <a:ext cx="812356" cy="1043137"/>
            </a:xfrm>
            <a:prstGeom prst="rect">
              <a:avLst/>
            </a:prstGeom>
          </p:spPr>
        </p:pic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id="{1DBE1F05-C5EA-4C6A-BAEF-CB3A4485DA03}"/>
                </a:ext>
              </a:extLst>
            </p:cNvPr>
            <p:cNvSpPr/>
            <p:nvPr/>
          </p:nvSpPr>
          <p:spPr>
            <a:xfrm>
              <a:off x="3963394" y="3677921"/>
              <a:ext cx="797408" cy="1049708"/>
            </a:xfrm>
            <a:custGeom>
              <a:avLst/>
              <a:gdLst>
                <a:gd name="connsiteX0" fmla="*/ 263387 w 527571"/>
                <a:gd name="connsiteY0" fmla="*/ 623630 h 694496"/>
                <a:gd name="connsiteX1" fmla="*/ 73459 w 527571"/>
                <a:gd name="connsiteY1" fmla="*/ 467420 h 694496"/>
                <a:gd name="connsiteX2" fmla="*/ 151468 w 527571"/>
                <a:gd name="connsiteY2" fmla="*/ 467420 h 694496"/>
                <a:gd name="connsiteX3" fmla="*/ 262339 w 527571"/>
                <a:gd name="connsiteY3" fmla="*/ 551907 h 694496"/>
                <a:gd name="connsiteX4" fmla="*/ 262339 w 527571"/>
                <a:gd name="connsiteY4" fmla="*/ 476373 h 694496"/>
                <a:gd name="connsiteX5" fmla="*/ 213409 w 527571"/>
                <a:gd name="connsiteY5" fmla="*/ 431672 h 694496"/>
                <a:gd name="connsiteX6" fmla="*/ 258120 w 527571"/>
                <a:gd name="connsiteY6" fmla="*/ 382742 h 694496"/>
                <a:gd name="connsiteX7" fmla="*/ 262339 w 527571"/>
                <a:gd name="connsiteY7" fmla="*/ 382742 h 694496"/>
                <a:gd name="connsiteX8" fmla="*/ 262339 w 527571"/>
                <a:gd name="connsiteY8" fmla="*/ 307305 h 694496"/>
                <a:gd name="connsiteX9" fmla="*/ 151468 w 527571"/>
                <a:gd name="connsiteY9" fmla="*/ 391696 h 694496"/>
                <a:gd name="connsiteX10" fmla="*/ 73649 w 527571"/>
                <a:gd name="connsiteY10" fmla="*/ 391696 h 694496"/>
                <a:gd name="connsiteX11" fmla="*/ 301763 w 527571"/>
                <a:gd name="connsiteY11" fmla="*/ 240163 h 694496"/>
                <a:gd name="connsiteX12" fmla="*/ 453287 w 527571"/>
                <a:gd name="connsiteY12" fmla="*/ 468277 h 694496"/>
                <a:gd name="connsiteX13" fmla="*/ 263387 w 527571"/>
                <a:gd name="connsiteY13" fmla="*/ 623630 h 694496"/>
                <a:gd name="connsiteX14" fmla="*/ 301487 w 527571"/>
                <a:gd name="connsiteY14" fmla="*/ 169097 h 694496"/>
                <a:gd name="connsiteX15" fmla="*/ 301487 w 527571"/>
                <a:gd name="connsiteY15" fmla="*/ 106708 h 694496"/>
                <a:gd name="connsiteX16" fmla="*/ 386260 w 527571"/>
                <a:gd name="connsiteY16" fmla="*/ -353 h 694496"/>
                <a:gd name="connsiteX17" fmla="*/ 310822 w 527571"/>
                <a:gd name="connsiteY17" fmla="*/ -353 h 694496"/>
                <a:gd name="connsiteX18" fmla="*/ 258272 w 527571"/>
                <a:gd name="connsiteY18" fmla="*/ 41776 h 694496"/>
                <a:gd name="connsiteX19" fmla="*/ 216143 w 527571"/>
                <a:gd name="connsiteY19" fmla="*/ -353 h 694496"/>
                <a:gd name="connsiteX20" fmla="*/ 140800 w 527571"/>
                <a:gd name="connsiteY20" fmla="*/ -353 h 694496"/>
                <a:gd name="connsiteX21" fmla="*/ 225573 w 527571"/>
                <a:gd name="connsiteY21" fmla="*/ 106708 h 694496"/>
                <a:gd name="connsiteX22" fmla="*/ 225573 w 527571"/>
                <a:gd name="connsiteY22" fmla="*/ 169382 h 694496"/>
                <a:gd name="connsiteX23" fmla="*/ 2688 w 527571"/>
                <a:gd name="connsiteY23" fmla="*/ 468467 h 694496"/>
                <a:gd name="connsiteX24" fmla="*/ 301773 w 527571"/>
                <a:gd name="connsiteY24" fmla="*/ 691343 h 694496"/>
                <a:gd name="connsiteX25" fmla="*/ 524658 w 527571"/>
                <a:gd name="connsiteY25" fmla="*/ 392267 h 694496"/>
                <a:gd name="connsiteX26" fmla="*/ 301773 w 527571"/>
                <a:gd name="connsiteY26" fmla="*/ 169382 h 694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27571" h="694496">
                  <a:moveTo>
                    <a:pt x="263387" y="623630"/>
                  </a:moveTo>
                  <a:cubicBezTo>
                    <a:pt x="170918" y="623525"/>
                    <a:pt x="91404" y="558126"/>
                    <a:pt x="73459" y="467420"/>
                  </a:cubicBezTo>
                  <a:lnTo>
                    <a:pt x="151468" y="467420"/>
                  </a:lnTo>
                  <a:cubicBezTo>
                    <a:pt x="166384" y="516512"/>
                    <a:pt x="211047" y="550554"/>
                    <a:pt x="262339" y="551907"/>
                  </a:cubicBezTo>
                  <a:lnTo>
                    <a:pt x="262339" y="476373"/>
                  </a:lnTo>
                  <a:cubicBezTo>
                    <a:pt x="236488" y="477535"/>
                    <a:pt x="214581" y="457523"/>
                    <a:pt x="213409" y="431672"/>
                  </a:cubicBezTo>
                  <a:cubicBezTo>
                    <a:pt x="212247" y="405812"/>
                    <a:pt x="232259" y="383905"/>
                    <a:pt x="258120" y="382742"/>
                  </a:cubicBezTo>
                  <a:cubicBezTo>
                    <a:pt x="259520" y="382676"/>
                    <a:pt x="260930" y="382676"/>
                    <a:pt x="262339" y="382742"/>
                  </a:cubicBezTo>
                  <a:lnTo>
                    <a:pt x="262339" y="307305"/>
                  </a:lnTo>
                  <a:cubicBezTo>
                    <a:pt x="211047" y="308590"/>
                    <a:pt x="166365" y="342604"/>
                    <a:pt x="151468" y="391696"/>
                  </a:cubicBezTo>
                  <a:lnTo>
                    <a:pt x="73649" y="391696"/>
                  </a:lnTo>
                  <a:cubicBezTo>
                    <a:pt x="94795" y="286864"/>
                    <a:pt x="196922" y="219017"/>
                    <a:pt x="301763" y="240163"/>
                  </a:cubicBezTo>
                  <a:cubicBezTo>
                    <a:pt x="406595" y="261318"/>
                    <a:pt x="474433" y="363445"/>
                    <a:pt x="453287" y="468277"/>
                  </a:cubicBezTo>
                  <a:cubicBezTo>
                    <a:pt x="435056" y="558669"/>
                    <a:pt x="355608" y="623668"/>
                    <a:pt x="263387" y="623630"/>
                  </a:cubicBezTo>
                  <a:moveTo>
                    <a:pt x="301487" y="169097"/>
                  </a:moveTo>
                  <a:lnTo>
                    <a:pt x="301487" y="106708"/>
                  </a:lnTo>
                  <a:cubicBezTo>
                    <a:pt x="352065" y="89658"/>
                    <a:pt x="385212" y="49558"/>
                    <a:pt x="386260" y="-353"/>
                  </a:cubicBezTo>
                  <a:lnTo>
                    <a:pt x="310822" y="-353"/>
                  </a:lnTo>
                  <a:cubicBezTo>
                    <a:pt x="307945" y="25793"/>
                    <a:pt x="284418" y="44653"/>
                    <a:pt x="258272" y="41776"/>
                  </a:cubicBezTo>
                  <a:cubicBezTo>
                    <a:pt x="236098" y="39337"/>
                    <a:pt x="218581" y="21821"/>
                    <a:pt x="216143" y="-353"/>
                  </a:cubicBezTo>
                  <a:lnTo>
                    <a:pt x="140800" y="-353"/>
                  </a:lnTo>
                  <a:cubicBezTo>
                    <a:pt x="141753" y="49177"/>
                    <a:pt x="174900" y="89658"/>
                    <a:pt x="225573" y="106708"/>
                  </a:cubicBezTo>
                  <a:lnTo>
                    <a:pt x="225573" y="169382"/>
                  </a:lnTo>
                  <a:cubicBezTo>
                    <a:pt x="81441" y="190423"/>
                    <a:pt x="-18353" y="324326"/>
                    <a:pt x="2688" y="468467"/>
                  </a:cubicBezTo>
                  <a:cubicBezTo>
                    <a:pt x="23738" y="612600"/>
                    <a:pt x="157641" y="712384"/>
                    <a:pt x="301773" y="691343"/>
                  </a:cubicBezTo>
                  <a:cubicBezTo>
                    <a:pt x="445905" y="670302"/>
                    <a:pt x="545699" y="536400"/>
                    <a:pt x="524658" y="392267"/>
                  </a:cubicBezTo>
                  <a:cubicBezTo>
                    <a:pt x="507808" y="276863"/>
                    <a:pt x="417168" y="186232"/>
                    <a:pt x="301773" y="169382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30884C3C-AC00-4B64-91F6-C1EA88B4A0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235871" y="3684493"/>
              <a:ext cx="878201" cy="1036565"/>
            </a:xfrm>
            <a:prstGeom prst="rect">
              <a:avLst/>
            </a:prstGeom>
          </p:spPr>
        </p:pic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2B1E706-1DEA-450F-B661-3002100BF8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5360" y="1625686"/>
            <a:ext cx="4190640" cy="44280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28DB019A-CD23-46C2-B637-F8965E2E22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5360" y="-5040516"/>
            <a:ext cx="4190640" cy="442800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D703CBAA-8EA0-4345-BC11-3F5F06F004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1839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147">
            <a:extLst>
              <a:ext uri="{FF2B5EF4-FFF2-40B4-BE49-F238E27FC236}">
                <a16:creationId xmlns:a16="http://schemas.microsoft.com/office/drawing/2014/main" id="{DF5974DA-C0A9-4928-9698-02F5E850F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2" name="Рисунок 155">
            <a:extLst>
              <a:ext uri="{FF2B5EF4-FFF2-40B4-BE49-F238E27FC236}">
                <a16:creationId xmlns:a16="http://schemas.microsoft.com/office/drawing/2014/main" id="{DDDD64B2-5221-44BA-87A7-903144894853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49" name="Рисунок 155">
            <a:extLst>
              <a:ext uri="{FF2B5EF4-FFF2-40B4-BE49-F238E27FC236}">
                <a16:creationId xmlns:a16="http://schemas.microsoft.com/office/drawing/2014/main" id="{8967343F-609D-4C63-A6EE-3E9DACD52DD9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Дизайн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16C3FBC0-6E97-4E21-AD19-A03F768FC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7076" y="1625686"/>
            <a:ext cx="4190640" cy="4428000"/>
          </a:xfrm>
          <a:prstGeom prst="rect">
            <a:avLst/>
          </a:prstGeom>
          <a:ln>
            <a:noFill/>
          </a:ln>
        </p:spPr>
      </p:pic>
      <p:sp>
        <p:nvSpPr>
          <p:cNvPr id="104" name="Прямоугольник: скругленные углы 103">
            <a:extLst>
              <a:ext uri="{FF2B5EF4-FFF2-40B4-BE49-F238E27FC236}">
                <a16:creationId xmlns:a16="http://schemas.microsoft.com/office/drawing/2014/main" id="{3E6DCA38-FEBE-4CFA-ACDF-B4FE4589E367}"/>
              </a:ext>
            </a:extLst>
          </p:cNvPr>
          <p:cNvSpPr/>
          <p:nvPr/>
        </p:nvSpPr>
        <p:spPr>
          <a:xfrm>
            <a:off x="696000" y="1625686"/>
            <a:ext cx="10800000" cy="4428000"/>
          </a:xfrm>
          <a:prstGeom prst="roundRect">
            <a:avLst>
              <a:gd name="adj" fmla="val 0"/>
            </a:avLst>
          </a:prstGeom>
          <a:solidFill>
            <a:srgbClr val="34373B">
              <a:alpha val="88000"/>
            </a:srgbClr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3" name="Группа 172">
            <a:extLst>
              <a:ext uri="{FF2B5EF4-FFF2-40B4-BE49-F238E27FC236}">
                <a16:creationId xmlns:a16="http://schemas.microsoft.com/office/drawing/2014/main" id="{E75E7C38-D0C4-424B-AE5C-E4ADD4E0962D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174" name="Группа 173">
              <a:extLst>
                <a:ext uri="{FF2B5EF4-FFF2-40B4-BE49-F238E27FC236}">
                  <a16:creationId xmlns:a16="http://schemas.microsoft.com/office/drawing/2014/main" id="{C5C86AF7-D6FC-46B2-9ECD-A0837E7A11FD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176" name="Прямоугольник: скругленные углы 175">
                <a:extLst>
                  <a:ext uri="{FF2B5EF4-FFF2-40B4-BE49-F238E27FC236}">
                    <a16:creationId xmlns:a16="http://schemas.microsoft.com/office/drawing/2014/main" id="{3ECFD34C-C620-4E79-B742-8D9064DBC551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7" name="Прямоугольник: скругленные углы 176">
                <a:extLst>
                  <a:ext uri="{FF2B5EF4-FFF2-40B4-BE49-F238E27FC236}">
                    <a16:creationId xmlns:a16="http://schemas.microsoft.com/office/drawing/2014/main" id="{8A07F447-976E-4533-BEA5-B34B25BB5BB3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78" name="Прямоугольник: скругленные углы 177">
                <a:extLst>
                  <a:ext uri="{FF2B5EF4-FFF2-40B4-BE49-F238E27FC236}">
                    <a16:creationId xmlns:a16="http://schemas.microsoft.com/office/drawing/2014/main" id="{1BE5804F-20A4-45DC-A5E4-60810E258112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79" name="Прямоугольник: скругленные углы 178">
                <a:extLst>
                  <a:ext uri="{FF2B5EF4-FFF2-40B4-BE49-F238E27FC236}">
                    <a16:creationId xmlns:a16="http://schemas.microsoft.com/office/drawing/2014/main" id="{DF75B977-D974-4548-BCB4-52234B793319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75CB77C8-24D2-44B5-9CB8-EBE19A97592A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41</a:t>
              </a:r>
            </a:p>
          </p:txBody>
        </p:sp>
      </p:grpSp>
      <p:sp>
        <p:nvSpPr>
          <p:cNvPr id="536" name="Прямоугольник: скругленные углы 535">
            <a:extLst>
              <a:ext uri="{FF2B5EF4-FFF2-40B4-BE49-F238E27FC236}">
                <a16:creationId xmlns:a16="http://schemas.microsoft.com/office/drawing/2014/main" id="{01152773-CBBF-443A-B116-ABEED4289819}"/>
              </a:ext>
            </a:extLst>
          </p:cNvPr>
          <p:cNvSpPr/>
          <p:nvPr/>
        </p:nvSpPr>
        <p:spPr>
          <a:xfrm>
            <a:off x="696000" y="1625686"/>
            <a:ext cx="2751343" cy="44280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C69565C4-1C18-49F4-8A6B-877246D0B364}"/>
              </a:ext>
            </a:extLst>
          </p:cNvPr>
          <p:cNvGrpSpPr/>
          <p:nvPr/>
        </p:nvGrpSpPr>
        <p:grpSpPr>
          <a:xfrm>
            <a:off x="361382" y="2346058"/>
            <a:ext cx="2895695" cy="2987257"/>
            <a:chOff x="361382" y="2346058"/>
            <a:chExt cx="2895695" cy="2987257"/>
          </a:xfrm>
        </p:grpSpPr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id="{0494CA20-1B1C-4544-B28E-AC31D0BB9283}"/>
                </a:ext>
              </a:extLst>
            </p:cNvPr>
            <p:cNvGrpSpPr/>
            <p:nvPr/>
          </p:nvGrpSpPr>
          <p:grpSpPr>
            <a:xfrm>
              <a:off x="1518174" y="2579804"/>
              <a:ext cx="1516173" cy="588489"/>
              <a:chOff x="2551098" y="2795182"/>
              <a:chExt cx="1516173" cy="588489"/>
            </a:xfrm>
          </p:grpSpPr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69D15EC6-0869-4C7D-A6C2-717A710D8D4F}"/>
                  </a:ext>
                </a:extLst>
              </p:cNvPr>
              <p:cNvSpPr txBox="1"/>
              <p:nvPr/>
            </p:nvSpPr>
            <p:spPr>
              <a:xfrm>
                <a:off x="2551098" y="2922006"/>
                <a:ext cx="151617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400" dirty="0">
                    <a:latin typeface="Montserrat" panose="00000500000000000000" pitchFamily="2" charset="-52"/>
                  </a:rPr>
                  <a:t>28mm</a:t>
                </a:r>
              </a:p>
            </p:txBody>
          </p:sp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6719A0E8-ABE5-4A36-9E8C-55AFB9A15263}"/>
                  </a:ext>
                </a:extLst>
              </p:cNvPr>
              <p:cNvSpPr txBox="1"/>
              <p:nvPr/>
            </p:nvSpPr>
            <p:spPr>
              <a:xfrm>
                <a:off x="2872607" y="2795182"/>
                <a:ext cx="1194664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ru-RU" sz="1000" dirty="0">
                    <a:solidFill>
                      <a:srgbClr val="9D2E88"/>
                    </a:solidFill>
                    <a:latin typeface="Montserrat" panose="00000500000000000000" pitchFamily="2" charset="-52"/>
                  </a:rPr>
                  <a:t>Коллекция</a:t>
                </a:r>
              </a:p>
            </p:txBody>
          </p:sp>
        </p:grp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3F7B72A1-EADA-462D-8936-4400C72B7242}"/>
                </a:ext>
              </a:extLst>
            </p:cNvPr>
            <p:cNvCxnSpPr>
              <a:cxnSpLocks/>
            </p:cNvCxnSpPr>
            <p:nvPr/>
          </p:nvCxnSpPr>
          <p:spPr>
            <a:xfrm>
              <a:off x="3257077" y="2346058"/>
              <a:ext cx="0" cy="1055981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id="{077BBE3D-1D6C-46E8-A90F-3A0023EF6239}"/>
                </a:ext>
              </a:extLst>
            </p:cNvPr>
            <p:cNvGrpSpPr/>
            <p:nvPr/>
          </p:nvGrpSpPr>
          <p:grpSpPr>
            <a:xfrm>
              <a:off x="361382" y="4277334"/>
              <a:ext cx="2895695" cy="1055981"/>
              <a:chOff x="361382" y="4277334"/>
              <a:chExt cx="2895695" cy="1055981"/>
            </a:xfrm>
          </p:grpSpPr>
          <p:grpSp>
            <p:nvGrpSpPr>
              <p:cNvPr id="2" name="Группа 1">
                <a:extLst>
                  <a:ext uri="{FF2B5EF4-FFF2-40B4-BE49-F238E27FC236}">
                    <a16:creationId xmlns:a16="http://schemas.microsoft.com/office/drawing/2014/main" id="{50D2E8F7-EC8F-41E6-AB89-4C66A23DD3DE}"/>
                  </a:ext>
                </a:extLst>
              </p:cNvPr>
              <p:cNvGrpSpPr/>
              <p:nvPr/>
            </p:nvGrpSpPr>
            <p:grpSpPr>
              <a:xfrm>
                <a:off x="361382" y="4399856"/>
                <a:ext cx="2672964" cy="810937"/>
                <a:chOff x="1394306" y="3882463"/>
                <a:chExt cx="2672964" cy="810937"/>
              </a:xfrm>
            </p:grpSpPr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32CF1AAB-EE2D-4332-8032-35CF624A1A15}"/>
                    </a:ext>
                  </a:extLst>
                </p:cNvPr>
                <p:cNvSpPr txBox="1"/>
                <p:nvPr/>
              </p:nvSpPr>
              <p:spPr>
                <a:xfrm>
                  <a:off x="1394306" y="4047069"/>
                  <a:ext cx="2672964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it-IT" sz="1200" dirty="0">
                      <a:latin typeface="Montserrat" panose="00000500000000000000" pitchFamily="2" charset="-52"/>
                    </a:rPr>
                    <a:t>Design by GIAMPIERO CASTAGNOLI </a:t>
                  </a:r>
                </a:p>
                <a:p>
                  <a:pPr algn="r"/>
                  <a:r>
                    <a:rPr lang="it-IT" sz="1200" dirty="0">
                      <a:latin typeface="Montserrat" panose="00000500000000000000" pitchFamily="2" charset="-52"/>
                    </a:rPr>
                    <a:t>&amp;  MARCO PISATI</a:t>
                  </a:r>
                </a:p>
              </p:txBody>
            </p: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5BA2FFC7-6E18-48B2-94EC-AA8268E09E88}"/>
                    </a:ext>
                  </a:extLst>
                </p:cNvPr>
                <p:cNvSpPr txBox="1"/>
                <p:nvPr/>
              </p:nvSpPr>
              <p:spPr>
                <a:xfrm>
                  <a:off x="2945357" y="3882463"/>
                  <a:ext cx="1121913" cy="24622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ru-RU" sz="1000" dirty="0">
                      <a:solidFill>
                        <a:srgbClr val="9D2E88"/>
                      </a:solidFill>
                      <a:latin typeface="Montserrat" panose="00000500000000000000" pitchFamily="2" charset="-52"/>
                    </a:rPr>
                    <a:t>Дизайн</a:t>
                  </a:r>
                </a:p>
              </p:txBody>
            </p:sp>
          </p:grpSp>
          <p:cxnSp>
            <p:nvCxnSpPr>
              <p:cNvPr id="74" name="Прямая соединительная линия 73">
                <a:extLst>
                  <a:ext uri="{FF2B5EF4-FFF2-40B4-BE49-F238E27FC236}">
                    <a16:creationId xmlns:a16="http://schemas.microsoft.com/office/drawing/2014/main" id="{FB23EC42-49C5-4952-92CA-42BC01099E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57077" y="4277334"/>
                <a:ext cx="0" cy="1055981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42" name="Группа 541">
            <a:extLst>
              <a:ext uri="{FF2B5EF4-FFF2-40B4-BE49-F238E27FC236}">
                <a16:creationId xmlns:a16="http://schemas.microsoft.com/office/drawing/2014/main" id="{C44AC580-AF37-4D57-843B-82A95AD459CC}"/>
              </a:ext>
            </a:extLst>
          </p:cNvPr>
          <p:cNvGrpSpPr/>
          <p:nvPr/>
        </p:nvGrpSpPr>
        <p:grpSpPr>
          <a:xfrm>
            <a:off x="695325" y="1927517"/>
            <a:ext cx="1001645" cy="369332"/>
            <a:chOff x="695325" y="1927517"/>
            <a:chExt cx="1001645" cy="369332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355A16B6-ACB5-4C8A-BDA0-BCA6C3AC371D}"/>
                </a:ext>
              </a:extLst>
            </p:cNvPr>
            <p:cNvSpPr/>
            <p:nvPr/>
          </p:nvSpPr>
          <p:spPr>
            <a:xfrm>
              <a:off x="695325" y="1942906"/>
              <a:ext cx="1001645" cy="338554"/>
            </a:xfrm>
            <a:prstGeom prst="rect">
              <a:avLst/>
            </a:prstGeom>
            <a:solidFill>
              <a:srgbClr val="9D2E88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D5AD4198-AE05-4023-83A2-0C9B96D37A32}"/>
                </a:ext>
              </a:extLst>
            </p:cNvPr>
            <p:cNvSpPr txBox="1"/>
            <p:nvPr/>
          </p:nvSpPr>
          <p:spPr>
            <a:xfrm>
              <a:off x="812570" y="1927517"/>
              <a:ext cx="767155" cy="369332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2023</a:t>
              </a:r>
            </a:p>
          </p:txBody>
        </p:sp>
      </p:grpSp>
      <p:grpSp>
        <p:nvGrpSpPr>
          <p:cNvPr id="547" name="Группа 546">
            <a:extLst>
              <a:ext uri="{FF2B5EF4-FFF2-40B4-BE49-F238E27FC236}">
                <a16:creationId xmlns:a16="http://schemas.microsoft.com/office/drawing/2014/main" id="{3F84388F-A448-468C-A429-5857E5CFBCE8}"/>
              </a:ext>
            </a:extLst>
          </p:cNvPr>
          <p:cNvGrpSpPr/>
          <p:nvPr/>
        </p:nvGrpSpPr>
        <p:grpSpPr>
          <a:xfrm>
            <a:off x="3452532" y="1927517"/>
            <a:ext cx="1280180" cy="338554"/>
            <a:chOff x="3447343" y="1935211"/>
            <a:chExt cx="1280180" cy="338554"/>
          </a:xfrm>
        </p:grpSpPr>
        <p:sp>
          <p:nvSpPr>
            <p:cNvPr id="545" name="Прямоугольник 544">
              <a:extLst>
                <a:ext uri="{FF2B5EF4-FFF2-40B4-BE49-F238E27FC236}">
                  <a16:creationId xmlns:a16="http://schemas.microsoft.com/office/drawing/2014/main" id="{0BA1E669-B166-485C-922C-F578C0F0DD20}"/>
                </a:ext>
              </a:extLst>
            </p:cNvPr>
            <p:cNvSpPr/>
            <p:nvPr/>
          </p:nvSpPr>
          <p:spPr>
            <a:xfrm>
              <a:off x="3447343" y="1935211"/>
              <a:ext cx="1280180" cy="338554"/>
            </a:xfrm>
            <a:prstGeom prst="rect">
              <a:avLst/>
            </a:prstGeom>
            <a:solidFill>
              <a:srgbClr val="9D2E88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6" name="TextBox 545">
              <a:extLst>
                <a:ext uri="{FF2B5EF4-FFF2-40B4-BE49-F238E27FC236}">
                  <a16:creationId xmlns:a16="http://schemas.microsoft.com/office/drawing/2014/main" id="{65C79F11-DC9D-422B-AA5E-7A133B6B596D}"/>
                </a:ext>
              </a:extLst>
            </p:cNvPr>
            <p:cNvSpPr txBox="1"/>
            <p:nvPr/>
          </p:nvSpPr>
          <p:spPr>
            <a:xfrm>
              <a:off x="3447343" y="1935211"/>
              <a:ext cx="1280180" cy="338554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ПРЕМИИ</a:t>
              </a:r>
            </a:p>
          </p:txBody>
        </p:sp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6CE7C6B-71D3-4FD5-85CB-B30C40A9A9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5360" y="1625686"/>
            <a:ext cx="4190640" cy="4428000"/>
          </a:xfrm>
          <a:prstGeom prst="rect">
            <a:avLst/>
          </a:prstGeom>
        </p:spPr>
      </p:pic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8E8B0BBE-294D-49FA-A2D4-56F75D648758}"/>
              </a:ext>
            </a:extLst>
          </p:cNvPr>
          <p:cNvGrpSpPr/>
          <p:nvPr/>
        </p:nvGrpSpPr>
        <p:grpSpPr>
          <a:xfrm>
            <a:off x="3845276" y="3222858"/>
            <a:ext cx="3062150" cy="1349803"/>
            <a:chOff x="3801188" y="2871787"/>
            <a:chExt cx="2528174" cy="1114425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5655584C-371A-409F-9E49-33838E7017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862637" y="2871787"/>
              <a:ext cx="466725" cy="1114425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23D6E61F-FAF2-4547-BF69-AFD6FFE13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831912" y="2890837"/>
              <a:ext cx="838200" cy="1076325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061424B1-6228-4E3A-B888-70C12E0BAAE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801188" y="2890837"/>
              <a:ext cx="838200" cy="1076325"/>
            </a:xfrm>
            <a:prstGeom prst="rect">
              <a:avLst/>
            </a:prstGeom>
          </p:spPr>
        </p:pic>
      </p:grpSp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87E0EBB0-4AC1-4504-8C54-81BC9B0F579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5360" y="7556763"/>
            <a:ext cx="4190640" cy="44280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E938DDF4-D425-4AD7-9F2F-AACC56404BF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5914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147">
            <a:extLst>
              <a:ext uri="{FF2B5EF4-FFF2-40B4-BE49-F238E27FC236}">
                <a16:creationId xmlns:a16="http://schemas.microsoft.com/office/drawing/2014/main" id="{DF5974DA-C0A9-4928-9698-02F5E850F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2" name="Рисунок 155">
            <a:extLst>
              <a:ext uri="{FF2B5EF4-FFF2-40B4-BE49-F238E27FC236}">
                <a16:creationId xmlns:a16="http://schemas.microsoft.com/office/drawing/2014/main" id="{DDDD64B2-5221-44BA-87A7-903144894853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975284BC-709B-4C2A-9D7F-7058A17DF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626" y="1625686"/>
            <a:ext cx="4190640" cy="4428000"/>
          </a:xfrm>
          <a:prstGeom prst="rect">
            <a:avLst/>
          </a:prstGeom>
        </p:spPr>
      </p:pic>
      <p:sp>
        <p:nvSpPr>
          <p:cNvPr id="149" name="Рисунок 155">
            <a:extLst>
              <a:ext uri="{FF2B5EF4-FFF2-40B4-BE49-F238E27FC236}">
                <a16:creationId xmlns:a16="http://schemas.microsoft.com/office/drawing/2014/main" id="{8967343F-609D-4C63-A6EE-3E9DACD52DD9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Дизайн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104" name="Прямоугольник: скругленные углы 103">
            <a:extLst>
              <a:ext uri="{FF2B5EF4-FFF2-40B4-BE49-F238E27FC236}">
                <a16:creationId xmlns:a16="http://schemas.microsoft.com/office/drawing/2014/main" id="{3E6DCA38-FEBE-4CFA-ACDF-B4FE4589E367}"/>
              </a:ext>
            </a:extLst>
          </p:cNvPr>
          <p:cNvSpPr/>
          <p:nvPr/>
        </p:nvSpPr>
        <p:spPr>
          <a:xfrm>
            <a:off x="696000" y="1625686"/>
            <a:ext cx="10800000" cy="4428000"/>
          </a:xfrm>
          <a:prstGeom prst="roundRect">
            <a:avLst>
              <a:gd name="adj" fmla="val 0"/>
            </a:avLst>
          </a:prstGeom>
          <a:solidFill>
            <a:srgbClr val="34373B">
              <a:alpha val="88000"/>
            </a:srgbClr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3" name="Группа 172">
            <a:extLst>
              <a:ext uri="{FF2B5EF4-FFF2-40B4-BE49-F238E27FC236}">
                <a16:creationId xmlns:a16="http://schemas.microsoft.com/office/drawing/2014/main" id="{E75E7C38-D0C4-424B-AE5C-E4ADD4E0962D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174" name="Группа 173">
              <a:extLst>
                <a:ext uri="{FF2B5EF4-FFF2-40B4-BE49-F238E27FC236}">
                  <a16:creationId xmlns:a16="http://schemas.microsoft.com/office/drawing/2014/main" id="{C5C86AF7-D6FC-46B2-9ECD-A0837E7A11FD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176" name="Прямоугольник: скругленные углы 175">
                <a:extLst>
                  <a:ext uri="{FF2B5EF4-FFF2-40B4-BE49-F238E27FC236}">
                    <a16:creationId xmlns:a16="http://schemas.microsoft.com/office/drawing/2014/main" id="{3ECFD34C-C620-4E79-B742-8D9064DBC551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7" name="Прямоугольник: скругленные углы 176">
                <a:extLst>
                  <a:ext uri="{FF2B5EF4-FFF2-40B4-BE49-F238E27FC236}">
                    <a16:creationId xmlns:a16="http://schemas.microsoft.com/office/drawing/2014/main" id="{8A07F447-976E-4533-BEA5-B34B25BB5BB3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78" name="Прямоугольник: скругленные углы 177">
                <a:extLst>
                  <a:ext uri="{FF2B5EF4-FFF2-40B4-BE49-F238E27FC236}">
                    <a16:creationId xmlns:a16="http://schemas.microsoft.com/office/drawing/2014/main" id="{1BE5804F-20A4-45DC-A5E4-60810E258112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79" name="Прямоугольник: скругленные углы 178">
                <a:extLst>
                  <a:ext uri="{FF2B5EF4-FFF2-40B4-BE49-F238E27FC236}">
                    <a16:creationId xmlns:a16="http://schemas.microsoft.com/office/drawing/2014/main" id="{DF75B977-D974-4548-BCB4-52234B793319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75CB77C8-24D2-44B5-9CB8-EBE19A97592A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42</a:t>
              </a:r>
            </a:p>
          </p:txBody>
        </p:sp>
      </p:grpSp>
      <p:sp>
        <p:nvSpPr>
          <p:cNvPr id="536" name="Прямоугольник: скругленные углы 535">
            <a:extLst>
              <a:ext uri="{FF2B5EF4-FFF2-40B4-BE49-F238E27FC236}">
                <a16:creationId xmlns:a16="http://schemas.microsoft.com/office/drawing/2014/main" id="{01152773-CBBF-443A-B116-ABEED4289819}"/>
              </a:ext>
            </a:extLst>
          </p:cNvPr>
          <p:cNvSpPr/>
          <p:nvPr/>
        </p:nvSpPr>
        <p:spPr>
          <a:xfrm>
            <a:off x="696000" y="1625686"/>
            <a:ext cx="2751343" cy="44280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C69565C4-1C18-49F4-8A6B-877246D0B364}"/>
              </a:ext>
            </a:extLst>
          </p:cNvPr>
          <p:cNvGrpSpPr/>
          <p:nvPr/>
        </p:nvGrpSpPr>
        <p:grpSpPr>
          <a:xfrm>
            <a:off x="1216433" y="2346058"/>
            <a:ext cx="2040644" cy="2987257"/>
            <a:chOff x="1216433" y="2346058"/>
            <a:chExt cx="2040644" cy="2987257"/>
          </a:xfrm>
        </p:grpSpPr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id="{0494CA20-1B1C-4544-B28E-AC31D0BB9283}"/>
                </a:ext>
              </a:extLst>
            </p:cNvPr>
            <p:cNvGrpSpPr/>
            <p:nvPr/>
          </p:nvGrpSpPr>
          <p:grpSpPr>
            <a:xfrm>
              <a:off x="1518174" y="2579804"/>
              <a:ext cx="1516173" cy="588489"/>
              <a:chOff x="2551098" y="2795182"/>
              <a:chExt cx="1516173" cy="588489"/>
            </a:xfrm>
          </p:grpSpPr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69D15EC6-0869-4C7D-A6C2-717A710D8D4F}"/>
                  </a:ext>
                </a:extLst>
              </p:cNvPr>
              <p:cNvSpPr txBox="1"/>
              <p:nvPr/>
            </p:nvSpPr>
            <p:spPr>
              <a:xfrm>
                <a:off x="2551098" y="2922006"/>
                <a:ext cx="151617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400" dirty="0">
                    <a:latin typeface="Montserrat" panose="00000500000000000000" pitchFamily="2" charset="-52"/>
                  </a:rPr>
                  <a:t>W-70s</a:t>
                </a:r>
              </a:p>
            </p:txBody>
          </p:sp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6719A0E8-ABE5-4A36-9E8C-55AFB9A15263}"/>
                  </a:ext>
                </a:extLst>
              </p:cNvPr>
              <p:cNvSpPr txBox="1"/>
              <p:nvPr/>
            </p:nvSpPr>
            <p:spPr>
              <a:xfrm>
                <a:off x="2872607" y="2795182"/>
                <a:ext cx="1194664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ru-RU" sz="1000" dirty="0">
                    <a:solidFill>
                      <a:srgbClr val="9D2E88"/>
                    </a:solidFill>
                    <a:latin typeface="Montserrat" panose="00000500000000000000" pitchFamily="2" charset="-52"/>
                  </a:rPr>
                  <a:t>Коллекция</a:t>
                </a:r>
              </a:p>
            </p:txBody>
          </p:sp>
        </p:grp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3F7B72A1-EADA-462D-8936-4400C72B7242}"/>
                </a:ext>
              </a:extLst>
            </p:cNvPr>
            <p:cNvCxnSpPr>
              <a:cxnSpLocks/>
            </p:cNvCxnSpPr>
            <p:nvPr/>
          </p:nvCxnSpPr>
          <p:spPr>
            <a:xfrm>
              <a:off x="3257077" y="2346058"/>
              <a:ext cx="0" cy="1055981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id="{077BBE3D-1D6C-46E8-A90F-3A0023EF6239}"/>
                </a:ext>
              </a:extLst>
            </p:cNvPr>
            <p:cNvGrpSpPr/>
            <p:nvPr/>
          </p:nvGrpSpPr>
          <p:grpSpPr>
            <a:xfrm>
              <a:off x="1216433" y="4277334"/>
              <a:ext cx="2040644" cy="1055981"/>
              <a:chOff x="1216433" y="4277334"/>
              <a:chExt cx="2040644" cy="1055981"/>
            </a:xfrm>
          </p:grpSpPr>
          <p:grpSp>
            <p:nvGrpSpPr>
              <p:cNvPr id="2" name="Группа 1">
                <a:extLst>
                  <a:ext uri="{FF2B5EF4-FFF2-40B4-BE49-F238E27FC236}">
                    <a16:creationId xmlns:a16="http://schemas.microsoft.com/office/drawing/2014/main" id="{50D2E8F7-EC8F-41E6-AB89-4C66A23DD3DE}"/>
                  </a:ext>
                </a:extLst>
              </p:cNvPr>
              <p:cNvGrpSpPr/>
              <p:nvPr/>
            </p:nvGrpSpPr>
            <p:grpSpPr>
              <a:xfrm>
                <a:off x="1216433" y="4399856"/>
                <a:ext cx="1817913" cy="626271"/>
                <a:chOff x="2249357" y="3882463"/>
                <a:chExt cx="1817913" cy="626271"/>
              </a:xfrm>
            </p:grpSpPr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32CF1AAB-EE2D-4332-8032-35CF624A1A15}"/>
                    </a:ext>
                  </a:extLst>
                </p:cNvPr>
                <p:cNvSpPr txBox="1"/>
                <p:nvPr/>
              </p:nvSpPr>
              <p:spPr>
                <a:xfrm>
                  <a:off x="2249357" y="4047069"/>
                  <a:ext cx="1817912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pl-PL" sz="1200" dirty="0">
                      <a:latin typeface="Montserrat" panose="00000500000000000000" pitchFamily="2" charset="-52"/>
                    </a:rPr>
                    <a:t>Design by STUDIO KINOWA</a:t>
                  </a:r>
                  <a:endParaRPr lang="it-IT" sz="1200" dirty="0">
                    <a:latin typeface="Montserrat" panose="00000500000000000000" pitchFamily="2" charset="-52"/>
                  </a:endParaRPr>
                </a:p>
              </p:txBody>
            </p: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5BA2FFC7-6E18-48B2-94EC-AA8268E09E88}"/>
                    </a:ext>
                  </a:extLst>
                </p:cNvPr>
                <p:cNvSpPr txBox="1"/>
                <p:nvPr/>
              </p:nvSpPr>
              <p:spPr>
                <a:xfrm>
                  <a:off x="2945357" y="3882463"/>
                  <a:ext cx="1121913" cy="24622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ru-RU" sz="1000" dirty="0">
                      <a:solidFill>
                        <a:srgbClr val="9D2E88"/>
                      </a:solidFill>
                      <a:latin typeface="Montserrat" panose="00000500000000000000" pitchFamily="2" charset="-52"/>
                    </a:rPr>
                    <a:t>Дизайн</a:t>
                  </a:r>
                </a:p>
              </p:txBody>
            </p:sp>
          </p:grpSp>
          <p:cxnSp>
            <p:nvCxnSpPr>
              <p:cNvPr id="74" name="Прямая соединительная линия 73">
                <a:extLst>
                  <a:ext uri="{FF2B5EF4-FFF2-40B4-BE49-F238E27FC236}">
                    <a16:creationId xmlns:a16="http://schemas.microsoft.com/office/drawing/2014/main" id="{FB23EC42-49C5-4952-92CA-42BC01099E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57077" y="4277334"/>
                <a:ext cx="0" cy="1055981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42" name="Группа 541">
            <a:extLst>
              <a:ext uri="{FF2B5EF4-FFF2-40B4-BE49-F238E27FC236}">
                <a16:creationId xmlns:a16="http://schemas.microsoft.com/office/drawing/2014/main" id="{C44AC580-AF37-4D57-843B-82A95AD459CC}"/>
              </a:ext>
            </a:extLst>
          </p:cNvPr>
          <p:cNvGrpSpPr/>
          <p:nvPr/>
        </p:nvGrpSpPr>
        <p:grpSpPr>
          <a:xfrm>
            <a:off x="695325" y="1927517"/>
            <a:ext cx="1001645" cy="369332"/>
            <a:chOff x="695325" y="1927517"/>
            <a:chExt cx="1001645" cy="369332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355A16B6-ACB5-4C8A-BDA0-BCA6C3AC371D}"/>
                </a:ext>
              </a:extLst>
            </p:cNvPr>
            <p:cNvSpPr/>
            <p:nvPr/>
          </p:nvSpPr>
          <p:spPr>
            <a:xfrm>
              <a:off x="695325" y="1942906"/>
              <a:ext cx="1001645" cy="338554"/>
            </a:xfrm>
            <a:prstGeom prst="rect">
              <a:avLst/>
            </a:prstGeom>
            <a:solidFill>
              <a:srgbClr val="9D2E88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D5AD4198-AE05-4023-83A2-0C9B96D37A32}"/>
                </a:ext>
              </a:extLst>
            </p:cNvPr>
            <p:cNvSpPr txBox="1"/>
            <p:nvPr/>
          </p:nvSpPr>
          <p:spPr>
            <a:xfrm>
              <a:off x="812570" y="1927517"/>
              <a:ext cx="767155" cy="369332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2023</a:t>
              </a:r>
            </a:p>
          </p:txBody>
        </p:sp>
      </p:grpSp>
      <p:grpSp>
        <p:nvGrpSpPr>
          <p:cNvPr id="547" name="Группа 546">
            <a:extLst>
              <a:ext uri="{FF2B5EF4-FFF2-40B4-BE49-F238E27FC236}">
                <a16:creationId xmlns:a16="http://schemas.microsoft.com/office/drawing/2014/main" id="{3F84388F-A448-468C-A429-5857E5CFBCE8}"/>
              </a:ext>
            </a:extLst>
          </p:cNvPr>
          <p:cNvGrpSpPr/>
          <p:nvPr/>
        </p:nvGrpSpPr>
        <p:grpSpPr>
          <a:xfrm>
            <a:off x="3452532" y="1927517"/>
            <a:ext cx="1280180" cy="338554"/>
            <a:chOff x="3447343" y="1935211"/>
            <a:chExt cx="1280180" cy="338554"/>
          </a:xfrm>
        </p:grpSpPr>
        <p:sp>
          <p:nvSpPr>
            <p:cNvPr id="545" name="Прямоугольник 544">
              <a:extLst>
                <a:ext uri="{FF2B5EF4-FFF2-40B4-BE49-F238E27FC236}">
                  <a16:creationId xmlns:a16="http://schemas.microsoft.com/office/drawing/2014/main" id="{0BA1E669-B166-485C-922C-F578C0F0DD20}"/>
                </a:ext>
              </a:extLst>
            </p:cNvPr>
            <p:cNvSpPr/>
            <p:nvPr/>
          </p:nvSpPr>
          <p:spPr>
            <a:xfrm>
              <a:off x="3447343" y="1935211"/>
              <a:ext cx="1280180" cy="338554"/>
            </a:xfrm>
            <a:prstGeom prst="rect">
              <a:avLst/>
            </a:prstGeom>
            <a:solidFill>
              <a:srgbClr val="9D2E88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6" name="TextBox 545">
              <a:extLst>
                <a:ext uri="{FF2B5EF4-FFF2-40B4-BE49-F238E27FC236}">
                  <a16:creationId xmlns:a16="http://schemas.microsoft.com/office/drawing/2014/main" id="{65C79F11-DC9D-422B-AA5E-7A133B6B596D}"/>
                </a:ext>
              </a:extLst>
            </p:cNvPr>
            <p:cNvSpPr txBox="1"/>
            <p:nvPr/>
          </p:nvSpPr>
          <p:spPr>
            <a:xfrm>
              <a:off x="3447343" y="1935211"/>
              <a:ext cx="1280180" cy="338554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ПРЕМИИ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73F81C76-9D52-4DD8-B2E7-AE5623482150}"/>
              </a:ext>
            </a:extLst>
          </p:cNvPr>
          <p:cNvGrpSpPr/>
          <p:nvPr/>
        </p:nvGrpSpPr>
        <p:grpSpPr>
          <a:xfrm>
            <a:off x="4415176" y="3222858"/>
            <a:ext cx="1922350" cy="1349803"/>
            <a:chOff x="4985076" y="3222858"/>
            <a:chExt cx="1922350" cy="1349803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5655584C-371A-409F-9E49-33838E7017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42124" y="3222858"/>
              <a:ext cx="565302" cy="1349803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23D6E61F-FAF2-4547-BF69-AFD6FFE13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985076" y="3245932"/>
              <a:ext cx="1015236" cy="1303656"/>
            </a:xfrm>
            <a:prstGeom prst="rect">
              <a:avLst/>
            </a:prstGeom>
          </p:spPr>
        </p:pic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819A56F-CCE4-44D3-BC96-89B169133F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5360" y="1625686"/>
            <a:ext cx="4190640" cy="44280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738FA185-40E0-437D-A9AA-EF3495633B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0153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86198F3-CF0B-4BF7-9258-D150E605F2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Рисунок 155">
            <a:extLst>
              <a:ext uri="{FF2B5EF4-FFF2-40B4-BE49-F238E27FC236}">
                <a16:creationId xmlns:a16="http://schemas.microsoft.com/office/drawing/2014/main" id="{E83329D6-7406-4172-92BC-830BB8FF754B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2" name="Рисунок 155">
            <a:extLst>
              <a:ext uri="{FF2B5EF4-FFF2-40B4-BE49-F238E27FC236}">
                <a16:creationId xmlns:a16="http://schemas.microsoft.com/office/drawing/2014/main" id="{11424043-4C12-438A-A454-E18462169BC3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Ассортимент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grpSp>
        <p:nvGrpSpPr>
          <p:cNvPr id="73" name="Группа 72">
            <a:extLst>
              <a:ext uri="{FF2B5EF4-FFF2-40B4-BE49-F238E27FC236}">
                <a16:creationId xmlns:a16="http://schemas.microsoft.com/office/drawing/2014/main" id="{C6F6529C-F295-4485-BEC2-CD58BE4A66EB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74" name="Группа 73">
              <a:extLst>
                <a:ext uri="{FF2B5EF4-FFF2-40B4-BE49-F238E27FC236}">
                  <a16:creationId xmlns:a16="http://schemas.microsoft.com/office/drawing/2014/main" id="{B36253F2-ACD6-421B-B8FB-F5E22CAFF927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76" name="Прямоугольник: скругленные углы 75">
                <a:extLst>
                  <a:ext uri="{FF2B5EF4-FFF2-40B4-BE49-F238E27FC236}">
                    <a16:creationId xmlns:a16="http://schemas.microsoft.com/office/drawing/2014/main" id="{4176682B-D7F3-40D3-A5A3-C5E98D352AB7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Прямоугольник: скругленные углы 76">
                <a:extLst>
                  <a:ext uri="{FF2B5EF4-FFF2-40B4-BE49-F238E27FC236}">
                    <a16:creationId xmlns:a16="http://schemas.microsoft.com/office/drawing/2014/main" id="{B372BA94-3C5E-49C0-B9CA-969F09148A47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8" name="Прямоугольник: скругленные углы 77">
                <a:extLst>
                  <a:ext uri="{FF2B5EF4-FFF2-40B4-BE49-F238E27FC236}">
                    <a16:creationId xmlns:a16="http://schemas.microsoft.com/office/drawing/2014/main" id="{F47BC193-7B25-4944-AB95-8212B124B78E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9" name="Прямоугольник: скругленные углы 78">
                <a:extLst>
                  <a:ext uri="{FF2B5EF4-FFF2-40B4-BE49-F238E27FC236}">
                    <a16:creationId xmlns:a16="http://schemas.microsoft.com/office/drawing/2014/main" id="{DC60D8D7-744A-44E3-ABEA-A84C5B0078F8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7C74860-2FF1-4FE6-A811-C4CB0FC1CD81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43</a:t>
              </a:r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16B223A4-1DC0-49C7-9E76-A9C1C2B3DBE4}"/>
              </a:ext>
            </a:extLst>
          </p:cNvPr>
          <p:cNvSpPr txBox="1"/>
          <p:nvPr/>
        </p:nvSpPr>
        <p:spPr>
          <a:xfrm>
            <a:off x="594819" y="1167823"/>
            <a:ext cx="63962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Montserrat Bold" panose="00000800000000000000" pitchFamily="2" charset="-52"/>
              </a:rPr>
              <a:t>Design</a:t>
            </a:r>
          </a:p>
        </p:txBody>
      </p:sp>
      <p:sp>
        <p:nvSpPr>
          <p:cNvPr id="49" name="Прямоугольник: скругленные углы 48">
            <a:extLst>
              <a:ext uri="{FF2B5EF4-FFF2-40B4-BE49-F238E27FC236}">
                <a16:creationId xmlns:a16="http://schemas.microsoft.com/office/drawing/2014/main" id="{3DA35E75-18F3-42F6-8FB2-D2EA0089FC87}"/>
              </a:ext>
            </a:extLst>
          </p:cNvPr>
          <p:cNvSpPr/>
          <p:nvPr/>
        </p:nvSpPr>
        <p:spPr>
          <a:xfrm>
            <a:off x="696001" y="1625686"/>
            <a:ext cx="2590638" cy="4428000"/>
          </a:xfrm>
          <a:prstGeom prst="roundRect">
            <a:avLst>
              <a:gd name="adj" fmla="val 0"/>
            </a:avLst>
          </a:prstGeom>
          <a:blipFill dpi="0" rotWithShape="1">
            <a:blip r:embed="rId2"/>
            <a:srcRect/>
            <a:tile tx="0" ty="0" sx="100000" sy="100000" flip="none" algn="t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Прямоугольник: скругленные углы 117">
            <a:extLst>
              <a:ext uri="{FF2B5EF4-FFF2-40B4-BE49-F238E27FC236}">
                <a16:creationId xmlns:a16="http://schemas.microsoft.com/office/drawing/2014/main" id="{96030B4F-D65A-4BE0-93AE-325971790376}"/>
              </a:ext>
            </a:extLst>
          </p:cNvPr>
          <p:cNvSpPr/>
          <p:nvPr/>
        </p:nvSpPr>
        <p:spPr>
          <a:xfrm>
            <a:off x="3430033" y="3893686"/>
            <a:ext cx="2590638" cy="2160000"/>
          </a:xfrm>
          <a:prstGeom prst="roundRect">
            <a:avLst>
              <a:gd name="adj" fmla="val 0"/>
            </a:avLst>
          </a:prstGeom>
          <a:blipFill dpi="0" rotWithShape="1">
            <a:blip r:embed="rId3"/>
            <a:srcRect/>
            <a:tile tx="0" ty="-495300" sx="100000" sy="100000" flip="none" algn="t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Прямоугольник: скругленные углы 144">
            <a:extLst>
              <a:ext uri="{FF2B5EF4-FFF2-40B4-BE49-F238E27FC236}">
                <a16:creationId xmlns:a16="http://schemas.microsoft.com/office/drawing/2014/main" id="{A00F0C5B-CCCC-47C5-B03B-3078C487D06E}"/>
              </a:ext>
            </a:extLst>
          </p:cNvPr>
          <p:cNvSpPr/>
          <p:nvPr/>
        </p:nvSpPr>
        <p:spPr>
          <a:xfrm>
            <a:off x="3430033" y="1625686"/>
            <a:ext cx="2590638" cy="2160000"/>
          </a:xfrm>
          <a:prstGeom prst="roundRect">
            <a:avLst>
              <a:gd name="adj" fmla="val 0"/>
            </a:avLst>
          </a:prstGeom>
          <a:blipFill dpi="0" rotWithShape="1">
            <a:blip r:embed="rId4"/>
            <a:srcRect/>
            <a:tile tx="0" ty="-825500" sx="100000" sy="100000" flip="none" algn="t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Прямоугольник 123">
            <a:extLst>
              <a:ext uri="{FF2B5EF4-FFF2-40B4-BE49-F238E27FC236}">
                <a16:creationId xmlns:a16="http://schemas.microsoft.com/office/drawing/2014/main" id="{FFF2A15F-F665-4F16-92F4-6D87BB805EA5}"/>
              </a:ext>
            </a:extLst>
          </p:cNvPr>
          <p:cNvSpPr/>
          <p:nvPr/>
        </p:nvSpPr>
        <p:spPr>
          <a:xfrm>
            <a:off x="696001" y="5626856"/>
            <a:ext cx="1193759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356C64BC-F96A-490E-955A-B0ADBB835316}"/>
              </a:ext>
            </a:extLst>
          </p:cNvPr>
          <p:cNvSpPr txBox="1"/>
          <p:nvPr/>
        </p:nvSpPr>
        <p:spPr>
          <a:xfrm>
            <a:off x="696001" y="5632357"/>
            <a:ext cx="1193759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Aurelia</a:t>
            </a:r>
            <a:endParaRPr lang="ru-RU" sz="12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27" name="Прямоугольник 126">
            <a:extLst>
              <a:ext uri="{FF2B5EF4-FFF2-40B4-BE49-F238E27FC236}">
                <a16:creationId xmlns:a16="http://schemas.microsoft.com/office/drawing/2014/main" id="{00DB4B2D-7CF5-4890-9B9A-DEF26864D680}"/>
              </a:ext>
            </a:extLst>
          </p:cNvPr>
          <p:cNvSpPr/>
          <p:nvPr/>
        </p:nvSpPr>
        <p:spPr>
          <a:xfrm>
            <a:off x="3430033" y="5626856"/>
            <a:ext cx="1193759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F83386AA-C854-498F-9EA0-83934620663C}"/>
              </a:ext>
            </a:extLst>
          </p:cNvPr>
          <p:cNvSpPr txBox="1"/>
          <p:nvPr/>
        </p:nvSpPr>
        <p:spPr>
          <a:xfrm>
            <a:off x="3430033" y="5632357"/>
            <a:ext cx="1193759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Watertube</a:t>
            </a:r>
            <a:endParaRPr lang="ru-RU" sz="12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14" name="Прямоугольник: скругленные углы 113">
            <a:extLst>
              <a:ext uri="{FF2B5EF4-FFF2-40B4-BE49-F238E27FC236}">
                <a16:creationId xmlns:a16="http://schemas.microsoft.com/office/drawing/2014/main" id="{06575BF3-0F3F-44D1-A8B8-8086EBEDF5A2}"/>
              </a:ext>
            </a:extLst>
          </p:cNvPr>
          <p:cNvSpPr/>
          <p:nvPr/>
        </p:nvSpPr>
        <p:spPr>
          <a:xfrm>
            <a:off x="6172357" y="1625686"/>
            <a:ext cx="2590638" cy="4428000"/>
          </a:xfrm>
          <a:prstGeom prst="roundRect">
            <a:avLst>
              <a:gd name="adj" fmla="val 0"/>
            </a:avLst>
          </a:prstGeom>
          <a:blipFill dpi="0" rotWithShape="1">
            <a:blip r:embed="rId5"/>
            <a:srcRect/>
            <a:tile tx="0" ty="-19050" sx="100000" sy="100000" flip="none" algn="t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: скругленные углы 79">
            <a:extLst>
              <a:ext uri="{FF2B5EF4-FFF2-40B4-BE49-F238E27FC236}">
                <a16:creationId xmlns:a16="http://schemas.microsoft.com/office/drawing/2014/main" id="{4A88D11F-083A-42A0-B1D9-7B05C3690975}"/>
              </a:ext>
            </a:extLst>
          </p:cNvPr>
          <p:cNvSpPr/>
          <p:nvPr/>
        </p:nvSpPr>
        <p:spPr>
          <a:xfrm>
            <a:off x="8906390" y="3893686"/>
            <a:ext cx="2590638" cy="2160000"/>
          </a:xfrm>
          <a:prstGeom prst="roundRect">
            <a:avLst>
              <a:gd name="adj" fmla="val 0"/>
            </a:avLst>
          </a:prstGeom>
          <a:blipFill dpi="0" rotWithShape="1">
            <a:blip r:embed="rId6"/>
            <a:srcRect/>
            <a:tile tx="0" ty="-11430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>
            <a:extLst>
              <a:ext uri="{FF2B5EF4-FFF2-40B4-BE49-F238E27FC236}">
                <a16:creationId xmlns:a16="http://schemas.microsoft.com/office/drawing/2014/main" id="{EB75E7F7-60C7-48A1-A2A2-7EF76528DAC6}"/>
              </a:ext>
            </a:extLst>
          </p:cNvPr>
          <p:cNvSpPr/>
          <p:nvPr/>
        </p:nvSpPr>
        <p:spPr>
          <a:xfrm>
            <a:off x="6164066" y="5626856"/>
            <a:ext cx="1193759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5A1DC78-AF54-4084-9E6E-69455AC00A82}"/>
              </a:ext>
            </a:extLst>
          </p:cNvPr>
          <p:cNvSpPr txBox="1"/>
          <p:nvPr/>
        </p:nvSpPr>
        <p:spPr>
          <a:xfrm>
            <a:off x="6164066" y="5632357"/>
            <a:ext cx="1193759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T30</a:t>
            </a:r>
            <a:endParaRPr lang="ru-RU" sz="12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20" name="Прямоугольник 119">
            <a:extLst>
              <a:ext uri="{FF2B5EF4-FFF2-40B4-BE49-F238E27FC236}">
                <a16:creationId xmlns:a16="http://schemas.microsoft.com/office/drawing/2014/main" id="{7D36CC83-77CD-4604-AA48-4646A7234656}"/>
              </a:ext>
            </a:extLst>
          </p:cNvPr>
          <p:cNvSpPr/>
          <p:nvPr/>
        </p:nvSpPr>
        <p:spPr>
          <a:xfrm>
            <a:off x="8906390" y="5626856"/>
            <a:ext cx="1193759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CEB84846-DBF3-4AD0-85C5-FF26ED95EDE9}"/>
              </a:ext>
            </a:extLst>
          </p:cNvPr>
          <p:cNvSpPr txBox="1"/>
          <p:nvPr/>
        </p:nvSpPr>
        <p:spPr>
          <a:xfrm>
            <a:off x="8906390" y="5632357"/>
            <a:ext cx="1193759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Philo</a:t>
            </a:r>
          </a:p>
        </p:txBody>
      </p:sp>
      <p:sp>
        <p:nvSpPr>
          <p:cNvPr id="139" name="Прямоугольник: скругленные углы 138">
            <a:extLst>
              <a:ext uri="{FF2B5EF4-FFF2-40B4-BE49-F238E27FC236}">
                <a16:creationId xmlns:a16="http://schemas.microsoft.com/office/drawing/2014/main" id="{3EEB7B1F-F20E-423E-B029-7A1E446D8C7C}"/>
              </a:ext>
            </a:extLst>
          </p:cNvPr>
          <p:cNvSpPr/>
          <p:nvPr/>
        </p:nvSpPr>
        <p:spPr>
          <a:xfrm>
            <a:off x="8906390" y="1625686"/>
            <a:ext cx="2590638" cy="2160000"/>
          </a:xfrm>
          <a:prstGeom prst="roundRect">
            <a:avLst>
              <a:gd name="adj" fmla="val 0"/>
            </a:avLst>
          </a:prstGeom>
          <a:blipFill dpi="0" rotWithShape="1">
            <a:blip r:embed="rId7"/>
            <a:srcRect/>
            <a:tile tx="0" ty="-13335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7" name="Прямоугольник 146">
            <a:extLst>
              <a:ext uri="{FF2B5EF4-FFF2-40B4-BE49-F238E27FC236}">
                <a16:creationId xmlns:a16="http://schemas.microsoft.com/office/drawing/2014/main" id="{1F8A53D2-1D66-40F7-A0CA-14E9C337BC84}"/>
              </a:ext>
            </a:extLst>
          </p:cNvPr>
          <p:cNvSpPr/>
          <p:nvPr/>
        </p:nvSpPr>
        <p:spPr>
          <a:xfrm>
            <a:off x="4826912" y="3358856"/>
            <a:ext cx="1193759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BF021D4B-7E6C-461C-BDDD-1821767EA8F7}"/>
              </a:ext>
            </a:extLst>
          </p:cNvPr>
          <p:cNvSpPr txBox="1"/>
          <p:nvPr/>
        </p:nvSpPr>
        <p:spPr>
          <a:xfrm>
            <a:off x="4826912" y="3364357"/>
            <a:ext cx="1193759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Appia</a:t>
            </a:r>
            <a:endParaRPr lang="ru-RU" sz="12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41" name="Прямоугольник 140">
            <a:extLst>
              <a:ext uri="{FF2B5EF4-FFF2-40B4-BE49-F238E27FC236}">
                <a16:creationId xmlns:a16="http://schemas.microsoft.com/office/drawing/2014/main" id="{5F247EDE-56F1-485C-A25A-BBD47906A01C}"/>
              </a:ext>
            </a:extLst>
          </p:cNvPr>
          <p:cNvSpPr/>
          <p:nvPr/>
        </p:nvSpPr>
        <p:spPr>
          <a:xfrm>
            <a:off x="10303269" y="3358856"/>
            <a:ext cx="1193759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83615F5C-CBE7-4223-9AF5-FFD9CC57A5F9}"/>
              </a:ext>
            </a:extLst>
          </p:cNvPr>
          <p:cNvSpPr txBox="1"/>
          <p:nvPr/>
        </p:nvSpPr>
        <p:spPr>
          <a:xfrm>
            <a:off x="10303269" y="3364357"/>
            <a:ext cx="1193759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3.6</a:t>
            </a:r>
          </a:p>
        </p:txBody>
      </p:sp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18F02C57-C158-4B42-AF27-E276C53141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6992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86198F3-CF0B-4BF7-9258-D150E605F2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Рисунок 155">
            <a:extLst>
              <a:ext uri="{FF2B5EF4-FFF2-40B4-BE49-F238E27FC236}">
                <a16:creationId xmlns:a16="http://schemas.microsoft.com/office/drawing/2014/main" id="{E83329D6-7406-4172-92BC-830BB8FF754B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2" name="Рисунок 155">
            <a:extLst>
              <a:ext uri="{FF2B5EF4-FFF2-40B4-BE49-F238E27FC236}">
                <a16:creationId xmlns:a16="http://schemas.microsoft.com/office/drawing/2014/main" id="{11424043-4C12-438A-A454-E18462169BC3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Ассортимент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grpSp>
        <p:nvGrpSpPr>
          <p:cNvPr id="73" name="Группа 72">
            <a:extLst>
              <a:ext uri="{FF2B5EF4-FFF2-40B4-BE49-F238E27FC236}">
                <a16:creationId xmlns:a16="http://schemas.microsoft.com/office/drawing/2014/main" id="{C6F6529C-F295-4485-BEC2-CD58BE4A66EB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74" name="Группа 73">
              <a:extLst>
                <a:ext uri="{FF2B5EF4-FFF2-40B4-BE49-F238E27FC236}">
                  <a16:creationId xmlns:a16="http://schemas.microsoft.com/office/drawing/2014/main" id="{B36253F2-ACD6-421B-B8FB-F5E22CAFF927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76" name="Прямоугольник: скругленные углы 75">
                <a:extLst>
                  <a:ext uri="{FF2B5EF4-FFF2-40B4-BE49-F238E27FC236}">
                    <a16:creationId xmlns:a16="http://schemas.microsoft.com/office/drawing/2014/main" id="{4176682B-D7F3-40D3-A5A3-C5E98D352AB7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Прямоугольник: скругленные углы 76">
                <a:extLst>
                  <a:ext uri="{FF2B5EF4-FFF2-40B4-BE49-F238E27FC236}">
                    <a16:creationId xmlns:a16="http://schemas.microsoft.com/office/drawing/2014/main" id="{B372BA94-3C5E-49C0-B9CA-969F09148A47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8" name="Прямоугольник: скругленные углы 77">
                <a:extLst>
                  <a:ext uri="{FF2B5EF4-FFF2-40B4-BE49-F238E27FC236}">
                    <a16:creationId xmlns:a16="http://schemas.microsoft.com/office/drawing/2014/main" id="{F47BC193-7B25-4944-AB95-8212B124B78E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9" name="Прямоугольник: скругленные углы 78">
                <a:extLst>
                  <a:ext uri="{FF2B5EF4-FFF2-40B4-BE49-F238E27FC236}">
                    <a16:creationId xmlns:a16="http://schemas.microsoft.com/office/drawing/2014/main" id="{DC60D8D7-744A-44E3-ABEA-A84C5B0078F8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7C74860-2FF1-4FE6-A811-C4CB0FC1CD81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44</a:t>
              </a:r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16B223A4-1DC0-49C7-9E76-A9C1C2B3DBE4}"/>
              </a:ext>
            </a:extLst>
          </p:cNvPr>
          <p:cNvSpPr txBox="1"/>
          <p:nvPr/>
        </p:nvSpPr>
        <p:spPr>
          <a:xfrm>
            <a:off x="594819" y="1167823"/>
            <a:ext cx="63962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Montserrat Bold" panose="00000800000000000000" pitchFamily="2" charset="-52"/>
              </a:rPr>
              <a:t>Design</a:t>
            </a:r>
          </a:p>
        </p:txBody>
      </p:sp>
      <p:sp>
        <p:nvSpPr>
          <p:cNvPr id="49" name="Прямоугольник: скругленные углы 48">
            <a:extLst>
              <a:ext uri="{FF2B5EF4-FFF2-40B4-BE49-F238E27FC236}">
                <a16:creationId xmlns:a16="http://schemas.microsoft.com/office/drawing/2014/main" id="{3DA35E75-18F3-42F6-8FB2-D2EA0089FC87}"/>
              </a:ext>
            </a:extLst>
          </p:cNvPr>
          <p:cNvSpPr/>
          <p:nvPr/>
        </p:nvSpPr>
        <p:spPr>
          <a:xfrm>
            <a:off x="696001" y="1625686"/>
            <a:ext cx="2590638" cy="4428000"/>
          </a:xfrm>
          <a:prstGeom prst="roundRect">
            <a:avLst>
              <a:gd name="adj" fmla="val 0"/>
            </a:avLst>
          </a:prstGeom>
          <a:blipFill dpi="0" rotWithShape="1">
            <a:blip r:embed="rId2"/>
            <a:srcRect/>
            <a:tile tx="0" ty="0" sx="100000" sy="100000" flip="none" algn="t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Прямоугольник 123">
            <a:extLst>
              <a:ext uri="{FF2B5EF4-FFF2-40B4-BE49-F238E27FC236}">
                <a16:creationId xmlns:a16="http://schemas.microsoft.com/office/drawing/2014/main" id="{FFF2A15F-F665-4F16-92F4-6D87BB805EA5}"/>
              </a:ext>
            </a:extLst>
          </p:cNvPr>
          <p:cNvSpPr/>
          <p:nvPr/>
        </p:nvSpPr>
        <p:spPr>
          <a:xfrm>
            <a:off x="696001" y="5626856"/>
            <a:ext cx="1193759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356C64BC-F96A-490E-955A-B0ADBB835316}"/>
              </a:ext>
            </a:extLst>
          </p:cNvPr>
          <p:cNvSpPr txBox="1"/>
          <p:nvPr/>
        </p:nvSpPr>
        <p:spPr>
          <a:xfrm>
            <a:off x="696001" y="5632357"/>
            <a:ext cx="1193759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Blok</a:t>
            </a:r>
            <a:endParaRPr lang="ru-RU" sz="12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82" name="Прямоугольник: скругленные углы 81">
            <a:extLst>
              <a:ext uri="{FF2B5EF4-FFF2-40B4-BE49-F238E27FC236}">
                <a16:creationId xmlns:a16="http://schemas.microsoft.com/office/drawing/2014/main" id="{BA048E6E-FCD0-4FA4-BA45-FF983BE1AB0F}"/>
              </a:ext>
            </a:extLst>
          </p:cNvPr>
          <p:cNvSpPr/>
          <p:nvPr/>
        </p:nvSpPr>
        <p:spPr>
          <a:xfrm>
            <a:off x="3430734" y="1625686"/>
            <a:ext cx="2590638" cy="4428000"/>
          </a:xfrm>
          <a:prstGeom prst="roundRect">
            <a:avLst>
              <a:gd name="adj" fmla="val 0"/>
            </a:avLst>
          </a:prstGeom>
          <a:blipFill dpi="0" rotWithShape="1">
            <a:blip r:embed="rId3"/>
            <a:srcRect/>
            <a:tile tx="0" ty="0" sx="100000" sy="100000" flip="none" algn="t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id="{A56DB057-28B0-4B34-8B69-C81E88389767}"/>
              </a:ext>
            </a:extLst>
          </p:cNvPr>
          <p:cNvSpPr/>
          <p:nvPr/>
        </p:nvSpPr>
        <p:spPr>
          <a:xfrm>
            <a:off x="3430734" y="5626856"/>
            <a:ext cx="1193759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9D67979-0811-43FC-B64F-344F6E4E689F}"/>
              </a:ext>
            </a:extLst>
          </p:cNvPr>
          <p:cNvSpPr txBox="1"/>
          <p:nvPr/>
        </p:nvSpPr>
        <p:spPr>
          <a:xfrm>
            <a:off x="3430734" y="5632357"/>
            <a:ext cx="1193759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Hedo</a:t>
            </a:r>
            <a:endParaRPr lang="ru-RU" sz="12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88" name="Прямоугольник: скругленные углы 87">
            <a:extLst>
              <a:ext uri="{FF2B5EF4-FFF2-40B4-BE49-F238E27FC236}">
                <a16:creationId xmlns:a16="http://schemas.microsoft.com/office/drawing/2014/main" id="{DEBE74C0-E00E-4BC3-B824-B0B8B205FA85}"/>
              </a:ext>
            </a:extLst>
          </p:cNvPr>
          <p:cNvSpPr/>
          <p:nvPr/>
        </p:nvSpPr>
        <p:spPr>
          <a:xfrm>
            <a:off x="6165467" y="1625686"/>
            <a:ext cx="2590638" cy="4428000"/>
          </a:xfrm>
          <a:prstGeom prst="roundRect">
            <a:avLst>
              <a:gd name="adj" fmla="val 0"/>
            </a:avLst>
          </a:prstGeom>
          <a:blipFill dpi="0" rotWithShape="1">
            <a:blip r:embed="rId4"/>
            <a:srcRect/>
            <a:tile tx="39370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08FE57F3-D7BA-4B09-A0F0-3910766C895A}"/>
              </a:ext>
            </a:extLst>
          </p:cNvPr>
          <p:cNvSpPr/>
          <p:nvPr/>
        </p:nvSpPr>
        <p:spPr>
          <a:xfrm>
            <a:off x="6165467" y="5626856"/>
            <a:ext cx="1193759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61FF70D-A63A-47C8-9607-220DAAB3A4FC}"/>
              </a:ext>
            </a:extLst>
          </p:cNvPr>
          <p:cNvSpPr txBox="1"/>
          <p:nvPr/>
        </p:nvSpPr>
        <p:spPr>
          <a:xfrm>
            <a:off x="6165467" y="5632357"/>
            <a:ext cx="1193759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Ios</a:t>
            </a:r>
            <a:endParaRPr lang="ru-RU" sz="12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92" name="Прямоугольник: скругленные углы 91">
            <a:extLst>
              <a:ext uri="{FF2B5EF4-FFF2-40B4-BE49-F238E27FC236}">
                <a16:creationId xmlns:a16="http://schemas.microsoft.com/office/drawing/2014/main" id="{37CE49AD-7732-4BBF-825B-463E3B15A184}"/>
              </a:ext>
            </a:extLst>
          </p:cNvPr>
          <p:cNvSpPr/>
          <p:nvPr/>
        </p:nvSpPr>
        <p:spPr>
          <a:xfrm>
            <a:off x="8900201" y="1625686"/>
            <a:ext cx="2590638" cy="4428000"/>
          </a:xfrm>
          <a:prstGeom prst="roundRect">
            <a:avLst>
              <a:gd name="adj" fmla="val 0"/>
            </a:avLst>
          </a:prstGeom>
          <a:blipFill dpi="0" rotWithShape="1">
            <a:blip r:embed="rId5"/>
            <a:srcRect/>
            <a:tile tx="0" ty="0" sx="100000" sy="100000" flip="none" algn="t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A411442E-AFC4-45E4-8AF0-7C8325BD5912}"/>
              </a:ext>
            </a:extLst>
          </p:cNvPr>
          <p:cNvSpPr/>
          <p:nvPr/>
        </p:nvSpPr>
        <p:spPr>
          <a:xfrm>
            <a:off x="8900201" y="5626856"/>
            <a:ext cx="1193759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0E000586-FC1C-47D3-96B9-101E2EAAD05A}"/>
              </a:ext>
            </a:extLst>
          </p:cNvPr>
          <p:cNvSpPr txBox="1"/>
          <p:nvPr/>
        </p:nvSpPr>
        <p:spPr>
          <a:xfrm>
            <a:off x="8900201" y="5632357"/>
            <a:ext cx="1193759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</a:rPr>
              <a:t>Archè</a:t>
            </a:r>
            <a:endParaRPr lang="ru-RU" sz="12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FCF2DB71-3ACF-4587-A39B-B244BE6F6F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9797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86198F3-CF0B-4BF7-9258-D150E605F2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Рисунок 155">
            <a:extLst>
              <a:ext uri="{FF2B5EF4-FFF2-40B4-BE49-F238E27FC236}">
                <a16:creationId xmlns:a16="http://schemas.microsoft.com/office/drawing/2014/main" id="{E83329D6-7406-4172-92BC-830BB8FF754B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2" name="Рисунок 155">
            <a:extLst>
              <a:ext uri="{FF2B5EF4-FFF2-40B4-BE49-F238E27FC236}">
                <a16:creationId xmlns:a16="http://schemas.microsoft.com/office/drawing/2014/main" id="{11424043-4C12-438A-A454-E18462169BC3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Ассортимент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grpSp>
        <p:nvGrpSpPr>
          <p:cNvPr id="73" name="Группа 72">
            <a:extLst>
              <a:ext uri="{FF2B5EF4-FFF2-40B4-BE49-F238E27FC236}">
                <a16:creationId xmlns:a16="http://schemas.microsoft.com/office/drawing/2014/main" id="{C6F6529C-F295-4485-BEC2-CD58BE4A66EB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74" name="Группа 73">
              <a:extLst>
                <a:ext uri="{FF2B5EF4-FFF2-40B4-BE49-F238E27FC236}">
                  <a16:creationId xmlns:a16="http://schemas.microsoft.com/office/drawing/2014/main" id="{B36253F2-ACD6-421B-B8FB-F5E22CAFF927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76" name="Прямоугольник: скругленные углы 75">
                <a:extLst>
                  <a:ext uri="{FF2B5EF4-FFF2-40B4-BE49-F238E27FC236}">
                    <a16:creationId xmlns:a16="http://schemas.microsoft.com/office/drawing/2014/main" id="{4176682B-D7F3-40D3-A5A3-C5E98D352AB7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Прямоугольник: скругленные углы 76">
                <a:extLst>
                  <a:ext uri="{FF2B5EF4-FFF2-40B4-BE49-F238E27FC236}">
                    <a16:creationId xmlns:a16="http://schemas.microsoft.com/office/drawing/2014/main" id="{B372BA94-3C5E-49C0-B9CA-969F09148A47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8" name="Прямоугольник: скругленные углы 77">
                <a:extLst>
                  <a:ext uri="{FF2B5EF4-FFF2-40B4-BE49-F238E27FC236}">
                    <a16:creationId xmlns:a16="http://schemas.microsoft.com/office/drawing/2014/main" id="{F47BC193-7B25-4944-AB95-8212B124B78E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9" name="Прямоугольник: скругленные углы 78">
                <a:extLst>
                  <a:ext uri="{FF2B5EF4-FFF2-40B4-BE49-F238E27FC236}">
                    <a16:creationId xmlns:a16="http://schemas.microsoft.com/office/drawing/2014/main" id="{DC60D8D7-744A-44E3-ABEA-A84C5B0078F8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7C74860-2FF1-4FE6-A811-C4CB0FC1CD81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45</a:t>
              </a:r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16B223A4-1DC0-49C7-9E76-A9C1C2B3DBE4}"/>
              </a:ext>
            </a:extLst>
          </p:cNvPr>
          <p:cNvSpPr txBox="1"/>
          <p:nvPr/>
        </p:nvSpPr>
        <p:spPr>
          <a:xfrm>
            <a:off x="594819" y="1167823"/>
            <a:ext cx="63962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Montserrat Bold" panose="00000800000000000000" pitchFamily="2" charset="-52"/>
              </a:rPr>
              <a:t>Modern</a:t>
            </a:r>
          </a:p>
        </p:txBody>
      </p:sp>
      <p:sp>
        <p:nvSpPr>
          <p:cNvPr id="86" name="Прямоугольник: скругленные углы 85">
            <a:extLst>
              <a:ext uri="{FF2B5EF4-FFF2-40B4-BE49-F238E27FC236}">
                <a16:creationId xmlns:a16="http://schemas.microsoft.com/office/drawing/2014/main" id="{0E8412BE-CAD9-4E3F-922E-9E5E8072E165}"/>
              </a:ext>
            </a:extLst>
          </p:cNvPr>
          <p:cNvSpPr/>
          <p:nvPr/>
        </p:nvSpPr>
        <p:spPr>
          <a:xfrm>
            <a:off x="696001" y="3893686"/>
            <a:ext cx="2590638" cy="2160000"/>
          </a:xfrm>
          <a:prstGeom prst="roundRect">
            <a:avLst>
              <a:gd name="adj" fmla="val 0"/>
            </a:avLst>
          </a:prstGeom>
          <a:blipFill dpi="0" rotWithShape="1">
            <a:blip r:embed="rId2"/>
            <a:srcRect/>
            <a:tile tx="0" ty="-901700" sx="100000" sy="100000" flip="none" algn="t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Прямоугольник: скругленные углы 95">
            <a:extLst>
              <a:ext uri="{FF2B5EF4-FFF2-40B4-BE49-F238E27FC236}">
                <a16:creationId xmlns:a16="http://schemas.microsoft.com/office/drawing/2014/main" id="{90A01D7B-5969-46A7-A2A7-1AC14F36A5DB}"/>
              </a:ext>
            </a:extLst>
          </p:cNvPr>
          <p:cNvSpPr/>
          <p:nvPr/>
        </p:nvSpPr>
        <p:spPr>
          <a:xfrm>
            <a:off x="696001" y="1625686"/>
            <a:ext cx="2590638" cy="2160000"/>
          </a:xfrm>
          <a:prstGeom prst="roundRect">
            <a:avLst>
              <a:gd name="adj" fmla="val 0"/>
            </a:avLst>
          </a:prstGeom>
          <a:blipFill dpi="0" rotWithShape="1">
            <a:blip r:embed="rId3"/>
            <a:srcRect/>
            <a:tile tx="0" ty="-692150" sx="100000" sy="100000" flip="none" algn="t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Прямоугольник 112">
            <a:extLst>
              <a:ext uri="{FF2B5EF4-FFF2-40B4-BE49-F238E27FC236}">
                <a16:creationId xmlns:a16="http://schemas.microsoft.com/office/drawing/2014/main" id="{2C6874D4-4EF3-4041-8BF2-5D1EFA3FF6E7}"/>
              </a:ext>
            </a:extLst>
          </p:cNvPr>
          <p:cNvSpPr/>
          <p:nvPr/>
        </p:nvSpPr>
        <p:spPr>
          <a:xfrm>
            <a:off x="696001" y="5626856"/>
            <a:ext cx="1193759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AB0C7849-DA28-4DAB-8C64-94B354A82208}"/>
              </a:ext>
            </a:extLst>
          </p:cNvPr>
          <p:cNvSpPr txBox="1"/>
          <p:nvPr/>
        </p:nvSpPr>
        <p:spPr>
          <a:xfrm>
            <a:off x="696001" y="5632357"/>
            <a:ext cx="1193759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Ran</a:t>
            </a:r>
            <a:endParaRPr lang="ru-RU" sz="12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0DC46394-B9CA-4BB1-9ACA-FF8D3A4D9AE9}"/>
              </a:ext>
            </a:extLst>
          </p:cNvPr>
          <p:cNvSpPr/>
          <p:nvPr/>
        </p:nvSpPr>
        <p:spPr>
          <a:xfrm>
            <a:off x="2092880" y="3358856"/>
            <a:ext cx="1193759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411D7206-FCEE-472E-9F1B-3D8D77BD397A}"/>
              </a:ext>
            </a:extLst>
          </p:cNvPr>
          <p:cNvSpPr txBox="1"/>
          <p:nvPr/>
        </p:nvSpPr>
        <p:spPr>
          <a:xfrm>
            <a:off x="2092880" y="3364357"/>
            <a:ext cx="1193759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Hask</a:t>
            </a:r>
            <a:endParaRPr lang="ru-RU" sz="12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85" name="Прямоугольник: скругленные углы 84">
            <a:extLst>
              <a:ext uri="{FF2B5EF4-FFF2-40B4-BE49-F238E27FC236}">
                <a16:creationId xmlns:a16="http://schemas.microsoft.com/office/drawing/2014/main" id="{2FA8E4A9-C63B-4C8D-AA99-B0CDF5429085}"/>
              </a:ext>
            </a:extLst>
          </p:cNvPr>
          <p:cNvSpPr/>
          <p:nvPr/>
        </p:nvSpPr>
        <p:spPr>
          <a:xfrm>
            <a:off x="3434179" y="1625686"/>
            <a:ext cx="2590638" cy="4428000"/>
          </a:xfrm>
          <a:prstGeom prst="roundRect">
            <a:avLst>
              <a:gd name="adj" fmla="val 0"/>
            </a:avLst>
          </a:prstGeom>
          <a:blipFill dpi="0" rotWithShape="1">
            <a:blip r:embed="rId4"/>
            <a:srcRect/>
            <a:tile tx="0" ty="0" sx="100000" sy="100000" flip="none" algn="t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1339BB8C-D484-4636-A191-D7D9134F66D2}"/>
              </a:ext>
            </a:extLst>
          </p:cNvPr>
          <p:cNvSpPr/>
          <p:nvPr/>
        </p:nvSpPr>
        <p:spPr>
          <a:xfrm>
            <a:off x="3434179" y="5626856"/>
            <a:ext cx="1193759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8ABF0069-CBEE-4984-8AC2-2AF191469D97}"/>
              </a:ext>
            </a:extLst>
          </p:cNvPr>
          <p:cNvSpPr txBox="1"/>
          <p:nvPr/>
        </p:nvSpPr>
        <p:spPr>
          <a:xfrm>
            <a:off x="3434179" y="5632357"/>
            <a:ext cx="1193759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40mm</a:t>
            </a:r>
            <a:endParaRPr lang="ru-RU" sz="12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00" name="Прямоугольник: скругленные углы 99">
            <a:extLst>
              <a:ext uri="{FF2B5EF4-FFF2-40B4-BE49-F238E27FC236}">
                <a16:creationId xmlns:a16="http://schemas.microsoft.com/office/drawing/2014/main" id="{A98852D1-E8EB-4310-92E4-F850A394A287}"/>
              </a:ext>
            </a:extLst>
          </p:cNvPr>
          <p:cNvSpPr/>
          <p:nvPr/>
        </p:nvSpPr>
        <p:spPr>
          <a:xfrm>
            <a:off x="8906390" y="1625686"/>
            <a:ext cx="2590638" cy="4428000"/>
          </a:xfrm>
          <a:prstGeom prst="roundRect">
            <a:avLst>
              <a:gd name="adj" fmla="val 0"/>
            </a:avLst>
          </a:prstGeom>
          <a:blipFill dpi="0" rotWithShape="1">
            <a:blip r:embed="rId5"/>
            <a:srcRect/>
            <a:tile tx="0" ty="-19050" sx="100000" sy="100000" flip="none" algn="t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Прямоугольник 101">
            <a:extLst>
              <a:ext uri="{FF2B5EF4-FFF2-40B4-BE49-F238E27FC236}">
                <a16:creationId xmlns:a16="http://schemas.microsoft.com/office/drawing/2014/main" id="{5F853C5F-D10E-4A3F-BBF6-C2D8536C8AA9}"/>
              </a:ext>
            </a:extLst>
          </p:cNvPr>
          <p:cNvSpPr/>
          <p:nvPr/>
        </p:nvSpPr>
        <p:spPr>
          <a:xfrm>
            <a:off x="8898099" y="5626856"/>
            <a:ext cx="1193759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C321E98A-BFB4-4E82-857B-A0615DD64714}"/>
              </a:ext>
            </a:extLst>
          </p:cNvPr>
          <p:cNvSpPr txBox="1"/>
          <p:nvPr/>
        </p:nvSpPr>
        <p:spPr>
          <a:xfrm>
            <a:off x="8898099" y="5632357"/>
            <a:ext cx="1193759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Up+</a:t>
            </a:r>
            <a:endParaRPr lang="ru-RU" sz="12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16" name="Прямоугольник: скругленные углы 115">
            <a:extLst>
              <a:ext uri="{FF2B5EF4-FFF2-40B4-BE49-F238E27FC236}">
                <a16:creationId xmlns:a16="http://schemas.microsoft.com/office/drawing/2014/main" id="{332319F2-EF27-49FC-A73D-BF1DFD1B8680}"/>
              </a:ext>
            </a:extLst>
          </p:cNvPr>
          <p:cNvSpPr/>
          <p:nvPr/>
        </p:nvSpPr>
        <p:spPr>
          <a:xfrm>
            <a:off x="6166139" y="1625686"/>
            <a:ext cx="2590638" cy="4428000"/>
          </a:xfrm>
          <a:prstGeom prst="roundRect">
            <a:avLst>
              <a:gd name="adj" fmla="val 0"/>
            </a:avLst>
          </a:prstGeom>
          <a:blipFill dpi="0" rotWithShape="1">
            <a:blip r:embed="rId6"/>
            <a:srcRect/>
            <a:tile tx="0" ty="0" sx="100000" sy="100000" flip="none" algn="t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7" name="Прямоугольник 116">
            <a:extLst>
              <a:ext uri="{FF2B5EF4-FFF2-40B4-BE49-F238E27FC236}">
                <a16:creationId xmlns:a16="http://schemas.microsoft.com/office/drawing/2014/main" id="{05737E2D-2896-42A6-8B1C-1C49B66B9952}"/>
              </a:ext>
            </a:extLst>
          </p:cNvPr>
          <p:cNvSpPr/>
          <p:nvPr/>
        </p:nvSpPr>
        <p:spPr>
          <a:xfrm>
            <a:off x="6166139" y="5626856"/>
            <a:ext cx="1193759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1B2A59A9-88D4-4DC6-80C6-17D73349F491}"/>
              </a:ext>
            </a:extLst>
          </p:cNvPr>
          <p:cNvSpPr txBox="1"/>
          <p:nvPr/>
        </p:nvSpPr>
        <p:spPr>
          <a:xfrm>
            <a:off x="6166139" y="5632357"/>
            <a:ext cx="1193759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Time</a:t>
            </a:r>
            <a:endParaRPr lang="ru-RU" sz="12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7355ED93-0E32-4995-AF6F-56F26C2788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941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86198F3-CF0B-4BF7-9258-D150E605F2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Рисунок 155">
            <a:extLst>
              <a:ext uri="{FF2B5EF4-FFF2-40B4-BE49-F238E27FC236}">
                <a16:creationId xmlns:a16="http://schemas.microsoft.com/office/drawing/2014/main" id="{E83329D6-7406-4172-92BC-830BB8FF754B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2" name="Рисунок 155">
            <a:extLst>
              <a:ext uri="{FF2B5EF4-FFF2-40B4-BE49-F238E27FC236}">
                <a16:creationId xmlns:a16="http://schemas.microsoft.com/office/drawing/2014/main" id="{11424043-4C12-438A-A454-E18462169BC3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Ассортимент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grpSp>
        <p:nvGrpSpPr>
          <p:cNvPr id="73" name="Группа 72">
            <a:extLst>
              <a:ext uri="{FF2B5EF4-FFF2-40B4-BE49-F238E27FC236}">
                <a16:creationId xmlns:a16="http://schemas.microsoft.com/office/drawing/2014/main" id="{C6F6529C-F295-4485-BEC2-CD58BE4A66EB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74" name="Группа 73">
              <a:extLst>
                <a:ext uri="{FF2B5EF4-FFF2-40B4-BE49-F238E27FC236}">
                  <a16:creationId xmlns:a16="http://schemas.microsoft.com/office/drawing/2014/main" id="{B36253F2-ACD6-421B-B8FB-F5E22CAFF927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76" name="Прямоугольник: скругленные углы 75">
                <a:extLst>
                  <a:ext uri="{FF2B5EF4-FFF2-40B4-BE49-F238E27FC236}">
                    <a16:creationId xmlns:a16="http://schemas.microsoft.com/office/drawing/2014/main" id="{4176682B-D7F3-40D3-A5A3-C5E98D352AB7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Прямоугольник: скругленные углы 76">
                <a:extLst>
                  <a:ext uri="{FF2B5EF4-FFF2-40B4-BE49-F238E27FC236}">
                    <a16:creationId xmlns:a16="http://schemas.microsoft.com/office/drawing/2014/main" id="{B372BA94-3C5E-49C0-B9CA-969F09148A47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8" name="Прямоугольник: скругленные углы 77">
                <a:extLst>
                  <a:ext uri="{FF2B5EF4-FFF2-40B4-BE49-F238E27FC236}">
                    <a16:creationId xmlns:a16="http://schemas.microsoft.com/office/drawing/2014/main" id="{F47BC193-7B25-4944-AB95-8212B124B78E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9" name="Прямоугольник: скругленные углы 78">
                <a:extLst>
                  <a:ext uri="{FF2B5EF4-FFF2-40B4-BE49-F238E27FC236}">
                    <a16:creationId xmlns:a16="http://schemas.microsoft.com/office/drawing/2014/main" id="{DC60D8D7-744A-44E3-ABEA-A84C5B0078F8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7C74860-2FF1-4FE6-A811-C4CB0FC1CD81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46</a:t>
              </a:r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16B223A4-1DC0-49C7-9E76-A9C1C2B3DBE4}"/>
              </a:ext>
            </a:extLst>
          </p:cNvPr>
          <p:cNvSpPr txBox="1"/>
          <p:nvPr/>
        </p:nvSpPr>
        <p:spPr>
          <a:xfrm>
            <a:off x="594819" y="1167823"/>
            <a:ext cx="63962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Modern</a:t>
            </a:r>
          </a:p>
        </p:txBody>
      </p:sp>
      <p:sp>
        <p:nvSpPr>
          <p:cNvPr id="85" name="Прямоугольник: скругленные углы 84">
            <a:extLst>
              <a:ext uri="{FF2B5EF4-FFF2-40B4-BE49-F238E27FC236}">
                <a16:creationId xmlns:a16="http://schemas.microsoft.com/office/drawing/2014/main" id="{2FA8E4A9-C63B-4C8D-AA99-B0CDF5429085}"/>
              </a:ext>
            </a:extLst>
          </p:cNvPr>
          <p:cNvSpPr/>
          <p:nvPr/>
        </p:nvSpPr>
        <p:spPr>
          <a:xfrm>
            <a:off x="696001" y="1625686"/>
            <a:ext cx="2590638" cy="4428000"/>
          </a:xfrm>
          <a:prstGeom prst="roundRect">
            <a:avLst>
              <a:gd name="adj" fmla="val 0"/>
            </a:avLst>
          </a:prstGeom>
          <a:blipFill dpi="0" rotWithShape="1">
            <a:blip r:embed="rId2"/>
            <a:srcRect/>
            <a:tile tx="0" ty="0" sx="100000" sy="100000" flip="none" algn="t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1339BB8C-D484-4636-A191-D7D9134F66D2}"/>
              </a:ext>
            </a:extLst>
          </p:cNvPr>
          <p:cNvSpPr/>
          <p:nvPr/>
        </p:nvSpPr>
        <p:spPr>
          <a:xfrm>
            <a:off x="696001" y="5626856"/>
            <a:ext cx="1193759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8ABF0069-CBEE-4984-8AC2-2AF191469D97}"/>
              </a:ext>
            </a:extLst>
          </p:cNvPr>
          <p:cNvSpPr txBox="1"/>
          <p:nvPr/>
        </p:nvSpPr>
        <p:spPr>
          <a:xfrm>
            <a:off x="696001" y="5632357"/>
            <a:ext cx="1193759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Nanotech</a:t>
            </a:r>
            <a:endParaRPr lang="ru-RU" sz="12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86" name="Прямоугольник: скругленные углы 85">
            <a:extLst>
              <a:ext uri="{FF2B5EF4-FFF2-40B4-BE49-F238E27FC236}">
                <a16:creationId xmlns:a16="http://schemas.microsoft.com/office/drawing/2014/main" id="{0E8412BE-CAD9-4E3F-922E-9E5E8072E165}"/>
              </a:ext>
            </a:extLst>
          </p:cNvPr>
          <p:cNvSpPr/>
          <p:nvPr/>
        </p:nvSpPr>
        <p:spPr>
          <a:xfrm>
            <a:off x="6164067" y="3893686"/>
            <a:ext cx="2590638" cy="2160000"/>
          </a:xfrm>
          <a:prstGeom prst="roundRect">
            <a:avLst>
              <a:gd name="adj" fmla="val 0"/>
            </a:avLst>
          </a:prstGeom>
          <a:blipFill dpi="0" rotWithShape="1">
            <a:blip r:embed="rId3"/>
            <a:srcRect/>
            <a:tile tx="0" ty="-571500" sx="100000" sy="100000" flip="none" algn="t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Прямоугольник: скругленные углы 95">
            <a:extLst>
              <a:ext uri="{FF2B5EF4-FFF2-40B4-BE49-F238E27FC236}">
                <a16:creationId xmlns:a16="http://schemas.microsoft.com/office/drawing/2014/main" id="{90A01D7B-5969-46A7-A2A7-1AC14F36A5DB}"/>
              </a:ext>
            </a:extLst>
          </p:cNvPr>
          <p:cNvSpPr/>
          <p:nvPr/>
        </p:nvSpPr>
        <p:spPr>
          <a:xfrm>
            <a:off x="6164067" y="1625686"/>
            <a:ext cx="2590638" cy="2160000"/>
          </a:xfrm>
          <a:prstGeom prst="roundRect">
            <a:avLst>
              <a:gd name="adj" fmla="val 0"/>
            </a:avLst>
          </a:prstGeom>
          <a:blipFill dpi="0" rotWithShape="1">
            <a:blip r:embed="rId4"/>
            <a:srcRect/>
            <a:tile tx="0" ty="-336550" sx="100000" sy="100000" flip="none" algn="t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Прямоугольник 112">
            <a:extLst>
              <a:ext uri="{FF2B5EF4-FFF2-40B4-BE49-F238E27FC236}">
                <a16:creationId xmlns:a16="http://schemas.microsoft.com/office/drawing/2014/main" id="{2C6874D4-4EF3-4041-8BF2-5D1EFA3FF6E7}"/>
              </a:ext>
            </a:extLst>
          </p:cNvPr>
          <p:cNvSpPr/>
          <p:nvPr/>
        </p:nvSpPr>
        <p:spPr>
          <a:xfrm>
            <a:off x="7560946" y="5626856"/>
            <a:ext cx="1193759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AB0C7849-DA28-4DAB-8C64-94B354A82208}"/>
              </a:ext>
            </a:extLst>
          </p:cNvPr>
          <p:cNvSpPr txBox="1"/>
          <p:nvPr/>
        </p:nvSpPr>
        <p:spPr>
          <a:xfrm>
            <a:off x="7560946" y="5632357"/>
            <a:ext cx="1193759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X-change</a:t>
            </a:r>
            <a:endParaRPr lang="ru-RU" sz="12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0DC46394-B9CA-4BB1-9ACA-FF8D3A4D9AE9}"/>
              </a:ext>
            </a:extLst>
          </p:cNvPr>
          <p:cNvSpPr/>
          <p:nvPr/>
        </p:nvSpPr>
        <p:spPr>
          <a:xfrm>
            <a:off x="7560946" y="3358856"/>
            <a:ext cx="1193759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411D7206-FCEE-472E-9F1B-3D8D77BD397A}"/>
              </a:ext>
            </a:extLst>
          </p:cNvPr>
          <p:cNvSpPr txBox="1"/>
          <p:nvPr/>
        </p:nvSpPr>
        <p:spPr>
          <a:xfrm>
            <a:off x="7465021" y="3364357"/>
            <a:ext cx="1393230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Showers</a:t>
            </a:r>
            <a:endParaRPr lang="ru-RU" sz="12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00" name="Прямоугольник: скругленные углы 99">
            <a:extLst>
              <a:ext uri="{FF2B5EF4-FFF2-40B4-BE49-F238E27FC236}">
                <a16:creationId xmlns:a16="http://schemas.microsoft.com/office/drawing/2014/main" id="{A98852D1-E8EB-4310-92E4-F850A394A287}"/>
              </a:ext>
            </a:extLst>
          </p:cNvPr>
          <p:cNvSpPr/>
          <p:nvPr/>
        </p:nvSpPr>
        <p:spPr>
          <a:xfrm>
            <a:off x="8906390" y="1625686"/>
            <a:ext cx="2590638" cy="4428000"/>
          </a:xfrm>
          <a:prstGeom prst="roundRect">
            <a:avLst>
              <a:gd name="adj" fmla="val 0"/>
            </a:avLst>
          </a:prstGeom>
          <a:blipFill dpi="0" rotWithShape="1">
            <a:blip r:embed="rId5"/>
            <a:srcRect/>
            <a:tile tx="120650" ty="0" sx="100000" sy="100000" flip="none" algn="t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Прямоугольник 101">
            <a:extLst>
              <a:ext uri="{FF2B5EF4-FFF2-40B4-BE49-F238E27FC236}">
                <a16:creationId xmlns:a16="http://schemas.microsoft.com/office/drawing/2014/main" id="{5F853C5F-D10E-4A3F-BBF6-C2D8536C8AA9}"/>
              </a:ext>
            </a:extLst>
          </p:cNvPr>
          <p:cNvSpPr/>
          <p:nvPr/>
        </p:nvSpPr>
        <p:spPr>
          <a:xfrm>
            <a:off x="8906390" y="5626856"/>
            <a:ext cx="1193759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C321E98A-BFB4-4E82-857B-A0615DD64714}"/>
              </a:ext>
            </a:extLst>
          </p:cNvPr>
          <p:cNvSpPr txBox="1"/>
          <p:nvPr/>
        </p:nvSpPr>
        <p:spPr>
          <a:xfrm>
            <a:off x="8906390" y="5632357"/>
            <a:ext cx="1193759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Line</a:t>
            </a:r>
          </a:p>
        </p:txBody>
      </p:sp>
      <p:sp>
        <p:nvSpPr>
          <p:cNvPr id="116" name="Прямоугольник: скругленные углы 115">
            <a:extLst>
              <a:ext uri="{FF2B5EF4-FFF2-40B4-BE49-F238E27FC236}">
                <a16:creationId xmlns:a16="http://schemas.microsoft.com/office/drawing/2014/main" id="{332319F2-EF27-49FC-A73D-BF1DFD1B8680}"/>
              </a:ext>
            </a:extLst>
          </p:cNvPr>
          <p:cNvSpPr/>
          <p:nvPr/>
        </p:nvSpPr>
        <p:spPr>
          <a:xfrm>
            <a:off x="3430034" y="1625686"/>
            <a:ext cx="2590638" cy="4428000"/>
          </a:xfrm>
          <a:prstGeom prst="roundRect">
            <a:avLst>
              <a:gd name="adj" fmla="val 0"/>
            </a:avLst>
          </a:prstGeom>
          <a:blipFill dpi="0" rotWithShape="1">
            <a:blip r:embed="rId6"/>
            <a:srcRect/>
            <a:tile tx="0" ty="0" sx="100000" sy="100000" flip="none" algn="t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7" name="Прямоугольник 116">
            <a:extLst>
              <a:ext uri="{FF2B5EF4-FFF2-40B4-BE49-F238E27FC236}">
                <a16:creationId xmlns:a16="http://schemas.microsoft.com/office/drawing/2014/main" id="{05737E2D-2896-42A6-8B1C-1C49B66B9952}"/>
              </a:ext>
            </a:extLst>
          </p:cNvPr>
          <p:cNvSpPr/>
          <p:nvPr/>
        </p:nvSpPr>
        <p:spPr>
          <a:xfrm>
            <a:off x="3430034" y="5626856"/>
            <a:ext cx="1193759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1B2A59A9-88D4-4DC6-80C6-17D73349F491}"/>
              </a:ext>
            </a:extLst>
          </p:cNvPr>
          <p:cNvSpPr txBox="1"/>
          <p:nvPr/>
        </p:nvSpPr>
        <p:spPr>
          <a:xfrm>
            <a:off x="3430034" y="5632357"/>
            <a:ext cx="1193759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Xero</a:t>
            </a:r>
            <a:endParaRPr lang="ru-RU" sz="12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E283792B-82E5-4A8D-8F38-4EEF01ACFE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3350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86198F3-CF0B-4BF7-9258-D150E605F2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Рисунок 155">
            <a:extLst>
              <a:ext uri="{FF2B5EF4-FFF2-40B4-BE49-F238E27FC236}">
                <a16:creationId xmlns:a16="http://schemas.microsoft.com/office/drawing/2014/main" id="{E83329D6-7406-4172-92BC-830BB8FF754B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2" name="Рисунок 155">
            <a:extLst>
              <a:ext uri="{FF2B5EF4-FFF2-40B4-BE49-F238E27FC236}">
                <a16:creationId xmlns:a16="http://schemas.microsoft.com/office/drawing/2014/main" id="{11424043-4C12-438A-A454-E18462169BC3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Ассортимент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grpSp>
        <p:nvGrpSpPr>
          <p:cNvPr id="73" name="Группа 72">
            <a:extLst>
              <a:ext uri="{FF2B5EF4-FFF2-40B4-BE49-F238E27FC236}">
                <a16:creationId xmlns:a16="http://schemas.microsoft.com/office/drawing/2014/main" id="{C6F6529C-F295-4485-BEC2-CD58BE4A66EB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74" name="Группа 73">
              <a:extLst>
                <a:ext uri="{FF2B5EF4-FFF2-40B4-BE49-F238E27FC236}">
                  <a16:creationId xmlns:a16="http://schemas.microsoft.com/office/drawing/2014/main" id="{B36253F2-ACD6-421B-B8FB-F5E22CAFF927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76" name="Прямоугольник: скругленные углы 75">
                <a:extLst>
                  <a:ext uri="{FF2B5EF4-FFF2-40B4-BE49-F238E27FC236}">
                    <a16:creationId xmlns:a16="http://schemas.microsoft.com/office/drawing/2014/main" id="{4176682B-D7F3-40D3-A5A3-C5E98D352AB7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Прямоугольник: скругленные углы 76">
                <a:extLst>
                  <a:ext uri="{FF2B5EF4-FFF2-40B4-BE49-F238E27FC236}">
                    <a16:creationId xmlns:a16="http://schemas.microsoft.com/office/drawing/2014/main" id="{B372BA94-3C5E-49C0-B9CA-969F09148A47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8" name="Прямоугольник: скругленные углы 77">
                <a:extLst>
                  <a:ext uri="{FF2B5EF4-FFF2-40B4-BE49-F238E27FC236}">
                    <a16:creationId xmlns:a16="http://schemas.microsoft.com/office/drawing/2014/main" id="{F47BC193-7B25-4944-AB95-8212B124B78E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9" name="Прямоугольник: скругленные углы 78">
                <a:extLst>
                  <a:ext uri="{FF2B5EF4-FFF2-40B4-BE49-F238E27FC236}">
                    <a16:creationId xmlns:a16="http://schemas.microsoft.com/office/drawing/2014/main" id="{DC60D8D7-744A-44E3-ABEA-A84C5B0078F8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7C74860-2FF1-4FE6-A811-C4CB0FC1CD81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47</a:t>
              </a:r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16B223A4-1DC0-49C7-9E76-A9C1C2B3DBE4}"/>
              </a:ext>
            </a:extLst>
          </p:cNvPr>
          <p:cNvSpPr txBox="1"/>
          <p:nvPr/>
        </p:nvSpPr>
        <p:spPr>
          <a:xfrm>
            <a:off x="594819" y="1167823"/>
            <a:ext cx="63962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Montserrat Bold" panose="00000800000000000000" pitchFamily="2" charset="-52"/>
              </a:rPr>
              <a:t>Classic</a:t>
            </a:r>
            <a:r>
              <a:rPr lang="ru-RU" sz="1400" dirty="0">
                <a:solidFill>
                  <a:schemeClr val="bg1"/>
                </a:solidFill>
                <a:latin typeface="Montserrat Bold" panose="00000800000000000000" pitchFamily="2" charset="-52"/>
              </a:rPr>
              <a:t> + </a:t>
            </a:r>
            <a:r>
              <a:rPr lang="en-US" sz="1400" dirty="0">
                <a:solidFill>
                  <a:schemeClr val="bg1"/>
                </a:solidFill>
                <a:latin typeface="Montserrat Bold" panose="00000800000000000000" pitchFamily="2" charset="-52"/>
              </a:rPr>
              <a:t>Contract</a:t>
            </a:r>
          </a:p>
        </p:txBody>
      </p:sp>
      <p:sp>
        <p:nvSpPr>
          <p:cNvPr id="49" name="Прямоугольник: скругленные углы 48">
            <a:extLst>
              <a:ext uri="{FF2B5EF4-FFF2-40B4-BE49-F238E27FC236}">
                <a16:creationId xmlns:a16="http://schemas.microsoft.com/office/drawing/2014/main" id="{3DA35E75-18F3-42F6-8FB2-D2EA0089FC87}"/>
              </a:ext>
            </a:extLst>
          </p:cNvPr>
          <p:cNvSpPr/>
          <p:nvPr/>
        </p:nvSpPr>
        <p:spPr>
          <a:xfrm>
            <a:off x="696001" y="1625686"/>
            <a:ext cx="2590638" cy="4428000"/>
          </a:xfrm>
          <a:prstGeom prst="roundRect">
            <a:avLst>
              <a:gd name="adj" fmla="val 0"/>
            </a:avLst>
          </a:prstGeom>
          <a:blipFill dpi="0" rotWithShape="1">
            <a:blip r:embed="rId2"/>
            <a:srcRect/>
            <a:tile tx="0" ty="-431800" sx="100000" sy="100000" flip="none" algn="t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Прямоугольник: скругленные углы 117">
            <a:extLst>
              <a:ext uri="{FF2B5EF4-FFF2-40B4-BE49-F238E27FC236}">
                <a16:creationId xmlns:a16="http://schemas.microsoft.com/office/drawing/2014/main" id="{96030B4F-D65A-4BE0-93AE-325971790376}"/>
              </a:ext>
            </a:extLst>
          </p:cNvPr>
          <p:cNvSpPr/>
          <p:nvPr/>
        </p:nvSpPr>
        <p:spPr>
          <a:xfrm>
            <a:off x="3430033" y="3893686"/>
            <a:ext cx="2590638" cy="2160000"/>
          </a:xfrm>
          <a:prstGeom prst="roundRect">
            <a:avLst>
              <a:gd name="adj" fmla="val 0"/>
            </a:avLst>
          </a:prstGeom>
          <a:blipFill dpi="0" rotWithShape="1">
            <a:blip r:embed="rId3"/>
            <a:srcRect/>
            <a:tile tx="0" ty="-889000" sx="100000" sy="100000" flip="none" algn="t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Прямоугольник: скругленные углы 144">
            <a:extLst>
              <a:ext uri="{FF2B5EF4-FFF2-40B4-BE49-F238E27FC236}">
                <a16:creationId xmlns:a16="http://schemas.microsoft.com/office/drawing/2014/main" id="{A00F0C5B-CCCC-47C5-B03B-3078C487D06E}"/>
              </a:ext>
            </a:extLst>
          </p:cNvPr>
          <p:cNvSpPr/>
          <p:nvPr/>
        </p:nvSpPr>
        <p:spPr>
          <a:xfrm>
            <a:off x="3430033" y="1625686"/>
            <a:ext cx="2590638" cy="2160000"/>
          </a:xfrm>
          <a:prstGeom prst="roundRect">
            <a:avLst>
              <a:gd name="adj" fmla="val 0"/>
            </a:avLst>
          </a:prstGeom>
          <a:blipFill dpi="0" rotWithShape="1">
            <a:blip r:embed="rId4"/>
            <a:srcRect/>
            <a:tile tx="0" ty="-825500" sx="100000" sy="100000" flip="none" algn="t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Прямоугольник 123">
            <a:extLst>
              <a:ext uri="{FF2B5EF4-FFF2-40B4-BE49-F238E27FC236}">
                <a16:creationId xmlns:a16="http://schemas.microsoft.com/office/drawing/2014/main" id="{FFF2A15F-F665-4F16-92F4-6D87BB805EA5}"/>
              </a:ext>
            </a:extLst>
          </p:cNvPr>
          <p:cNvSpPr/>
          <p:nvPr/>
        </p:nvSpPr>
        <p:spPr>
          <a:xfrm>
            <a:off x="696001" y="5626856"/>
            <a:ext cx="1193759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356C64BC-F96A-490E-955A-B0ADBB835316}"/>
              </a:ext>
            </a:extLst>
          </p:cNvPr>
          <p:cNvSpPr txBox="1"/>
          <p:nvPr/>
        </p:nvSpPr>
        <p:spPr>
          <a:xfrm>
            <a:off x="696001" y="5632357"/>
            <a:ext cx="1193759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Piccadilly</a:t>
            </a:r>
            <a:endParaRPr lang="ru-RU" sz="12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27" name="Прямоугольник 126">
            <a:extLst>
              <a:ext uri="{FF2B5EF4-FFF2-40B4-BE49-F238E27FC236}">
                <a16:creationId xmlns:a16="http://schemas.microsoft.com/office/drawing/2014/main" id="{00DB4B2D-7CF5-4890-9B9A-DEF26864D680}"/>
              </a:ext>
            </a:extLst>
          </p:cNvPr>
          <p:cNvSpPr/>
          <p:nvPr/>
        </p:nvSpPr>
        <p:spPr>
          <a:xfrm>
            <a:off x="3430033" y="5626856"/>
            <a:ext cx="1193759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F83386AA-C854-498F-9EA0-83934620663C}"/>
              </a:ext>
            </a:extLst>
          </p:cNvPr>
          <p:cNvSpPr txBox="1"/>
          <p:nvPr/>
        </p:nvSpPr>
        <p:spPr>
          <a:xfrm>
            <a:off x="3430033" y="5632357"/>
            <a:ext cx="1193759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Old Italy</a:t>
            </a:r>
            <a:endParaRPr lang="ru-RU" sz="12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47" name="Прямоугольник 146">
            <a:extLst>
              <a:ext uri="{FF2B5EF4-FFF2-40B4-BE49-F238E27FC236}">
                <a16:creationId xmlns:a16="http://schemas.microsoft.com/office/drawing/2014/main" id="{1F8A53D2-1D66-40F7-A0CA-14E9C337BC84}"/>
              </a:ext>
            </a:extLst>
          </p:cNvPr>
          <p:cNvSpPr/>
          <p:nvPr/>
        </p:nvSpPr>
        <p:spPr>
          <a:xfrm>
            <a:off x="3430033" y="3358856"/>
            <a:ext cx="1193759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BF021D4B-7E6C-461C-BDDD-1821767EA8F7}"/>
              </a:ext>
            </a:extLst>
          </p:cNvPr>
          <p:cNvSpPr txBox="1"/>
          <p:nvPr/>
        </p:nvSpPr>
        <p:spPr>
          <a:xfrm>
            <a:off x="3430033" y="3364357"/>
            <a:ext cx="1193759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Romantica</a:t>
            </a:r>
            <a:endParaRPr lang="ru-RU" sz="12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14" name="Прямоугольник: скругленные углы 113">
            <a:extLst>
              <a:ext uri="{FF2B5EF4-FFF2-40B4-BE49-F238E27FC236}">
                <a16:creationId xmlns:a16="http://schemas.microsoft.com/office/drawing/2014/main" id="{06575BF3-0F3F-44D1-A8B8-8086EBEDF5A2}"/>
              </a:ext>
            </a:extLst>
          </p:cNvPr>
          <p:cNvSpPr/>
          <p:nvPr/>
        </p:nvSpPr>
        <p:spPr>
          <a:xfrm>
            <a:off x="6172357" y="1625686"/>
            <a:ext cx="2590638" cy="4428000"/>
          </a:xfrm>
          <a:prstGeom prst="roundRect">
            <a:avLst>
              <a:gd name="adj" fmla="val 0"/>
            </a:avLst>
          </a:prstGeom>
          <a:blipFill dpi="0" rotWithShape="1">
            <a:blip r:embed="rId5"/>
            <a:srcRect/>
            <a:tile tx="0" ty="-19050" sx="100000" sy="100000" flip="none" algn="t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: скругленные углы 79">
            <a:extLst>
              <a:ext uri="{FF2B5EF4-FFF2-40B4-BE49-F238E27FC236}">
                <a16:creationId xmlns:a16="http://schemas.microsoft.com/office/drawing/2014/main" id="{4A88D11F-083A-42A0-B1D9-7B05C3690975}"/>
              </a:ext>
            </a:extLst>
          </p:cNvPr>
          <p:cNvSpPr/>
          <p:nvPr/>
        </p:nvSpPr>
        <p:spPr>
          <a:xfrm>
            <a:off x="8906390" y="3893686"/>
            <a:ext cx="2590638" cy="2160000"/>
          </a:xfrm>
          <a:prstGeom prst="roundRect">
            <a:avLst>
              <a:gd name="adj" fmla="val 0"/>
            </a:avLst>
          </a:prstGeom>
          <a:blipFill dpi="0" rotWithShape="1">
            <a:blip r:embed="rId6"/>
            <a:srcRect/>
            <a:tile tx="0" ty="-24130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>
            <a:extLst>
              <a:ext uri="{FF2B5EF4-FFF2-40B4-BE49-F238E27FC236}">
                <a16:creationId xmlns:a16="http://schemas.microsoft.com/office/drawing/2014/main" id="{EB75E7F7-60C7-48A1-A2A2-7EF76528DAC6}"/>
              </a:ext>
            </a:extLst>
          </p:cNvPr>
          <p:cNvSpPr/>
          <p:nvPr/>
        </p:nvSpPr>
        <p:spPr>
          <a:xfrm>
            <a:off x="6164066" y="5626856"/>
            <a:ext cx="1193759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5A1DC78-AF54-4084-9E6E-69455AC00A82}"/>
              </a:ext>
            </a:extLst>
          </p:cNvPr>
          <p:cNvSpPr txBox="1"/>
          <p:nvPr/>
        </p:nvSpPr>
        <p:spPr>
          <a:xfrm>
            <a:off x="6164066" y="5632357"/>
            <a:ext cx="1193759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Logic</a:t>
            </a:r>
            <a:endParaRPr lang="ru-RU" sz="12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grpSp>
        <p:nvGrpSpPr>
          <p:cNvPr id="119" name="Группа 118">
            <a:extLst>
              <a:ext uri="{FF2B5EF4-FFF2-40B4-BE49-F238E27FC236}">
                <a16:creationId xmlns:a16="http://schemas.microsoft.com/office/drawing/2014/main" id="{50AA45EC-A99A-4AFA-A585-7B0565746048}"/>
              </a:ext>
            </a:extLst>
          </p:cNvPr>
          <p:cNvGrpSpPr/>
          <p:nvPr/>
        </p:nvGrpSpPr>
        <p:grpSpPr>
          <a:xfrm>
            <a:off x="8906390" y="5626856"/>
            <a:ext cx="1193759" cy="288000"/>
            <a:chOff x="696001" y="5341926"/>
            <a:chExt cx="1193759" cy="288000"/>
          </a:xfrm>
        </p:grpSpPr>
        <p:sp>
          <p:nvSpPr>
            <p:cNvPr id="120" name="Прямоугольник 119">
              <a:extLst>
                <a:ext uri="{FF2B5EF4-FFF2-40B4-BE49-F238E27FC236}">
                  <a16:creationId xmlns:a16="http://schemas.microsoft.com/office/drawing/2014/main" id="{7D36CC83-77CD-4604-AA48-4646A7234656}"/>
                </a:ext>
              </a:extLst>
            </p:cNvPr>
            <p:cNvSpPr/>
            <p:nvPr/>
          </p:nvSpPr>
          <p:spPr>
            <a:xfrm>
              <a:off x="696001" y="5341926"/>
              <a:ext cx="1193759" cy="288000"/>
            </a:xfrm>
            <a:prstGeom prst="rect">
              <a:avLst/>
            </a:prstGeom>
            <a:solidFill>
              <a:srgbClr val="9D2E88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CEB84846-DBF3-4AD0-85C5-FF26ED95EDE9}"/>
                </a:ext>
              </a:extLst>
            </p:cNvPr>
            <p:cNvSpPr txBox="1"/>
            <p:nvPr/>
          </p:nvSpPr>
          <p:spPr>
            <a:xfrm>
              <a:off x="696001" y="5347427"/>
              <a:ext cx="1193759" cy="276999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Cleo</a:t>
              </a:r>
            </a:p>
          </p:txBody>
        </p:sp>
      </p:grpSp>
      <p:sp>
        <p:nvSpPr>
          <p:cNvPr id="139" name="Прямоугольник: скругленные углы 138">
            <a:extLst>
              <a:ext uri="{FF2B5EF4-FFF2-40B4-BE49-F238E27FC236}">
                <a16:creationId xmlns:a16="http://schemas.microsoft.com/office/drawing/2014/main" id="{3EEB7B1F-F20E-423E-B029-7A1E446D8C7C}"/>
              </a:ext>
            </a:extLst>
          </p:cNvPr>
          <p:cNvSpPr/>
          <p:nvPr/>
        </p:nvSpPr>
        <p:spPr>
          <a:xfrm>
            <a:off x="8906390" y="1625686"/>
            <a:ext cx="2590638" cy="2160000"/>
          </a:xfrm>
          <a:prstGeom prst="roundRect">
            <a:avLst>
              <a:gd name="adj" fmla="val 0"/>
            </a:avLst>
          </a:prstGeom>
          <a:blipFill dpi="0" rotWithShape="1">
            <a:blip r:embed="rId7"/>
            <a:srcRect/>
            <a:tile tx="0" ty="-13335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Прямоугольник 140">
            <a:extLst>
              <a:ext uri="{FF2B5EF4-FFF2-40B4-BE49-F238E27FC236}">
                <a16:creationId xmlns:a16="http://schemas.microsoft.com/office/drawing/2014/main" id="{5F247EDE-56F1-485C-A25A-BBD47906A01C}"/>
              </a:ext>
            </a:extLst>
          </p:cNvPr>
          <p:cNvSpPr/>
          <p:nvPr/>
        </p:nvSpPr>
        <p:spPr>
          <a:xfrm>
            <a:off x="8906390" y="3358856"/>
            <a:ext cx="1193759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83615F5C-CBE7-4223-9AF5-FFD9CC57A5F9}"/>
              </a:ext>
            </a:extLst>
          </p:cNvPr>
          <p:cNvSpPr txBox="1"/>
          <p:nvPr/>
        </p:nvSpPr>
        <p:spPr>
          <a:xfrm>
            <a:off x="8906390" y="3364357"/>
            <a:ext cx="1193759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Zip</a:t>
            </a:r>
          </a:p>
        </p:txBody>
      </p:sp>
      <p:pic>
        <p:nvPicPr>
          <p:cNvPr id="99" name="Рисунок 98">
            <a:extLst>
              <a:ext uri="{FF2B5EF4-FFF2-40B4-BE49-F238E27FC236}">
                <a16:creationId xmlns:a16="http://schemas.microsoft.com/office/drawing/2014/main" id="{75985374-CFFA-4143-A026-5942CAE664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4210" y="4032410"/>
            <a:ext cx="532401" cy="442959"/>
          </a:xfrm>
          <a:prstGeom prst="rect">
            <a:avLst/>
          </a:prstGeom>
        </p:spPr>
      </p:pic>
      <p:pic>
        <p:nvPicPr>
          <p:cNvPr id="100" name="Рисунок 99">
            <a:extLst>
              <a:ext uri="{FF2B5EF4-FFF2-40B4-BE49-F238E27FC236}">
                <a16:creationId xmlns:a16="http://schemas.microsoft.com/office/drawing/2014/main" id="{ACBD88A8-E333-4237-B382-BA8D24CD155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900" y="8894012"/>
            <a:ext cx="532401" cy="442959"/>
          </a:xfrm>
          <a:prstGeom prst="rect">
            <a:avLst/>
          </a:prstGeom>
        </p:spPr>
      </p:pic>
      <p:pic>
        <p:nvPicPr>
          <p:cNvPr id="101" name="Рисунок 100">
            <a:extLst>
              <a:ext uri="{FF2B5EF4-FFF2-40B4-BE49-F238E27FC236}">
                <a16:creationId xmlns:a16="http://schemas.microsoft.com/office/drawing/2014/main" id="{C2D0FD9C-5309-4B3F-8B9F-418439EE176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9644" y="9336971"/>
            <a:ext cx="532401" cy="442959"/>
          </a:xfrm>
          <a:prstGeom prst="rect">
            <a:avLst/>
          </a:prstGeom>
        </p:spPr>
      </p:pic>
      <p:pic>
        <p:nvPicPr>
          <p:cNvPr id="102" name="Рисунок 101">
            <a:extLst>
              <a:ext uri="{FF2B5EF4-FFF2-40B4-BE49-F238E27FC236}">
                <a16:creationId xmlns:a16="http://schemas.microsoft.com/office/drawing/2014/main" id="{9708C943-2609-4A93-B268-55E08512A02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34784" y="-6889132"/>
            <a:ext cx="532401" cy="442959"/>
          </a:xfrm>
          <a:prstGeom prst="rect">
            <a:avLst/>
          </a:prstGeom>
        </p:spPr>
      </p:pic>
      <p:pic>
        <p:nvPicPr>
          <p:cNvPr id="103" name="Рисунок 102">
            <a:extLst>
              <a:ext uri="{FF2B5EF4-FFF2-40B4-BE49-F238E27FC236}">
                <a16:creationId xmlns:a16="http://schemas.microsoft.com/office/drawing/2014/main" id="{288AD0A0-681F-4016-9216-8A125A6713E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6760" y="7494003"/>
            <a:ext cx="532401" cy="442959"/>
          </a:xfrm>
          <a:prstGeom prst="rect">
            <a:avLst/>
          </a:prstGeom>
        </p:spPr>
      </p:pic>
      <p:pic>
        <p:nvPicPr>
          <p:cNvPr id="104" name="Рисунок 103">
            <a:extLst>
              <a:ext uri="{FF2B5EF4-FFF2-40B4-BE49-F238E27FC236}">
                <a16:creationId xmlns:a16="http://schemas.microsoft.com/office/drawing/2014/main" id="{EB9120B8-7A8E-490D-AF46-C77B4626721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511" y="-5581748"/>
            <a:ext cx="532401" cy="442959"/>
          </a:xfrm>
          <a:prstGeom prst="rect">
            <a:avLst/>
          </a:prstGeom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0F5ED957-6160-4492-BC54-C37BF9BDCD5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891" y="-2292285"/>
            <a:ext cx="532401" cy="442959"/>
          </a:xfrm>
          <a:prstGeom prst="rect">
            <a:avLst/>
          </a:prstGeom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BD4FE4EF-ED22-4CDC-9394-CF365A8BC86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5217" y="-5084929"/>
            <a:ext cx="532401" cy="442959"/>
          </a:xfrm>
          <a:prstGeom prst="rect">
            <a:avLst/>
          </a:prstGeom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87694CD4-8FFD-4318-A770-E9758903D30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917" y="-1742128"/>
            <a:ext cx="519758" cy="506023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01A2127E-49F2-417A-9476-E1481827E91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39178" y="-2450658"/>
            <a:ext cx="532401" cy="442959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0D545840-0E93-4751-B482-34797004326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34907" y="9336971"/>
            <a:ext cx="532401" cy="442959"/>
          </a:xfrm>
          <a:prstGeom prst="rect">
            <a:avLst/>
          </a:prstGeom>
        </p:spPr>
      </p:pic>
      <p:pic>
        <p:nvPicPr>
          <p:cNvPr id="97" name="Рисунок 96">
            <a:extLst>
              <a:ext uri="{FF2B5EF4-FFF2-40B4-BE49-F238E27FC236}">
                <a16:creationId xmlns:a16="http://schemas.microsoft.com/office/drawing/2014/main" id="{8CAA43F7-EAED-45B8-9A01-CAA10F5B6B8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38069" y="-1377921"/>
            <a:ext cx="532401" cy="442959"/>
          </a:xfrm>
          <a:prstGeom prst="rect">
            <a:avLst/>
          </a:prstGeom>
        </p:spPr>
      </p:pic>
      <p:pic>
        <p:nvPicPr>
          <p:cNvPr id="98" name="Рисунок 97">
            <a:extLst>
              <a:ext uri="{FF2B5EF4-FFF2-40B4-BE49-F238E27FC236}">
                <a16:creationId xmlns:a16="http://schemas.microsoft.com/office/drawing/2014/main" id="{A8AB20CA-6154-4E73-B07C-4E0E77B9FFE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597" y="-3889833"/>
            <a:ext cx="532401" cy="442959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B96636FC-6AFA-4BEC-953C-D8D83FBE021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5232" y="-3728627"/>
            <a:ext cx="532400" cy="442959"/>
          </a:xfrm>
          <a:prstGeom prst="rect">
            <a:avLst/>
          </a:prstGeom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C7C2C3D8-958D-4C4A-B6FB-AA16282F1B2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1518" y="1321711"/>
            <a:ext cx="532400" cy="442959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B7A5AEE0-51E6-4F83-80E0-721C921FFBD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53735" y="2802469"/>
            <a:ext cx="532400" cy="442959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A951A524-B859-43FA-9B72-811D4E957A58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21108" y="5023462"/>
            <a:ext cx="532400" cy="442959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D4DDB018-E711-4AD4-966F-CCA2834DEA3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182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86198F3-CF0B-4BF7-9258-D150E605F2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0" name="Рисунок 155">
            <a:extLst>
              <a:ext uri="{FF2B5EF4-FFF2-40B4-BE49-F238E27FC236}">
                <a16:creationId xmlns:a16="http://schemas.microsoft.com/office/drawing/2014/main" id="{3312E926-48A4-47E4-9649-1F4A04C96A1A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71" name="Рисунок 155">
            <a:extLst>
              <a:ext uri="{FF2B5EF4-FFF2-40B4-BE49-F238E27FC236}">
                <a16:creationId xmlns:a16="http://schemas.microsoft.com/office/drawing/2014/main" id="{6AB4BEEA-DBB5-4F8C-845F-6A76CA20182B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Широкая гамма отделок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grpSp>
        <p:nvGrpSpPr>
          <p:cNvPr id="73" name="Группа 72">
            <a:extLst>
              <a:ext uri="{FF2B5EF4-FFF2-40B4-BE49-F238E27FC236}">
                <a16:creationId xmlns:a16="http://schemas.microsoft.com/office/drawing/2014/main" id="{C6F6529C-F295-4485-BEC2-CD58BE4A66EB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74" name="Группа 73">
              <a:extLst>
                <a:ext uri="{FF2B5EF4-FFF2-40B4-BE49-F238E27FC236}">
                  <a16:creationId xmlns:a16="http://schemas.microsoft.com/office/drawing/2014/main" id="{B36253F2-ACD6-421B-B8FB-F5E22CAFF927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76" name="Прямоугольник: скругленные углы 75">
                <a:extLst>
                  <a:ext uri="{FF2B5EF4-FFF2-40B4-BE49-F238E27FC236}">
                    <a16:creationId xmlns:a16="http://schemas.microsoft.com/office/drawing/2014/main" id="{4176682B-D7F3-40D3-A5A3-C5E98D352AB7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Прямоугольник: скругленные углы 76">
                <a:extLst>
                  <a:ext uri="{FF2B5EF4-FFF2-40B4-BE49-F238E27FC236}">
                    <a16:creationId xmlns:a16="http://schemas.microsoft.com/office/drawing/2014/main" id="{B372BA94-3C5E-49C0-B9CA-969F09148A47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8" name="Прямоугольник: скругленные углы 77">
                <a:extLst>
                  <a:ext uri="{FF2B5EF4-FFF2-40B4-BE49-F238E27FC236}">
                    <a16:creationId xmlns:a16="http://schemas.microsoft.com/office/drawing/2014/main" id="{F47BC193-7B25-4944-AB95-8212B124B78E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9" name="Прямоугольник: скругленные углы 78">
                <a:extLst>
                  <a:ext uri="{FF2B5EF4-FFF2-40B4-BE49-F238E27FC236}">
                    <a16:creationId xmlns:a16="http://schemas.microsoft.com/office/drawing/2014/main" id="{DC60D8D7-744A-44E3-ABEA-A84C5B0078F8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7C74860-2FF1-4FE6-A811-C4CB0FC1CD81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48</a:t>
              </a: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E9AEE649-5EEC-4031-A341-754AABA4E7E3}"/>
              </a:ext>
            </a:extLst>
          </p:cNvPr>
          <p:cNvGrpSpPr/>
          <p:nvPr/>
        </p:nvGrpSpPr>
        <p:grpSpPr>
          <a:xfrm>
            <a:off x="696000" y="1642569"/>
            <a:ext cx="10800000" cy="1965819"/>
            <a:chOff x="696000" y="1642569"/>
            <a:chExt cx="10800000" cy="2056768"/>
          </a:xfrm>
        </p:grpSpPr>
        <p:pic>
          <p:nvPicPr>
            <p:cNvPr id="92" name="Рисунок 91">
              <a:extLst>
                <a:ext uri="{FF2B5EF4-FFF2-40B4-BE49-F238E27FC236}">
                  <a16:creationId xmlns:a16="http://schemas.microsoft.com/office/drawing/2014/main" id="{9F5A5A27-611A-4B68-994C-70A865C2F7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308" b="43466"/>
            <a:stretch/>
          </p:blipFill>
          <p:spPr>
            <a:xfrm>
              <a:off x="696000" y="1642569"/>
              <a:ext cx="10800000" cy="2052975"/>
            </a:xfrm>
            <a:prstGeom prst="rect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sp>
          <p:nvSpPr>
            <p:cNvPr id="164" name="!!777">
              <a:extLst>
                <a:ext uri="{FF2B5EF4-FFF2-40B4-BE49-F238E27FC236}">
                  <a16:creationId xmlns:a16="http://schemas.microsoft.com/office/drawing/2014/main" id="{FFEF1006-B102-4432-8E51-0EDA9637A162}"/>
                </a:ext>
              </a:extLst>
            </p:cNvPr>
            <p:cNvSpPr/>
            <p:nvPr/>
          </p:nvSpPr>
          <p:spPr>
            <a:xfrm>
              <a:off x="696000" y="1643227"/>
              <a:ext cx="10800000" cy="2056110"/>
            </a:xfrm>
            <a:prstGeom prst="rect">
              <a:avLst/>
            </a:prstGeom>
            <a:gradFill>
              <a:gsLst>
                <a:gs pos="0">
                  <a:srgbClr val="34373B"/>
                </a:gs>
                <a:gs pos="54000">
                  <a:srgbClr val="34373B">
                    <a:alpha val="85000"/>
                  </a:srgbClr>
                </a:gs>
                <a:gs pos="100000">
                  <a:srgbClr val="34373B">
                    <a:alpha val="25000"/>
                  </a:srgbClr>
                </a:gs>
              </a:gsLst>
              <a:lin ang="0" scaled="0"/>
            </a:gradFill>
            <a:ln w="6350">
              <a:solidFill>
                <a:schemeClr val="bg1">
                  <a:lumMod val="85000"/>
                  <a:alpha val="20000"/>
                </a:schemeClr>
              </a:solidFill>
            </a:ln>
            <a:effectLst>
              <a:outerShdw blurRad="101600" dist="38100" sx="98000" sy="98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A9FCE2E8-FE3C-4AE1-B1F2-5E4DDA969175}"/>
              </a:ext>
            </a:extLst>
          </p:cNvPr>
          <p:cNvSpPr txBox="1"/>
          <p:nvPr/>
        </p:nvSpPr>
        <p:spPr>
          <a:xfrm>
            <a:off x="934363" y="1978420"/>
            <a:ext cx="554746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ru-RU" sz="1400" dirty="0">
                <a:solidFill>
                  <a:schemeClr val="bg1"/>
                </a:solidFill>
                <a:latin typeface="Montserrat Bold" panose="00000800000000000000" pitchFamily="2" charset="-52"/>
                <a:ea typeface="Montserrat"/>
                <a:cs typeface="Montserrat"/>
                <a:sym typeface="Montserrat"/>
              </a:rPr>
              <a:t>Для производства смесителей </a:t>
            </a:r>
            <a:r>
              <a:rPr lang="ru-RU" sz="1400" dirty="0" err="1">
                <a:solidFill>
                  <a:schemeClr val="bg1"/>
                </a:solidFill>
                <a:latin typeface="Montserrat Bold" panose="00000800000000000000" pitchFamily="2" charset="-52"/>
                <a:ea typeface="Montserrat"/>
                <a:cs typeface="Montserrat"/>
                <a:sym typeface="Montserrat"/>
              </a:rPr>
              <a:t>Treemme</a:t>
            </a:r>
            <a:r>
              <a:rPr lang="ru-RU" sz="1400" dirty="0">
                <a:solidFill>
                  <a:schemeClr val="bg1"/>
                </a:solidFill>
                <a:latin typeface="Montserrat Bold" panose="00000800000000000000" pitchFamily="2" charset="-52"/>
                <a:ea typeface="Montserrat"/>
                <a:cs typeface="Montserrat"/>
                <a:sym typeface="Montserrat"/>
              </a:rPr>
              <a:t> использует высококачественную латунь и нержавеющую сталь AISI 316L, для которых использует различные типы нанесения финишных покрытий</a:t>
            </a:r>
          </a:p>
        </p:txBody>
      </p:sp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73C1A713-88B0-4BF0-AB55-4C822F9704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BA57B62-27FF-4D96-9A32-C05084A6A3DC}"/>
              </a:ext>
            </a:extLst>
          </p:cNvPr>
          <p:cNvSpPr/>
          <p:nvPr/>
        </p:nvSpPr>
        <p:spPr>
          <a:xfrm>
            <a:off x="946426" y="3227634"/>
            <a:ext cx="10311211" cy="2830266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ED0761CE-C9AE-4CBD-BEEC-C3F466B13324}"/>
              </a:ext>
            </a:extLst>
          </p:cNvPr>
          <p:cNvSpPr txBox="1"/>
          <p:nvPr/>
        </p:nvSpPr>
        <p:spPr>
          <a:xfrm>
            <a:off x="1199900" y="3827877"/>
            <a:ext cx="50180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ru-RU" sz="1000" dirty="0">
                <a:latin typeface="Montserrat"/>
                <a:ea typeface="Montserrat"/>
                <a:cs typeface="Montserrat"/>
                <a:sym typeface="Montserrat"/>
              </a:rPr>
              <a:t>Для хромирования латунных элементов используется гальванический процесс с осаждением металлов (никеля и хрома). Никель защищает элемент от окисления и является необходимой основой для хорошего хромированного покрытия, предотвращая окисление и износ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9B1E3E2-DEDB-4E73-B0CA-38DBC6F8F686}"/>
              </a:ext>
            </a:extLst>
          </p:cNvPr>
          <p:cNvSpPr txBox="1"/>
          <p:nvPr/>
        </p:nvSpPr>
        <p:spPr>
          <a:xfrm>
            <a:off x="1199900" y="5312689"/>
            <a:ext cx="478942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ru-RU" sz="1000" dirty="0">
                <a:latin typeface="Montserrat"/>
                <a:ea typeface="Montserrat"/>
                <a:cs typeface="Montserrat"/>
                <a:sym typeface="Montserrat"/>
              </a:rPr>
              <a:t>Благодаря новому гальваническому цеху, изделия </a:t>
            </a:r>
            <a:r>
              <a:rPr lang="ru-RU" sz="1000" dirty="0" err="1">
                <a:latin typeface="Montserrat"/>
                <a:ea typeface="Montserrat"/>
                <a:cs typeface="Montserrat"/>
                <a:sym typeface="Montserrat"/>
              </a:rPr>
              <a:t>Treemme</a:t>
            </a:r>
            <a:r>
              <a:rPr lang="ru-RU" sz="1000" dirty="0">
                <a:latin typeface="Montserrat"/>
                <a:ea typeface="Montserrat"/>
                <a:cs typeface="Montserrat"/>
                <a:sym typeface="Montserrat"/>
              </a:rPr>
              <a:t> могут удовлетворить требования, предъявляемые к смесителям в странах с высокой влажностью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F729A27-50B8-4A2C-B9F8-9C73F33EB24C}"/>
              </a:ext>
            </a:extLst>
          </p:cNvPr>
          <p:cNvSpPr txBox="1"/>
          <p:nvPr/>
        </p:nvSpPr>
        <p:spPr>
          <a:xfrm>
            <a:off x="1199900" y="3504220"/>
            <a:ext cx="54889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ru-RU" sz="1400" dirty="0">
                <a:solidFill>
                  <a:srgbClr val="9D2E88"/>
                </a:solidFill>
                <a:latin typeface="Montserrat Bold" panose="00000800000000000000" pitchFamily="2" charset="-52"/>
                <a:ea typeface="Montserrat"/>
                <a:cs typeface="Montserrat"/>
                <a:sym typeface="Montserrat"/>
              </a:rPr>
              <a:t>Латунь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4193A3A-718F-4184-9BF0-14FDB687A801}"/>
              </a:ext>
            </a:extLst>
          </p:cNvPr>
          <p:cNvSpPr txBox="1"/>
          <p:nvPr/>
        </p:nvSpPr>
        <p:spPr>
          <a:xfrm>
            <a:off x="1199900" y="4570283"/>
            <a:ext cx="50180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ru-RU" sz="1000" dirty="0">
                <a:latin typeface="Montserrat"/>
                <a:ea typeface="Montserrat"/>
                <a:cs typeface="Montserrat"/>
                <a:sym typeface="Montserrat"/>
              </a:rPr>
              <a:t>В соответствии с UNI EN 1456 : 2009 минимальная толщина должна составлять: никель - 12 микрон, хром - 0,30 микрона, однако средние показатели толщины покрытий </a:t>
            </a:r>
            <a:r>
              <a:rPr lang="ru-RU" sz="1000" dirty="0" err="1">
                <a:latin typeface="Montserrat"/>
                <a:ea typeface="Montserrat"/>
                <a:cs typeface="Montserrat"/>
                <a:sym typeface="Montserrat"/>
              </a:rPr>
              <a:t>Treemme</a:t>
            </a:r>
            <a:r>
              <a:rPr lang="ru-RU" sz="1000" dirty="0">
                <a:latin typeface="Montserrat"/>
                <a:ea typeface="Montserrat"/>
                <a:cs typeface="Montserrat"/>
                <a:sym typeface="Montserrat"/>
              </a:rPr>
              <a:t> следующие: никель 19-20 микрон, хром 0,42-0,46 микрон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06F6A33E-E22B-46F9-8EFA-86F93E1A18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4686" y="-2271661"/>
            <a:ext cx="559417" cy="465437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D545B13-C4E0-4747-9167-7852FAAB07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3186" y="-2271661"/>
            <a:ext cx="559417" cy="465437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384C74A0-25F5-4CB3-A2CA-BDC0DB37A2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1686" y="-2271661"/>
            <a:ext cx="559417" cy="465437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A609CA7C-A45D-48B4-B98D-FBF40363E9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6186" y="-2271661"/>
            <a:ext cx="559417" cy="465437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FC446D19-F02A-40BB-B57E-F9C51D37FB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186" y="-2271661"/>
            <a:ext cx="559417" cy="465437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DF1353F-01FC-4418-97B7-156F9178127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7685" y="-2271661"/>
            <a:ext cx="559417" cy="465437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01077FED-E76B-4104-ADF2-AA0AD5A77A6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1686" y="-1747264"/>
            <a:ext cx="559417" cy="465437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89459476-9D0A-44BA-B1BA-2C64B069475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186" y="-1747264"/>
            <a:ext cx="559417" cy="465437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1F907C5D-A8B1-4B55-852B-1BEF83CE35C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3186" y="-1747264"/>
            <a:ext cx="559417" cy="465437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C431263D-EA0F-4F1D-B37E-9C9715B853B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4686" y="-1747264"/>
            <a:ext cx="559417" cy="465437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08EA0B9A-EB63-459F-8070-CF5BA767D40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6186" y="-1747264"/>
            <a:ext cx="559416" cy="465437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251A772A-B344-4531-BF4C-A34A5D2FC50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1687" y="-1222867"/>
            <a:ext cx="559416" cy="465437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349A9261-D2D8-458C-BB5C-45B4ECBD4F7E}"/>
              </a:ext>
            </a:extLst>
          </p:cNvPr>
          <p:cNvSpPr txBox="1"/>
          <p:nvPr/>
        </p:nvSpPr>
        <p:spPr>
          <a:xfrm>
            <a:off x="6448026" y="3815149"/>
            <a:ext cx="1800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100" dirty="0">
                <a:solidFill>
                  <a:srgbClr val="9D2E88"/>
                </a:solidFill>
                <a:latin typeface="Montserrat Bold" panose="00000800000000000000" pitchFamily="2" charset="-52"/>
                <a:ea typeface="Montserrat"/>
                <a:cs typeface="Montserrat"/>
                <a:sym typeface="Montserrat"/>
              </a:rPr>
              <a:t>Образцы цветов </a:t>
            </a:r>
          </a:p>
        </p:txBody>
      </p:sp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ACB424BF-7827-40FF-B463-2C3E41ADE4C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823" y="5229762"/>
            <a:ext cx="558173" cy="464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B39E5237-0C1B-414D-B2FB-7F658387F10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681" y="5229762"/>
            <a:ext cx="558173" cy="464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EDBED76F-5ED2-41AA-9701-C8A5EFF2959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291" y="5229762"/>
            <a:ext cx="558173" cy="46440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83EF0B52-9D9E-45A5-ABAE-2D473585DCF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759" y="4623052"/>
            <a:ext cx="533095" cy="519006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9B2E3B7-7FB8-4D29-9E9D-FBF8F0F0FF4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616" y="4650355"/>
            <a:ext cx="558173" cy="464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A5823DE7-9D32-4E1C-9EFB-7BEB42DA79B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823" y="4650355"/>
            <a:ext cx="558173" cy="464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4C0001B2-855F-4B28-A2C2-3AD70678434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291" y="4650355"/>
            <a:ext cx="558173" cy="464400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9938ECDF-4689-49A5-A4E3-72D76B744E3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4149" y="4650355"/>
            <a:ext cx="558173" cy="4644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F42EDA89-CB06-412C-B599-9E164FB815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823" y="4125554"/>
            <a:ext cx="558173" cy="464400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D0ABC5E-CF8F-4821-9A73-6142A948BD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616" y="4125554"/>
            <a:ext cx="558173" cy="464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AB991BE5-1865-4CE4-8846-19C687A067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0417" y="4125554"/>
            <a:ext cx="558173" cy="464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84824F55-76FA-46AD-9BAC-12ADF5DB0A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219" y="4125554"/>
            <a:ext cx="558173" cy="464400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2A4D73C3-62D9-4E6C-9C2D-E13431C7572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021" y="4125554"/>
            <a:ext cx="558173" cy="464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85F352BB-72A2-4FDD-B1E5-AFF65750371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186" y="-1222867"/>
            <a:ext cx="559416" cy="465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3491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86198F3-CF0B-4BF7-9258-D150E605F2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0" name="Рисунок 155">
            <a:extLst>
              <a:ext uri="{FF2B5EF4-FFF2-40B4-BE49-F238E27FC236}">
                <a16:creationId xmlns:a16="http://schemas.microsoft.com/office/drawing/2014/main" id="{3312E926-48A4-47E4-9649-1F4A04C96A1A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71" name="Рисунок 155">
            <a:extLst>
              <a:ext uri="{FF2B5EF4-FFF2-40B4-BE49-F238E27FC236}">
                <a16:creationId xmlns:a16="http://schemas.microsoft.com/office/drawing/2014/main" id="{6AB4BEEA-DBB5-4F8C-845F-6A76CA20182B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Широкая гамма отделок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grpSp>
        <p:nvGrpSpPr>
          <p:cNvPr id="73" name="Группа 72">
            <a:extLst>
              <a:ext uri="{FF2B5EF4-FFF2-40B4-BE49-F238E27FC236}">
                <a16:creationId xmlns:a16="http://schemas.microsoft.com/office/drawing/2014/main" id="{C6F6529C-F295-4485-BEC2-CD58BE4A66EB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74" name="Группа 73">
              <a:extLst>
                <a:ext uri="{FF2B5EF4-FFF2-40B4-BE49-F238E27FC236}">
                  <a16:creationId xmlns:a16="http://schemas.microsoft.com/office/drawing/2014/main" id="{B36253F2-ACD6-421B-B8FB-F5E22CAFF927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76" name="Прямоугольник: скругленные углы 75">
                <a:extLst>
                  <a:ext uri="{FF2B5EF4-FFF2-40B4-BE49-F238E27FC236}">
                    <a16:creationId xmlns:a16="http://schemas.microsoft.com/office/drawing/2014/main" id="{4176682B-D7F3-40D3-A5A3-C5E98D352AB7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Прямоугольник: скругленные углы 76">
                <a:extLst>
                  <a:ext uri="{FF2B5EF4-FFF2-40B4-BE49-F238E27FC236}">
                    <a16:creationId xmlns:a16="http://schemas.microsoft.com/office/drawing/2014/main" id="{B372BA94-3C5E-49C0-B9CA-969F09148A47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8" name="Прямоугольник: скругленные углы 77">
                <a:extLst>
                  <a:ext uri="{FF2B5EF4-FFF2-40B4-BE49-F238E27FC236}">
                    <a16:creationId xmlns:a16="http://schemas.microsoft.com/office/drawing/2014/main" id="{F47BC193-7B25-4944-AB95-8212B124B78E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9" name="Прямоугольник: скругленные углы 78">
                <a:extLst>
                  <a:ext uri="{FF2B5EF4-FFF2-40B4-BE49-F238E27FC236}">
                    <a16:creationId xmlns:a16="http://schemas.microsoft.com/office/drawing/2014/main" id="{DC60D8D7-744A-44E3-ABEA-A84C5B0078F8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7C74860-2FF1-4FE6-A811-C4CB0FC1CD81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49</a:t>
              </a:r>
            </a:p>
          </p:txBody>
        </p:sp>
      </p:grpSp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9F5A5A27-611A-4B68-994C-70A865C2F7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08" b="43466"/>
          <a:stretch/>
        </p:blipFill>
        <p:spPr>
          <a:xfrm>
            <a:off x="696000" y="1642569"/>
            <a:ext cx="10800000" cy="1962194"/>
          </a:xfrm>
          <a:prstGeom prst="rect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64" name="!!777">
            <a:extLst>
              <a:ext uri="{FF2B5EF4-FFF2-40B4-BE49-F238E27FC236}">
                <a16:creationId xmlns:a16="http://schemas.microsoft.com/office/drawing/2014/main" id="{FFEF1006-B102-4432-8E51-0EDA9637A162}"/>
              </a:ext>
            </a:extLst>
          </p:cNvPr>
          <p:cNvSpPr/>
          <p:nvPr/>
        </p:nvSpPr>
        <p:spPr>
          <a:xfrm>
            <a:off x="696000" y="1643198"/>
            <a:ext cx="10800000" cy="1965190"/>
          </a:xfrm>
          <a:prstGeom prst="rect">
            <a:avLst/>
          </a:prstGeom>
          <a:gradFill>
            <a:gsLst>
              <a:gs pos="0">
                <a:srgbClr val="34373B"/>
              </a:gs>
              <a:gs pos="54000">
                <a:srgbClr val="34373B">
                  <a:alpha val="85000"/>
                </a:srgbClr>
              </a:gs>
              <a:gs pos="100000">
                <a:srgbClr val="34373B">
                  <a:alpha val="25000"/>
                </a:srgbClr>
              </a:gs>
            </a:gsLst>
            <a:lin ang="0" scaled="0"/>
          </a:gra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9FCE2E8-FE3C-4AE1-B1F2-5E4DDA969175}"/>
              </a:ext>
            </a:extLst>
          </p:cNvPr>
          <p:cNvSpPr txBox="1"/>
          <p:nvPr/>
        </p:nvSpPr>
        <p:spPr>
          <a:xfrm>
            <a:off x="934363" y="1978420"/>
            <a:ext cx="554746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ru-RU" sz="1400" dirty="0">
                <a:solidFill>
                  <a:schemeClr val="bg1"/>
                </a:solidFill>
                <a:latin typeface="Montserrat Bold" panose="00000800000000000000" pitchFamily="2" charset="-52"/>
                <a:ea typeface="Montserrat"/>
                <a:cs typeface="Montserrat"/>
                <a:sym typeface="Montserrat"/>
              </a:rPr>
              <a:t>Для всей линейки продукции из нержавеющей </a:t>
            </a:r>
            <a:br>
              <a:rPr lang="ru-RU" sz="1400" dirty="0">
                <a:solidFill>
                  <a:schemeClr val="bg1"/>
                </a:solidFill>
                <a:latin typeface="Montserrat Bold" panose="00000800000000000000" pitchFamily="2" charset="-52"/>
                <a:ea typeface="Montserrat"/>
                <a:cs typeface="Montserrat"/>
                <a:sym typeface="Montserrat"/>
              </a:rPr>
            </a:br>
            <a:r>
              <a:rPr lang="ru-RU" sz="1400" dirty="0">
                <a:solidFill>
                  <a:schemeClr val="bg1"/>
                </a:solidFill>
                <a:latin typeface="Montserrat Bold" panose="00000800000000000000" pitchFamily="2" charset="-52"/>
                <a:ea typeface="Montserrat"/>
                <a:cs typeface="Montserrat"/>
                <a:sym typeface="Montserrat"/>
              </a:rPr>
              <a:t>стали используется сталь AISI 316L. Она устойчива </a:t>
            </a:r>
            <a:br>
              <a:rPr lang="ru-RU" sz="1400" dirty="0">
                <a:solidFill>
                  <a:schemeClr val="bg1"/>
                </a:solidFill>
                <a:latin typeface="Montserrat Bold" panose="00000800000000000000" pitchFamily="2" charset="-52"/>
                <a:ea typeface="Montserrat"/>
                <a:cs typeface="Montserrat"/>
                <a:sym typeface="Montserrat"/>
              </a:rPr>
            </a:br>
            <a:r>
              <a:rPr lang="ru-RU" sz="1400" dirty="0">
                <a:solidFill>
                  <a:schemeClr val="bg1"/>
                </a:solidFill>
                <a:latin typeface="Montserrat Bold" panose="00000800000000000000" pitchFamily="2" charset="-52"/>
                <a:ea typeface="Montserrat"/>
                <a:cs typeface="Montserrat"/>
                <a:sym typeface="Montserrat"/>
              </a:rPr>
              <a:t>к коррозии и подходит для установки в прибрежных районах и помещениях в повышенной влажностью</a:t>
            </a:r>
          </a:p>
        </p:txBody>
      </p:sp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73C1A713-88B0-4BF0-AB55-4C822F9704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BA57B62-27FF-4D96-9A32-C05084A6A3DC}"/>
              </a:ext>
            </a:extLst>
          </p:cNvPr>
          <p:cNvSpPr/>
          <p:nvPr/>
        </p:nvSpPr>
        <p:spPr>
          <a:xfrm>
            <a:off x="946426" y="3227634"/>
            <a:ext cx="10311211" cy="2830266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F729A27-50B8-4A2C-B9F8-9C73F33EB24C}"/>
              </a:ext>
            </a:extLst>
          </p:cNvPr>
          <p:cNvSpPr txBox="1"/>
          <p:nvPr/>
        </p:nvSpPr>
        <p:spPr>
          <a:xfrm>
            <a:off x="1199900" y="3504220"/>
            <a:ext cx="54889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ru-RU" sz="1400" dirty="0">
                <a:solidFill>
                  <a:srgbClr val="9D2E88"/>
                </a:solidFill>
                <a:latin typeface="Montserrat Bold" panose="00000800000000000000" pitchFamily="2" charset="-52"/>
                <a:ea typeface="Montserrat"/>
                <a:cs typeface="Montserrat"/>
                <a:sym typeface="Montserrat"/>
              </a:rPr>
              <a:t>Нержавеющая сталь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ED0761CE-C9AE-4CBD-BEEC-C3F466B13324}"/>
              </a:ext>
            </a:extLst>
          </p:cNvPr>
          <p:cNvSpPr txBox="1"/>
          <p:nvPr/>
        </p:nvSpPr>
        <p:spPr>
          <a:xfrm>
            <a:off x="1199900" y="3896957"/>
            <a:ext cx="501802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ru-RU" sz="1000" dirty="0">
                <a:latin typeface="Montserrat"/>
                <a:ea typeface="Montserrat"/>
                <a:cs typeface="Montserrat"/>
                <a:sym typeface="Montserrat"/>
              </a:rPr>
              <a:t>Для нанесения покрытий на изделия из нержавеющей стали используется технология PVD. Исходный материал преобразуется </a:t>
            </a:r>
            <a:br>
              <a:rPr lang="ru-RU" sz="1000" dirty="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1000" dirty="0">
                <a:latin typeface="Montserrat"/>
                <a:ea typeface="Montserrat"/>
                <a:cs typeface="Montserrat"/>
                <a:sym typeface="Montserrat"/>
              </a:rPr>
              <a:t>в пар, который затем, оседая на поверхности изделия, образует сверхпрочное покрытие, устойчивое к царапинам, потускнению </a:t>
            </a:r>
            <a:br>
              <a:rPr lang="ru-RU" sz="1000" dirty="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1000" dirty="0">
                <a:latin typeface="Montserrat"/>
                <a:ea typeface="Montserrat"/>
                <a:cs typeface="Montserrat"/>
                <a:sym typeface="Montserrat"/>
              </a:rPr>
              <a:t>и коррозии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4193A3A-718F-4184-9BF0-14FDB687A801}"/>
              </a:ext>
            </a:extLst>
          </p:cNvPr>
          <p:cNvSpPr txBox="1"/>
          <p:nvPr/>
        </p:nvSpPr>
        <p:spPr>
          <a:xfrm>
            <a:off x="1199900" y="4758731"/>
            <a:ext cx="48961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ru-RU" sz="1000" dirty="0">
                <a:latin typeface="Montserrat"/>
                <a:ea typeface="Montserrat"/>
                <a:cs typeface="Montserrat"/>
                <a:sym typeface="Montserrat"/>
              </a:rPr>
              <a:t>Главная ценность PVD-технологии заключается в способности модифицировать свойства поверхности изделия, не нарушая </a:t>
            </a:r>
            <a:br>
              <a:rPr lang="ru-RU" sz="1000" dirty="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1000" dirty="0">
                <a:latin typeface="Montserrat"/>
                <a:ea typeface="Montserrat"/>
                <a:cs typeface="Montserrat"/>
                <a:sym typeface="Montserrat"/>
              </a:rPr>
              <a:t>при этом свойства и биохимическую функциональность основного материала. PVD-покрытие чрезвычайно плотно </a:t>
            </a:r>
            <a:br>
              <a:rPr lang="ru-RU" sz="1000" dirty="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1000" dirty="0">
                <a:latin typeface="Montserrat"/>
                <a:ea typeface="Montserrat"/>
                <a:cs typeface="Montserrat"/>
                <a:sym typeface="Montserrat"/>
              </a:rPr>
              <a:t>и равномерно прилегает к основе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A16B28CC-4C3C-4E86-90AB-C1030A983720}"/>
              </a:ext>
            </a:extLst>
          </p:cNvPr>
          <p:cNvSpPr txBox="1"/>
          <p:nvPr/>
        </p:nvSpPr>
        <p:spPr>
          <a:xfrm>
            <a:off x="6531443" y="4225472"/>
            <a:ext cx="1800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100" dirty="0">
                <a:solidFill>
                  <a:srgbClr val="9D2E88"/>
                </a:solidFill>
                <a:latin typeface="Montserrat Bold" panose="00000800000000000000" pitchFamily="2" charset="-52"/>
                <a:ea typeface="Montserrat"/>
                <a:cs typeface="Montserrat"/>
                <a:sym typeface="Montserrat"/>
              </a:rPr>
              <a:t>Образцы цветов </a:t>
            </a:r>
          </a:p>
        </p:txBody>
      </p:sp>
      <p:pic>
        <p:nvPicPr>
          <p:cNvPr id="100" name="Рисунок 99">
            <a:extLst>
              <a:ext uri="{FF2B5EF4-FFF2-40B4-BE49-F238E27FC236}">
                <a16:creationId xmlns:a16="http://schemas.microsoft.com/office/drawing/2014/main" id="{B9CD998E-1B81-49A9-8843-D6347658B7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121" y="4539591"/>
            <a:ext cx="904327" cy="752400"/>
          </a:xfrm>
          <a:prstGeom prst="rect">
            <a:avLst/>
          </a:prstGeom>
        </p:spPr>
      </p:pic>
      <p:pic>
        <p:nvPicPr>
          <p:cNvPr id="101" name="Рисунок 100">
            <a:extLst>
              <a:ext uri="{FF2B5EF4-FFF2-40B4-BE49-F238E27FC236}">
                <a16:creationId xmlns:a16="http://schemas.microsoft.com/office/drawing/2014/main" id="{1DEDC79C-256D-47A2-A0C3-80B5759C00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122" y="4539591"/>
            <a:ext cx="904327" cy="752400"/>
          </a:xfrm>
          <a:prstGeom prst="rect">
            <a:avLst/>
          </a:prstGeom>
        </p:spPr>
      </p:pic>
      <p:pic>
        <p:nvPicPr>
          <p:cNvPr id="102" name="Рисунок 101">
            <a:extLst>
              <a:ext uri="{FF2B5EF4-FFF2-40B4-BE49-F238E27FC236}">
                <a16:creationId xmlns:a16="http://schemas.microsoft.com/office/drawing/2014/main" id="{5B2A5976-C1F8-432C-A118-402CC30933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3121" y="4539591"/>
            <a:ext cx="904327" cy="752400"/>
          </a:xfrm>
          <a:prstGeom prst="rect">
            <a:avLst/>
          </a:prstGeom>
        </p:spPr>
      </p:pic>
      <p:pic>
        <p:nvPicPr>
          <p:cNvPr id="103" name="Рисунок 102">
            <a:extLst>
              <a:ext uri="{FF2B5EF4-FFF2-40B4-BE49-F238E27FC236}">
                <a16:creationId xmlns:a16="http://schemas.microsoft.com/office/drawing/2014/main" id="{5C6F24DD-F823-4F51-A33B-8456250C5A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2121" y="4539591"/>
            <a:ext cx="904327" cy="7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7289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86198F3-CF0B-4BF7-9258-D150E605F2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0" name="Рисунок 155">
            <a:extLst>
              <a:ext uri="{FF2B5EF4-FFF2-40B4-BE49-F238E27FC236}">
                <a16:creationId xmlns:a16="http://schemas.microsoft.com/office/drawing/2014/main" id="{3312E926-48A4-47E4-9649-1F4A04C96A1A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71" name="Рисунок 155">
            <a:extLst>
              <a:ext uri="{FF2B5EF4-FFF2-40B4-BE49-F238E27FC236}">
                <a16:creationId xmlns:a16="http://schemas.microsoft.com/office/drawing/2014/main" id="{6AB4BEEA-DBB5-4F8C-845F-6A76CA20182B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Широкая гамма отделок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grpSp>
        <p:nvGrpSpPr>
          <p:cNvPr id="73" name="Группа 72">
            <a:extLst>
              <a:ext uri="{FF2B5EF4-FFF2-40B4-BE49-F238E27FC236}">
                <a16:creationId xmlns:a16="http://schemas.microsoft.com/office/drawing/2014/main" id="{C6F6529C-F295-4485-BEC2-CD58BE4A66EB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74" name="Группа 73">
              <a:extLst>
                <a:ext uri="{FF2B5EF4-FFF2-40B4-BE49-F238E27FC236}">
                  <a16:creationId xmlns:a16="http://schemas.microsoft.com/office/drawing/2014/main" id="{B36253F2-ACD6-421B-B8FB-F5E22CAFF927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76" name="Прямоугольник: скругленные углы 75">
                <a:extLst>
                  <a:ext uri="{FF2B5EF4-FFF2-40B4-BE49-F238E27FC236}">
                    <a16:creationId xmlns:a16="http://schemas.microsoft.com/office/drawing/2014/main" id="{4176682B-D7F3-40D3-A5A3-C5E98D352AB7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Прямоугольник: скругленные углы 76">
                <a:extLst>
                  <a:ext uri="{FF2B5EF4-FFF2-40B4-BE49-F238E27FC236}">
                    <a16:creationId xmlns:a16="http://schemas.microsoft.com/office/drawing/2014/main" id="{B372BA94-3C5E-49C0-B9CA-969F09148A47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8" name="Прямоугольник: скругленные углы 77">
                <a:extLst>
                  <a:ext uri="{FF2B5EF4-FFF2-40B4-BE49-F238E27FC236}">
                    <a16:creationId xmlns:a16="http://schemas.microsoft.com/office/drawing/2014/main" id="{F47BC193-7B25-4944-AB95-8212B124B78E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9" name="Прямоугольник: скругленные углы 78">
                <a:extLst>
                  <a:ext uri="{FF2B5EF4-FFF2-40B4-BE49-F238E27FC236}">
                    <a16:creationId xmlns:a16="http://schemas.microsoft.com/office/drawing/2014/main" id="{DC60D8D7-744A-44E3-ABEA-A84C5B0078F8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7C74860-2FF1-4FE6-A811-C4CB0FC1CD81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50</a:t>
              </a: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38E34661-CB42-4E46-8E7A-A44D64AE52AB}"/>
              </a:ext>
            </a:extLst>
          </p:cNvPr>
          <p:cNvSpPr txBox="1"/>
          <p:nvPr/>
        </p:nvSpPr>
        <p:spPr>
          <a:xfrm>
            <a:off x="594819" y="1167823"/>
            <a:ext cx="63962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Отделки изделий из латуни</a:t>
            </a:r>
            <a:endParaRPr lang="en-US" sz="1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69" name="Прямоугольник: скругленные углы 68">
            <a:extLst>
              <a:ext uri="{FF2B5EF4-FFF2-40B4-BE49-F238E27FC236}">
                <a16:creationId xmlns:a16="http://schemas.microsoft.com/office/drawing/2014/main" id="{47806332-24FE-4A28-9ECB-B8545A5AFFAF}"/>
              </a:ext>
            </a:extLst>
          </p:cNvPr>
          <p:cNvSpPr/>
          <p:nvPr/>
        </p:nvSpPr>
        <p:spPr>
          <a:xfrm>
            <a:off x="696001" y="1812306"/>
            <a:ext cx="2429847" cy="4241379"/>
          </a:xfrm>
          <a:prstGeom prst="roundRect">
            <a:avLst>
              <a:gd name="adj" fmla="val 0"/>
            </a:avLst>
          </a:prstGeom>
          <a:blipFill dpi="0" rotWithShape="1">
            <a:blip r:embed="rId2"/>
            <a:srcRect/>
            <a:tile tx="0" ty="0" sx="100000" sy="100000" flip="none" algn="t"/>
          </a:blipFill>
          <a:ln w="6350">
            <a:solidFill>
              <a:schemeClr val="tx1">
                <a:lumMod val="50000"/>
                <a:lumOff val="50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!!777">
            <a:extLst>
              <a:ext uri="{FF2B5EF4-FFF2-40B4-BE49-F238E27FC236}">
                <a16:creationId xmlns:a16="http://schemas.microsoft.com/office/drawing/2014/main" id="{361ED890-4C79-43B4-BAC2-4B6BA9B7AD56}"/>
              </a:ext>
            </a:extLst>
          </p:cNvPr>
          <p:cNvSpPr/>
          <p:nvPr/>
        </p:nvSpPr>
        <p:spPr>
          <a:xfrm>
            <a:off x="695848" y="1812306"/>
            <a:ext cx="2430000" cy="4241379"/>
          </a:xfrm>
          <a:prstGeom prst="roundRect">
            <a:avLst>
              <a:gd name="adj" fmla="val 0"/>
            </a:avLst>
          </a:prstGeom>
          <a:gradFill>
            <a:gsLst>
              <a:gs pos="28000">
                <a:srgbClr val="34373B">
                  <a:alpha val="89000"/>
                </a:srgbClr>
              </a:gs>
              <a:gs pos="0">
                <a:srgbClr val="34373B"/>
              </a:gs>
              <a:gs pos="91000">
                <a:srgbClr val="34373B">
                  <a:alpha val="0"/>
                </a:srgbClr>
              </a:gs>
            </a:gsLst>
            <a:lin ang="16200000" scaled="0"/>
          </a:gra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D9023099-C869-4D09-BED2-7166BF84C05E}"/>
              </a:ext>
            </a:extLst>
          </p:cNvPr>
          <p:cNvSpPr txBox="1"/>
          <p:nvPr/>
        </p:nvSpPr>
        <p:spPr>
          <a:xfrm>
            <a:off x="1218872" y="5382400"/>
            <a:ext cx="1384259" cy="307777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Хром</a:t>
            </a:r>
          </a:p>
        </p:txBody>
      </p:sp>
      <p:sp>
        <p:nvSpPr>
          <p:cNvPr id="71" name="Прямоугольник: скругленные углы 70">
            <a:extLst>
              <a:ext uri="{FF2B5EF4-FFF2-40B4-BE49-F238E27FC236}">
                <a16:creationId xmlns:a16="http://schemas.microsoft.com/office/drawing/2014/main" id="{6B0B5445-0BBA-4565-AEFE-9BD74A16F237}"/>
              </a:ext>
            </a:extLst>
          </p:cNvPr>
          <p:cNvSpPr/>
          <p:nvPr/>
        </p:nvSpPr>
        <p:spPr>
          <a:xfrm>
            <a:off x="3200400" y="2151560"/>
            <a:ext cx="1320587" cy="1346942"/>
          </a:xfrm>
          <a:prstGeom prst="roundRect">
            <a:avLst>
              <a:gd name="adj" fmla="val 0"/>
            </a:avLst>
          </a:prstGeom>
          <a:blipFill dpi="0" rotWithShape="1">
            <a:blip r:embed="rId3"/>
            <a:srcRect/>
            <a:tile tx="0" ty="63500" sx="100000" sy="100000" flip="none" algn="t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: скругленные углы 84">
            <a:extLst>
              <a:ext uri="{FF2B5EF4-FFF2-40B4-BE49-F238E27FC236}">
                <a16:creationId xmlns:a16="http://schemas.microsoft.com/office/drawing/2014/main" id="{E09596F5-073E-4677-A63D-FF154654D619}"/>
              </a:ext>
            </a:extLst>
          </p:cNvPr>
          <p:cNvSpPr/>
          <p:nvPr/>
        </p:nvSpPr>
        <p:spPr>
          <a:xfrm>
            <a:off x="4595537" y="2151560"/>
            <a:ext cx="1320587" cy="1346942"/>
          </a:xfrm>
          <a:prstGeom prst="roundRect">
            <a:avLst>
              <a:gd name="adj" fmla="val 0"/>
            </a:avLst>
          </a:prstGeom>
          <a:blipFill dpi="0" rotWithShape="1">
            <a:blip r:embed="rId4"/>
            <a:srcRect/>
            <a:tile tx="0" ty="7620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рямоугольник: скругленные углы 87">
            <a:extLst>
              <a:ext uri="{FF2B5EF4-FFF2-40B4-BE49-F238E27FC236}">
                <a16:creationId xmlns:a16="http://schemas.microsoft.com/office/drawing/2014/main" id="{40C23A52-4809-4258-A22B-6FED6FB02A00}"/>
              </a:ext>
            </a:extLst>
          </p:cNvPr>
          <p:cNvSpPr/>
          <p:nvPr/>
        </p:nvSpPr>
        <p:spPr>
          <a:xfrm>
            <a:off x="5990674" y="2151560"/>
            <a:ext cx="1320587" cy="1346942"/>
          </a:xfrm>
          <a:prstGeom prst="roundRect">
            <a:avLst>
              <a:gd name="adj" fmla="val 0"/>
            </a:avLst>
          </a:prstGeom>
          <a:blipFill dpi="0" rotWithShape="1">
            <a:blip r:embed="rId5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: скругленные углы 90">
            <a:extLst>
              <a:ext uri="{FF2B5EF4-FFF2-40B4-BE49-F238E27FC236}">
                <a16:creationId xmlns:a16="http://schemas.microsoft.com/office/drawing/2014/main" id="{5FFF95E3-7D1A-4951-9137-A91565D2F203}"/>
              </a:ext>
            </a:extLst>
          </p:cNvPr>
          <p:cNvSpPr/>
          <p:nvPr/>
        </p:nvSpPr>
        <p:spPr>
          <a:xfrm>
            <a:off x="7385812" y="2151560"/>
            <a:ext cx="1320587" cy="1346942"/>
          </a:xfrm>
          <a:prstGeom prst="roundRect">
            <a:avLst>
              <a:gd name="adj" fmla="val 0"/>
            </a:avLst>
          </a:prstGeom>
          <a:blipFill dpi="0" rotWithShape="1">
            <a:blip r:embed="rId6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: скругленные углы 94">
            <a:extLst>
              <a:ext uri="{FF2B5EF4-FFF2-40B4-BE49-F238E27FC236}">
                <a16:creationId xmlns:a16="http://schemas.microsoft.com/office/drawing/2014/main" id="{552DFDB2-5712-4BCB-873C-FE2A766C826F}"/>
              </a:ext>
            </a:extLst>
          </p:cNvPr>
          <p:cNvSpPr/>
          <p:nvPr/>
        </p:nvSpPr>
        <p:spPr>
          <a:xfrm>
            <a:off x="8780949" y="2151560"/>
            <a:ext cx="1320587" cy="1346942"/>
          </a:xfrm>
          <a:prstGeom prst="roundRect">
            <a:avLst>
              <a:gd name="adj" fmla="val 0"/>
            </a:avLst>
          </a:prstGeom>
          <a:blipFill dpi="0" rotWithShape="1">
            <a:blip r:embed="rId7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Прямоугольник: скругленные углы 102">
            <a:extLst>
              <a:ext uri="{FF2B5EF4-FFF2-40B4-BE49-F238E27FC236}">
                <a16:creationId xmlns:a16="http://schemas.microsoft.com/office/drawing/2014/main" id="{B2D8671F-2BDE-49FA-BE2C-A612A086F5EF}"/>
              </a:ext>
            </a:extLst>
          </p:cNvPr>
          <p:cNvSpPr/>
          <p:nvPr/>
        </p:nvSpPr>
        <p:spPr>
          <a:xfrm>
            <a:off x="10176088" y="2151560"/>
            <a:ext cx="1320587" cy="1346942"/>
          </a:xfrm>
          <a:prstGeom prst="roundRect">
            <a:avLst>
              <a:gd name="adj" fmla="val 0"/>
            </a:avLst>
          </a:prstGeom>
          <a:blipFill dpi="0" rotWithShape="1">
            <a:blip r:embed="rId8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11C92474-FDFE-40D5-B68F-E32391C44EFB}"/>
              </a:ext>
            </a:extLst>
          </p:cNvPr>
          <p:cNvSpPr txBox="1"/>
          <p:nvPr/>
        </p:nvSpPr>
        <p:spPr>
          <a:xfrm>
            <a:off x="3211278" y="3499728"/>
            <a:ext cx="1320587" cy="40011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Montserrat" panose="00000500000000000000" pitchFamily="2" charset="-52"/>
              </a:rPr>
              <a:t>Черный матовый 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87CC72CA-C0D4-43AA-BFF5-948858394828}"/>
              </a:ext>
            </a:extLst>
          </p:cNvPr>
          <p:cNvSpPr txBox="1"/>
          <p:nvPr/>
        </p:nvSpPr>
        <p:spPr>
          <a:xfrm>
            <a:off x="4595537" y="3499728"/>
            <a:ext cx="1320587" cy="40011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Montserrat" panose="00000500000000000000" pitchFamily="2" charset="-52"/>
              </a:rPr>
              <a:t>Белый </a:t>
            </a:r>
            <a:br>
              <a:rPr lang="ru-RU" sz="1000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1000" dirty="0">
                <a:solidFill>
                  <a:schemeClr val="bg1"/>
                </a:solidFill>
                <a:latin typeface="Montserrat" panose="00000500000000000000" pitchFamily="2" charset="-52"/>
              </a:rPr>
              <a:t>матовый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CFB773AD-8807-41F8-8A8B-112C66655A44}"/>
              </a:ext>
            </a:extLst>
          </p:cNvPr>
          <p:cNvSpPr txBox="1"/>
          <p:nvPr/>
        </p:nvSpPr>
        <p:spPr>
          <a:xfrm>
            <a:off x="5990674" y="3499728"/>
            <a:ext cx="1320587" cy="40011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Montserrat" panose="00000500000000000000" pitchFamily="2" charset="-52"/>
              </a:rPr>
              <a:t>Полированный никель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F3CC481A-5E22-48F0-A1AF-8A41895FE0FA}"/>
              </a:ext>
            </a:extLst>
          </p:cNvPr>
          <p:cNvSpPr txBox="1"/>
          <p:nvPr/>
        </p:nvSpPr>
        <p:spPr>
          <a:xfrm>
            <a:off x="7385812" y="3499728"/>
            <a:ext cx="1320587" cy="40011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Montserrat" panose="00000500000000000000" pitchFamily="2" charset="-52"/>
              </a:rPr>
              <a:t>Состаренный никель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8E479976-D6B5-4E98-B44F-D1850DC2E5A2}"/>
              </a:ext>
            </a:extLst>
          </p:cNvPr>
          <p:cNvSpPr txBox="1"/>
          <p:nvPr/>
        </p:nvSpPr>
        <p:spPr>
          <a:xfrm>
            <a:off x="8780949" y="3499728"/>
            <a:ext cx="1320587" cy="40011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Montserrat" panose="00000500000000000000" pitchFamily="2" charset="-52"/>
              </a:rPr>
              <a:t>Полированный черный хром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551895BD-CBF1-44C0-8709-86E5621D2796}"/>
              </a:ext>
            </a:extLst>
          </p:cNvPr>
          <p:cNvSpPr txBox="1"/>
          <p:nvPr/>
        </p:nvSpPr>
        <p:spPr>
          <a:xfrm>
            <a:off x="10176088" y="3499728"/>
            <a:ext cx="1320587" cy="40011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Montserrat" panose="00000500000000000000" pitchFamily="2" charset="-52"/>
              </a:rPr>
              <a:t>Состаренный черный хром</a:t>
            </a:r>
          </a:p>
        </p:txBody>
      </p:sp>
      <p:sp>
        <p:nvSpPr>
          <p:cNvPr id="142" name="Прямоугольник: скругленные углы 141">
            <a:extLst>
              <a:ext uri="{FF2B5EF4-FFF2-40B4-BE49-F238E27FC236}">
                <a16:creationId xmlns:a16="http://schemas.microsoft.com/office/drawing/2014/main" id="{44269481-0A3F-45BD-9D06-A122FDE7EFD5}"/>
              </a:ext>
            </a:extLst>
          </p:cNvPr>
          <p:cNvSpPr/>
          <p:nvPr/>
        </p:nvSpPr>
        <p:spPr>
          <a:xfrm>
            <a:off x="3200400" y="3966153"/>
            <a:ext cx="1320587" cy="1346942"/>
          </a:xfrm>
          <a:prstGeom prst="roundRect">
            <a:avLst>
              <a:gd name="adj" fmla="val 0"/>
            </a:avLst>
          </a:prstGeom>
          <a:blipFill dpi="0" rotWithShape="1">
            <a:blip r:embed="rId9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Прямоугольник: скругленные углы 144">
            <a:extLst>
              <a:ext uri="{FF2B5EF4-FFF2-40B4-BE49-F238E27FC236}">
                <a16:creationId xmlns:a16="http://schemas.microsoft.com/office/drawing/2014/main" id="{BB969F3A-C2EB-455D-ACEB-0E6AB66C6405}"/>
              </a:ext>
            </a:extLst>
          </p:cNvPr>
          <p:cNvSpPr/>
          <p:nvPr/>
        </p:nvSpPr>
        <p:spPr>
          <a:xfrm>
            <a:off x="4595537" y="3966153"/>
            <a:ext cx="1320587" cy="1346942"/>
          </a:xfrm>
          <a:prstGeom prst="roundRect">
            <a:avLst>
              <a:gd name="adj" fmla="val 0"/>
            </a:avLst>
          </a:prstGeom>
          <a:blipFill dpi="0" rotWithShape="1">
            <a:blip r:embed="rId10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Прямоугольник: скругленные углы 145">
            <a:extLst>
              <a:ext uri="{FF2B5EF4-FFF2-40B4-BE49-F238E27FC236}">
                <a16:creationId xmlns:a16="http://schemas.microsoft.com/office/drawing/2014/main" id="{38148DB4-E929-4438-90D9-9704264CAC2B}"/>
              </a:ext>
            </a:extLst>
          </p:cNvPr>
          <p:cNvSpPr/>
          <p:nvPr/>
        </p:nvSpPr>
        <p:spPr>
          <a:xfrm>
            <a:off x="5990674" y="3966153"/>
            <a:ext cx="1320587" cy="1346942"/>
          </a:xfrm>
          <a:prstGeom prst="roundRect">
            <a:avLst>
              <a:gd name="adj" fmla="val 0"/>
            </a:avLst>
          </a:prstGeom>
          <a:blipFill dpi="0" rotWithShape="1">
            <a:blip r:embed="rId11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7" name="Прямоугольник: скругленные углы 146">
            <a:extLst>
              <a:ext uri="{FF2B5EF4-FFF2-40B4-BE49-F238E27FC236}">
                <a16:creationId xmlns:a16="http://schemas.microsoft.com/office/drawing/2014/main" id="{012341CF-5853-4E51-A02A-B5A765DBFF5B}"/>
              </a:ext>
            </a:extLst>
          </p:cNvPr>
          <p:cNvSpPr/>
          <p:nvPr/>
        </p:nvSpPr>
        <p:spPr>
          <a:xfrm>
            <a:off x="7385812" y="3966153"/>
            <a:ext cx="1320587" cy="1346942"/>
          </a:xfrm>
          <a:prstGeom prst="roundRect">
            <a:avLst>
              <a:gd name="adj" fmla="val 0"/>
            </a:avLst>
          </a:prstGeom>
          <a:blipFill dpi="0" rotWithShape="1">
            <a:blip r:embed="rId12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Прямоугольник: скругленные углы 147">
            <a:extLst>
              <a:ext uri="{FF2B5EF4-FFF2-40B4-BE49-F238E27FC236}">
                <a16:creationId xmlns:a16="http://schemas.microsoft.com/office/drawing/2014/main" id="{4BAA1379-C795-4768-A0C8-62A75BB370A7}"/>
              </a:ext>
            </a:extLst>
          </p:cNvPr>
          <p:cNvSpPr/>
          <p:nvPr/>
        </p:nvSpPr>
        <p:spPr>
          <a:xfrm>
            <a:off x="8780949" y="3966153"/>
            <a:ext cx="1320587" cy="1346942"/>
          </a:xfrm>
          <a:prstGeom prst="roundRect">
            <a:avLst>
              <a:gd name="adj" fmla="val 0"/>
            </a:avLst>
          </a:prstGeom>
          <a:blipFill dpi="0" rotWithShape="1">
            <a:blip r:embed="rId13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Прямоугольник: скругленные углы 164">
            <a:extLst>
              <a:ext uri="{FF2B5EF4-FFF2-40B4-BE49-F238E27FC236}">
                <a16:creationId xmlns:a16="http://schemas.microsoft.com/office/drawing/2014/main" id="{5B133747-1649-4B39-9024-25C382CB1B08}"/>
              </a:ext>
            </a:extLst>
          </p:cNvPr>
          <p:cNvSpPr/>
          <p:nvPr/>
        </p:nvSpPr>
        <p:spPr>
          <a:xfrm>
            <a:off x="10176088" y="3966153"/>
            <a:ext cx="1320587" cy="1346942"/>
          </a:xfrm>
          <a:prstGeom prst="roundRect">
            <a:avLst>
              <a:gd name="adj" fmla="val 0"/>
            </a:avLst>
          </a:prstGeom>
          <a:blipFill dpi="0" rotWithShape="1">
            <a:blip r:embed="rId14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AC116681-711D-4F0E-AC92-BB46A93778D6}"/>
              </a:ext>
            </a:extLst>
          </p:cNvPr>
          <p:cNvSpPr txBox="1"/>
          <p:nvPr/>
        </p:nvSpPr>
        <p:spPr>
          <a:xfrm>
            <a:off x="3211278" y="5314321"/>
            <a:ext cx="1320587" cy="40011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Montserrat" panose="00000500000000000000" pitchFamily="2" charset="-52"/>
              </a:rPr>
              <a:t>Состаренная латунь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3F31E2FE-568F-402C-A7B2-326453BB05A9}"/>
              </a:ext>
            </a:extLst>
          </p:cNvPr>
          <p:cNvSpPr txBox="1"/>
          <p:nvPr/>
        </p:nvSpPr>
        <p:spPr>
          <a:xfrm>
            <a:off x="4595537" y="5314321"/>
            <a:ext cx="1320587" cy="40011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Montserrat" panose="00000500000000000000" pitchFamily="2" charset="-52"/>
              </a:rPr>
              <a:t>Состаренная бронза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79455A94-CCA8-42C2-8768-89C223E0FCC0}"/>
              </a:ext>
            </a:extLst>
          </p:cNvPr>
          <p:cNvSpPr txBox="1"/>
          <p:nvPr/>
        </p:nvSpPr>
        <p:spPr>
          <a:xfrm>
            <a:off x="5990674" y="5314321"/>
            <a:ext cx="1320587" cy="246221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Montserrat" panose="00000500000000000000" pitchFamily="2" charset="-52"/>
              </a:rPr>
              <a:t>Окисленный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3C8227E1-F2DE-4E4F-8089-F995EB250F1A}"/>
              </a:ext>
            </a:extLst>
          </p:cNvPr>
          <p:cNvSpPr txBox="1"/>
          <p:nvPr/>
        </p:nvSpPr>
        <p:spPr>
          <a:xfrm>
            <a:off x="7385812" y="5314321"/>
            <a:ext cx="1320587" cy="246221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Montserrat" panose="00000500000000000000" pitchFamily="2" charset="-52"/>
              </a:rPr>
              <a:t>Золото 24</a:t>
            </a:r>
            <a:r>
              <a:rPr lang="en-US" sz="1000" dirty="0">
                <a:solidFill>
                  <a:schemeClr val="bg1"/>
                </a:solidFill>
                <a:latin typeface="Montserrat" panose="00000500000000000000" pitchFamily="2" charset="-52"/>
              </a:rPr>
              <a:t>K</a:t>
            </a:r>
            <a:endParaRPr lang="ru-RU" sz="10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5599108E-4DEF-4185-A32E-D04F8FED1175}"/>
              </a:ext>
            </a:extLst>
          </p:cNvPr>
          <p:cNvSpPr txBox="1"/>
          <p:nvPr/>
        </p:nvSpPr>
        <p:spPr>
          <a:xfrm>
            <a:off x="8780949" y="5314321"/>
            <a:ext cx="1320587" cy="40011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Montserrat" panose="00000500000000000000" pitchFamily="2" charset="-52"/>
              </a:rPr>
              <a:t>Состаренное золото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F71E1332-E123-46FD-A3CD-391DDF0D6EF3}"/>
              </a:ext>
            </a:extLst>
          </p:cNvPr>
          <p:cNvSpPr txBox="1"/>
          <p:nvPr/>
        </p:nvSpPr>
        <p:spPr>
          <a:xfrm>
            <a:off x="10176088" y="5314321"/>
            <a:ext cx="1320587" cy="40011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Montserrat" panose="00000500000000000000" pitchFamily="2" charset="-52"/>
              </a:rPr>
              <a:t>Состаренное розовое золото</a:t>
            </a:r>
          </a:p>
        </p:txBody>
      </p:sp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AF596727-39C4-4ED5-AA71-ADFE8B5A41C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2490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86198F3-CF0B-4BF7-9258-D150E605F2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0" name="Рисунок 155">
            <a:extLst>
              <a:ext uri="{FF2B5EF4-FFF2-40B4-BE49-F238E27FC236}">
                <a16:creationId xmlns:a16="http://schemas.microsoft.com/office/drawing/2014/main" id="{3312E926-48A4-47E4-9649-1F4A04C96A1A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71" name="Рисунок 155">
            <a:extLst>
              <a:ext uri="{FF2B5EF4-FFF2-40B4-BE49-F238E27FC236}">
                <a16:creationId xmlns:a16="http://schemas.microsoft.com/office/drawing/2014/main" id="{6AB4BEEA-DBB5-4F8C-845F-6A76CA20182B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Широкая гамма отделок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grpSp>
        <p:nvGrpSpPr>
          <p:cNvPr id="73" name="Группа 72">
            <a:extLst>
              <a:ext uri="{FF2B5EF4-FFF2-40B4-BE49-F238E27FC236}">
                <a16:creationId xmlns:a16="http://schemas.microsoft.com/office/drawing/2014/main" id="{C6F6529C-F295-4485-BEC2-CD58BE4A66EB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74" name="Группа 73">
              <a:extLst>
                <a:ext uri="{FF2B5EF4-FFF2-40B4-BE49-F238E27FC236}">
                  <a16:creationId xmlns:a16="http://schemas.microsoft.com/office/drawing/2014/main" id="{B36253F2-ACD6-421B-B8FB-F5E22CAFF927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76" name="Прямоугольник: скругленные углы 75">
                <a:extLst>
                  <a:ext uri="{FF2B5EF4-FFF2-40B4-BE49-F238E27FC236}">
                    <a16:creationId xmlns:a16="http://schemas.microsoft.com/office/drawing/2014/main" id="{4176682B-D7F3-40D3-A5A3-C5E98D352AB7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Прямоугольник: скругленные углы 76">
                <a:extLst>
                  <a:ext uri="{FF2B5EF4-FFF2-40B4-BE49-F238E27FC236}">
                    <a16:creationId xmlns:a16="http://schemas.microsoft.com/office/drawing/2014/main" id="{B372BA94-3C5E-49C0-B9CA-969F09148A47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8" name="Прямоугольник: скругленные углы 77">
                <a:extLst>
                  <a:ext uri="{FF2B5EF4-FFF2-40B4-BE49-F238E27FC236}">
                    <a16:creationId xmlns:a16="http://schemas.microsoft.com/office/drawing/2014/main" id="{F47BC193-7B25-4944-AB95-8212B124B78E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9" name="Прямоугольник: скругленные углы 78">
                <a:extLst>
                  <a:ext uri="{FF2B5EF4-FFF2-40B4-BE49-F238E27FC236}">
                    <a16:creationId xmlns:a16="http://schemas.microsoft.com/office/drawing/2014/main" id="{DC60D8D7-744A-44E3-ABEA-A84C5B0078F8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7C74860-2FF1-4FE6-A811-C4CB0FC1CD81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51</a:t>
              </a: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38E34661-CB42-4E46-8E7A-A44D64AE52AB}"/>
              </a:ext>
            </a:extLst>
          </p:cNvPr>
          <p:cNvSpPr txBox="1"/>
          <p:nvPr/>
        </p:nvSpPr>
        <p:spPr>
          <a:xfrm>
            <a:off x="594819" y="1167823"/>
            <a:ext cx="63962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 Bold" panose="00000800000000000000" pitchFamily="2" charset="-52"/>
              </a:rPr>
              <a:t>Отделки изделий из нержавеющей стали</a:t>
            </a:r>
            <a:endParaRPr lang="en-US" sz="1400" dirty="0">
              <a:solidFill>
                <a:schemeClr val="bg1"/>
              </a:solidFill>
              <a:latin typeface="Montserrat Bold" panose="00000800000000000000" pitchFamily="2" charset="-52"/>
            </a:endParaRPr>
          </a:p>
        </p:txBody>
      </p:sp>
      <p:sp>
        <p:nvSpPr>
          <p:cNvPr id="69" name="Прямоугольник: скругленные углы 68">
            <a:extLst>
              <a:ext uri="{FF2B5EF4-FFF2-40B4-BE49-F238E27FC236}">
                <a16:creationId xmlns:a16="http://schemas.microsoft.com/office/drawing/2014/main" id="{47806332-24FE-4A28-9ECB-B8545A5AFFAF}"/>
              </a:ext>
            </a:extLst>
          </p:cNvPr>
          <p:cNvSpPr/>
          <p:nvPr/>
        </p:nvSpPr>
        <p:spPr>
          <a:xfrm>
            <a:off x="696009" y="1812306"/>
            <a:ext cx="2562282" cy="4241379"/>
          </a:xfrm>
          <a:prstGeom prst="roundRect">
            <a:avLst>
              <a:gd name="adj" fmla="val 0"/>
            </a:avLst>
          </a:prstGeom>
          <a:blipFill dpi="0" rotWithShape="1">
            <a:blip r:embed="rId2"/>
            <a:srcRect/>
            <a:tile tx="0" ty="0" sx="100000" sy="100000" flip="none" algn="t"/>
          </a:blipFill>
          <a:ln w="6350">
            <a:solidFill>
              <a:schemeClr val="tx1">
                <a:lumMod val="50000"/>
                <a:lumOff val="50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Прямоугольник: скругленные углы 116">
            <a:extLst>
              <a:ext uri="{FF2B5EF4-FFF2-40B4-BE49-F238E27FC236}">
                <a16:creationId xmlns:a16="http://schemas.microsoft.com/office/drawing/2014/main" id="{361ED890-4C79-43B4-BAC2-4B6BA9B7AD56}"/>
              </a:ext>
            </a:extLst>
          </p:cNvPr>
          <p:cNvSpPr/>
          <p:nvPr/>
        </p:nvSpPr>
        <p:spPr>
          <a:xfrm>
            <a:off x="695848" y="1812306"/>
            <a:ext cx="2562443" cy="4241379"/>
          </a:xfrm>
          <a:prstGeom prst="roundRect">
            <a:avLst>
              <a:gd name="adj" fmla="val 0"/>
            </a:avLst>
          </a:prstGeom>
          <a:gradFill>
            <a:gsLst>
              <a:gs pos="28000">
                <a:srgbClr val="34373B">
                  <a:alpha val="89000"/>
                </a:srgbClr>
              </a:gs>
              <a:gs pos="0">
                <a:srgbClr val="34373B"/>
              </a:gs>
              <a:gs pos="91000">
                <a:srgbClr val="34373B">
                  <a:alpha val="0"/>
                </a:srgbClr>
              </a:gs>
            </a:gsLst>
            <a:lin ang="16200000" scaled="0"/>
          </a:gra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: скругленные углы 64">
            <a:extLst>
              <a:ext uri="{FF2B5EF4-FFF2-40B4-BE49-F238E27FC236}">
                <a16:creationId xmlns:a16="http://schemas.microsoft.com/office/drawing/2014/main" id="{4116A4D8-36A4-405C-B2AF-AC842A2BF834}"/>
              </a:ext>
            </a:extLst>
          </p:cNvPr>
          <p:cNvSpPr/>
          <p:nvPr/>
        </p:nvSpPr>
        <p:spPr>
          <a:xfrm>
            <a:off x="3442137" y="1812306"/>
            <a:ext cx="2562282" cy="4241379"/>
          </a:xfrm>
          <a:prstGeom prst="roundRect">
            <a:avLst>
              <a:gd name="adj" fmla="val 0"/>
            </a:avLst>
          </a:prstGeom>
          <a:blipFill dpi="0" rotWithShape="1">
            <a:blip r:embed="rId3"/>
            <a:srcRect/>
            <a:tile tx="0" ty="0" sx="100000" sy="100000" flip="none" algn="t"/>
          </a:blipFill>
          <a:ln w="6350">
            <a:solidFill>
              <a:schemeClr val="tx1">
                <a:lumMod val="50000"/>
                <a:lumOff val="50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: скругленные углы 65">
            <a:extLst>
              <a:ext uri="{FF2B5EF4-FFF2-40B4-BE49-F238E27FC236}">
                <a16:creationId xmlns:a16="http://schemas.microsoft.com/office/drawing/2014/main" id="{61AB58EC-2973-41DB-BC0F-B15A76FD2EC3}"/>
              </a:ext>
            </a:extLst>
          </p:cNvPr>
          <p:cNvSpPr/>
          <p:nvPr/>
        </p:nvSpPr>
        <p:spPr>
          <a:xfrm>
            <a:off x="3441976" y="1812306"/>
            <a:ext cx="2562443" cy="4241379"/>
          </a:xfrm>
          <a:prstGeom prst="roundRect">
            <a:avLst>
              <a:gd name="adj" fmla="val 0"/>
            </a:avLst>
          </a:prstGeom>
          <a:gradFill>
            <a:gsLst>
              <a:gs pos="28000">
                <a:srgbClr val="34373B">
                  <a:alpha val="89000"/>
                </a:srgbClr>
              </a:gs>
              <a:gs pos="0">
                <a:srgbClr val="34373B"/>
              </a:gs>
              <a:gs pos="91000">
                <a:srgbClr val="34373B">
                  <a:alpha val="0"/>
                </a:srgbClr>
              </a:gs>
            </a:gsLst>
            <a:lin ang="16200000" scaled="0"/>
          </a:gra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: скругленные углы 67">
            <a:extLst>
              <a:ext uri="{FF2B5EF4-FFF2-40B4-BE49-F238E27FC236}">
                <a16:creationId xmlns:a16="http://schemas.microsoft.com/office/drawing/2014/main" id="{59440702-3E71-4AA1-B170-95A42F66C8F2}"/>
              </a:ext>
            </a:extLst>
          </p:cNvPr>
          <p:cNvSpPr/>
          <p:nvPr/>
        </p:nvSpPr>
        <p:spPr>
          <a:xfrm>
            <a:off x="6188265" y="1812306"/>
            <a:ext cx="2562282" cy="4241379"/>
          </a:xfrm>
          <a:prstGeom prst="roundRect">
            <a:avLst>
              <a:gd name="adj" fmla="val 0"/>
            </a:avLst>
          </a:prstGeom>
          <a:blipFill dpi="0" rotWithShape="1">
            <a:blip r:embed="rId4"/>
            <a:srcRect/>
            <a:tile tx="0" ty="0" sx="100000" sy="100000" flip="none" algn="t"/>
          </a:blipFill>
          <a:ln w="6350">
            <a:solidFill>
              <a:schemeClr val="tx1">
                <a:lumMod val="50000"/>
                <a:lumOff val="50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: скругленные углы 69">
            <a:extLst>
              <a:ext uri="{FF2B5EF4-FFF2-40B4-BE49-F238E27FC236}">
                <a16:creationId xmlns:a16="http://schemas.microsoft.com/office/drawing/2014/main" id="{63F12ACC-5890-42E8-A879-D979452F4A46}"/>
              </a:ext>
            </a:extLst>
          </p:cNvPr>
          <p:cNvSpPr/>
          <p:nvPr/>
        </p:nvSpPr>
        <p:spPr>
          <a:xfrm>
            <a:off x="6188104" y="1812306"/>
            <a:ext cx="2562443" cy="4241379"/>
          </a:xfrm>
          <a:prstGeom prst="roundRect">
            <a:avLst>
              <a:gd name="adj" fmla="val 0"/>
            </a:avLst>
          </a:prstGeom>
          <a:gradFill>
            <a:gsLst>
              <a:gs pos="28000">
                <a:srgbClr val="34373B">
                  <a:alpha val="89000"/>
                </a:srgbClr>
              </a:gs>
              <a:gs pos="0">
                <a:srgbClr val="34373B"/>
              </a:gs>
              <a:gs pos="91000">
                <a:srgbClr val="34373B">
                  <a:alpha val="0"/>
                </a:srgbClr>
              </a:gs>
            </a:gsLst>
            <a:lin ang="16200000" scaled="0"/>
          </a:gra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: скругленные углы 79">
            <a:extLst>
              <a:ext uri="{FF2B5EF4-FFF2-40B4-BE49-F238E27FC236}">
                <a16:creationId xmlns:a16="http://schemas.microsoft.com/office/drawing/2014/main" id="{25AD292B-3BA9-497A-A6E6-4B1CC327F23C}"/>
              </a:ext>
            </a:extLst>
          </p:cNvPr>
          <p:cNvSpPr/>
          <p:nvPr/>
        </p:nvSpPr>
        <p:spPr>
          <a:xfrm>
            <a:off x="8934393" y="1812306"/>
            <a:ext cx="2562282" cy="4241379"/>
          </a:xfrm>
          <a:prstGeom prst="roundRect">
            <a:avLst>
              <a:gd name="adj" fmla="val 0"/>
            </a:avLst>
          </a:prstGeom>
          <a:blipFill dpi="0" rotWithShape="1">
            <a:blip r:embed="rId5"/>
            <a:srcRect/>
            <a:tile tx="0" ty="0" sx="100000" sy="100000" flip="none" algn="ctr"/>
          </a:blipFill>
          <a:ln w="6350">
            <a:solidFill>
              <a:schemeClr val="tx1">
                <a:lumMod val="50000"/>
                <a:lumOff val="50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: скругленные углы 80">
            <a:extLst>
              <a:ext uri="{FF2B5EF4-FFF2-40B4-BE49-F238E27FC236}">
                <a16:creationId xmlns:a16="http://schemas.microsoft.com/office/drawing/2014/main" id="{4457ED48-8F25-4738-9E96-69554E9EF004}"/>
              </a:ext>
            </a:extLst>
          </p:cNvPr>
          <p:cNvSpPr/>
          <p:nvPr/>
        </p:nvSpPr>
        <p:spPr>
          <a:xfrm>
            <a:off x="8934232" y="1812306"/>
            <a:ext cx="2562443" cy="4241379"/>
          </a:xfrm>
          <a:prstGeom prst="roundRect">
            <a:avLst>
              <a:gd name="adj" fmla="val 0"/>
            </a:avLst>
          </a:prstGeom>
          <a:gradFill>
            <a:gsLst>
              <a:gs pos="28000">
                <a:srgbClr val="34373B">
                  <a:alpha val="89000"/>
                </a:srgbClr>
              </a:gs>
              <a:gs pos="0">
                <a:srgbClr val="34373B"/>
              </a:gs>
              <a:gs pos="91000">
                <a:srgbClr val="34373B">
                  <a:alpha val="0"/>
                </a:srgbClr>
              </a:gs>
            </a:gsLst>
            <a:lin ang="16200000" scaled="0"/>
          </a:gra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D9023099-C869-4D09-BED2-7166BF84C05E}"/>
              </a:ext>
            </a:extLst>
          </p:cNvPr>
          <p:cNvSpPr txBox="1"/>
          <p:nvPr/>
        </p:nvSpPr>
        <p:spPr>
          <a:xfrm>
            <a:off x="1028059" y="5104147"/>
            <a:ext cx="1898022" cy="52322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Нержавеющая сталь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9838C26-5837-4D01-86EF-015F743211DF}"/>
              </a:ext>
            </a:extLst>
          </p:cNvPr>
          <p:cNvSpPr txBox="1"/>
          <p:nvPr/>
        </p:nvSpPr>
        <p:spPr>
          <a:xfrm>
            <a:off x="3847383" y="5104147"/>
            <a:ext cx="1751630" cy="52322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Оружейный металл 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</a:rPr>
              <a:t>PVD</a:t>
            </a:r>
            <a:endParaRPr lang="ru-RU" sz="14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EED98C3-5423-450B-A3C4-1EBDF7DDA4C8}"/>
              </a:ext>
            </a:extLst>
          </p:cNvPr>
          <p:cNvSpPr txBox="1"/>
          <p:nvPr/>
        </p:nvSpPr>
        <p:spPr>
          <a:xfrm>
            <a:off x="6777196" y="5104147"/>
            <a:ext cx="1384259" cy="307777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Бронза 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</a:rPr>
              <a:t>PVD</a:t>
            </a:r>
            <a:endParaRPr lang="ru-RU" sz="14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465AE22-043F-4BAD-A804-4E1827BEEF20}"/>
              </a:ext>
            </a:extLst>
          </p:cNvPr>
          <p:cNvSpPr txBox="1"/>
          <p:nvPr/>
        </p:nvSpPr>
        <p:spPr>
          <a:xfrm>
            <a:off x="9523324" y="5104147"/>
            <a:ext cx="1384259" cy="52322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Желтое золото </a:t>
            </a:r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-52"/>
              </a:rPr>
              <a:t>PVD</a:t>
            </a:r>
            <a:endParaRPr lang="ru-RU" sz="14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1D30DA18-9FB2-4A17-8237-15E9D47607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EB1CE826-428E-49B0-B923-B756B9A41B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3" y="-6313532"/>
            <a:ext cx="7958400" cy="59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048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CE85F58A-9484-49B1-BEAE-3A082DA73FB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Рисунок 155">
            <a:extLst>
              <a:ext uri="{FF2B5EF4-FFF2-40B4-BE49-F238E27FC236}">
                <a16:creationId xmlns:a16="http://schemas.microsoft.com/office/drawing/2014/main" id="{582901F2-9EB4-48E8-906B-8BA5C079C672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6" name="Рисунок 155">
            <a:extLst>
              <a:ext uri="{FF2B5EF4-FFF2-40B4-BE49-F238E27FC236}">
                <a16:creationId xmlns:a16="http://schemas.microsoft.com/office/drawing/2014/main" id="{F5AF7E8C-11AA-4925-BB10-10B8B35F9A25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8BD781A3-88D9-4ACF-8476-BC47ED7254F1}"/>
              </a:ext>
            </a:extLst>
          </p:cNvPr>
          <p:cNvSpPr/>
          <p:nvPr/>
        </p:nvSpPr>
        <p:spPr>
          <a:xfrm>
            <a:off x="678514" y="1660207"/>
            <a:ext cx="10818161" cy="1891216"/>
          </a:xfrm>
          <a:prstGeom prst="roundRect">
            <a:avLst>
              <a:gd name="adj" fmla="val 0"/>
            </a:avLst>
          </a:prstGeom>
          <a:blipFill dpi="0" rotWithShape="1">
            <a:blip r:embed="rId2"/>
            <a:srcRect/>
            <a:tile tx="0" ty="-95250" sx="100000" sy="100000" flip="none" algn="l"/>
          </a:blipFill>
          <a:ln w="6350">
            <a:solidFill>
              <a:srgbClr val="9D2E88">
                <a:alpha val="20000"/>
              </a:srgb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chemeClr val="bg1"/>
                </a:solidFill>
                <a:latin typeface="Montserrat ExtraBold" panose="00000900000000000000" pitchFamily="2" charset="-52"/>
              </a:rPr>
              <a:t>Treemme</a:t>
            </a:r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 на выставке </a:t>
            </a:r>
            <a:r>
              <a:rPr lang="ru-RU" sz="2400" dirty="0" err="1">
                <a:solidFill>
                  <a:schemeClr val="bg1"/>
                </a:solidFill>
                <a:latin typeface="Montserrat ExtraBold" panose="00000900000000000000" pitchFamily="2" charset="-52"/>
              </a:rPr>
              <a:t>Cersaie</a:t>
            </a:r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 2024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A206CC-46CA-4ED4-B2D6-9E8CFCDDED08}"/>
              </a:ext>
            </a:extLst>
          </p:cNvPr>
          <p:cNvSpPr txBox="1"/>
          <p:nvPr/>
        </p:nvSpPr>
        <p:spPr>
          <a:xfrm>
            <a:off x="592012" y="4166025"/>
            <a:ext cx="515907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В этом году </a:t>
            </a:r>
            <a:r>
              <a:rPr lang="ru-RU" sz="1200" dirty="0" err="1">
                <a:solidFill>
                  <a:schemeClr val="bg1"/>
                </a:solidFill>
                <a:latin typeface="Montserrat" panose="00000500000000000000" pitchFamily="2" charset="-52"/>
              </a:rPr>
              <a:t>Rubinetterie</a:t>
            </a: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Montserrat" panose="00000500000000000000" pitchFamily="2" charset="-52"/>
              </a:rPr>
              <a:t>Treemme</a:t>
            </a: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 стремилась предложить посетителям особый опыт, который оказался весьма успешным, вызвав интерес и любопытство. Стенд был спроектирован как нечто большее, чем просто выставочная площадка, позволяющая посетителям совершить подлинное 360-градусное путешествие в самое сердце компании, от дизайна до производства</a:t>
            </a:r>
          </a:p>
        </p:txBody>
      </p:sp>
      <p:sp>
        <p:nvSpPr>
          <p:cNvPr id="73" name="Прямоугольник: скругленные углы 72">
            <a:extLst>
              <a:ext uri="{FF2B5EF4-FFF2-40B4-BE49-F238E27FC236}">
                <a16:creationId xmlns:a16="http://schemas.microsoft.com/office/drawing/2014/main" id="{52F37850-E150-49E8-A58C-F3602F4B7DA4}"/>
              </a:ext>
            </a:extLst>
          </p:cNvPr>
          <p:cNvSpPr/>
          <p:nvPr/>
        </p:nvSpPr>
        <p:spPr>
          <a:xfrm flipH="1">
            <a:off x="678514" y="1660207"/>
            <a:ext cx="10818161" cy="1891216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9D2E88"/>
              </a:gs>
              <a:gs pos="23000">
                <a:srgbClr val="9D2E88"/>
              </a:gs>
              <a:gs pos="100000">
                <a:srgbClr val="9D2E88">
                  <a:alpha val="0"/>
                </a:srgbClr>
              </a:gs>
            </a:gsLst>
            <a:lin ang="0" scaled="0"/>
          </a:gradFill>
          <a:ln w="6350">
            <a:solidFill>
              <a:srgbClr val="9D2E88">
                <a:alpha val="20000"/>
              </a:srgb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748EF113-34EB-40E6-A89F-375EFBCA3D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681721" y="1809347"/>
            <a:ext cx="4994558" cy="332970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517B20F-2935-48FD-959F-5E7D44BC3A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539" y="689205"/>
            <a:ext cx="7958400" cy="5968800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2AA2C5B2-4A3A-4B5B-A94F-01AC23DACF7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8"/>
          <a:stretch/>
        </p:blipFill>
        <p:spPr>
          <a:xfrm>
            <a:off x="12535205" y="1809347"/>
            <a:ext cx="4994557" cy="3330000"/>
          </a:xfrm>
          <a:prstGeom prst="rect">
            <a:avLst/>
          </a:prstGeom>
        </p:spPr>
      </p:pic>
      <p:grpSp>
        <p:nvGrpSpPr>
          <p:cNvPr id="69" name="Группа 68">
            <a:extLst>
              <a:ext uri="{FF2B5EF4-FFF2-40B4-BE49-F238E27FC236}">
                <a16:creationId xmlns:a16="http://schemas.microsoft.com/office/drawing/2014/main" id="{D8858D33-6FE9-4FEB-A215-2E21C59740D3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70" name="Группа 69">
              <a:extLst>
                <a:ext uri="{FF2B5EF4-FFF2-40B4-BE49-F238E27FC236}">
                  <a16:creationId xmlns:a16="http://schemas.microsoft.com/office/drawing/2014/main" id="{6C18F750-68D0-42E3-A932-56D5D16F5E09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74" name="Прямоугольник: скругленные углы 73">
                <a:extLst>
                  <a:ext uri="{FF2B5EF4-FFF2-40B4-BE49-F238E27FC236}">
                    <a16:creationId xmlns:a16="http://schemas.microsoft.com/office/drawing/2014/main" id="{665CFFEB-E9CA-45B7-90EF-EA9B4534CFD0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Прямоугольник: скругленные углы 74">
                <a:extLst>
                  <a:ext uri="{FF2B5EF4-FFF2-40B4-BE49-F238E27FC236}">
                    <a16:creationId xmlns:a16="http://schemas.microsoft.com/office/drawing/2014/main" id="{70B9EC7D-85A4-48EB-8576-7A4EDC2797A2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6" name="Прямоугольник: скругленные углы 75">
                <a:extLst>
                  <a:ext uri="{FF2B5EF4-FFF2-40B4-BE49-F238E27FC236}">
                    <a16:creationId xmlns:a16="http://schemas.microsoft.com/office/drawing/2014/main" id="{FBC74902-A78E-4962-B241-E07E4C0DA3B8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Прямоугольник: скругленные углы 76">
                <a:extLst>
                  <a:ext uri="{FF2B5EF4-FFF2-40B4-BE49-F238E27FC236}">
                    <a16:creationId xmlns:a16="http://schemas.microsoft.com/office/drawing/2014/main" id="{A47971E1-842F-4231-9A76-C82D243C1D1B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AB1D3B4D-CF8D-40C9-8AC8-6EA446D66403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52</a:t>
              </a:r>
            </a:p>
          </p:txBody>
        </p:sp>
      </p:grpSp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6961D8B5-BD98-4AFC-84B6-947E2A1F94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  <p:sp>
        <p:nvSpPr>
          <p:cNvPr id="31" name="TextBox 30">
            <a:hlinkClick r:id="rId8"/>
            <a:extLst>
              <a:ext uri="{FF2B5EF4-FFF2-40B4-BE49-F238E27FC236}">
                <a16:creationId xmlns:a16="http://schemas.microsoft.com/office/drawing/2014/main" id="{1F53A043-5114-4B0B-8664-BC18A46465CA}"/>
              </a:ext>
            </a:extLst>
          </p:cNvPr>
          <p:cNvSpPr txBox="1"/>
          <p:nvPr/>
        </p:nvSpPr>
        <p:spPr>
          <a:xfrm>
            <a:off x="6440912" y="5719346"/>
            <a:ext cx="110039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ru-RU" sz="800" spc="20" dirty="0">
                <a:solidFill>
                  <a:schemeClr val="bg1"/>
                </a:solidFill>
                <a:latin typeface="Montserrat" panose="00000500000000000000" pitchFamily="2" charset="-52"/>
              </a:rPr>
              <a:t>Смотрите видео презентацию</a:t>
            </a:r>
          </a:p>
        </p:txBody>
      </p:sp>
      <p:sp>
        <p:nvSpPr>
          <p:cNvPr id="29" name="Дуга 28">
            <a:hlinkClick r:id="rId8"/>
            <a:extLst>
              <a:ext uri="{FF2B5EF4-FFF2-40B4-BE49-F238E27FC236}">
                <a16:creationId xmlns:a16="http://schemas.microsoft.com/office/drawing/2014/main" id="{BEFB221D-B3E8-4EAC-97A7-5ED8F827982B}"/>
              </a:ext>
            </a:extLst>
          </p:cNvPr>
          <p:cNvSpPr/>
          <p:nvPr/>
        </p:nvSpPr>
        <p:spPr>
          <a:xfrm>
            <a:off x="7092745" y="4862687"/>
            <a:ext cx="898627" cy="898627"/>
          </a:xfrm>
          <a:prstGeom prst="arc">
            <a:avLst>
              <a:gd name="adj1" fmla="val 7797442"/>
              <a:gd name="adj2" fmla="val 5413161"/>
            </a:avLst>
          </a:prstGeom>
          <a:ln w="15875">
            <a:solidFill>
              <a:srgbClr val="9D2E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32" name="Прямая соединительная линия 31">
            <a:hlinkClick r:id="rId8"/>
            <a:extLst>
              <a:ext uri="{FF2B5EF4-FFF2-40B4-BE49-F238E27FC236}">
                <a16:creationId xmlns:a16="http://schemas.microsoft.com/office/drawing/2014/main" id="{18A04652-BF23-4FEA-A738-2A46C5C04AAA}"/>
              </a:ext>
            </a:extLst>
          </p:cNvPr>
          <p:cNvCxnSpPr>
            <a:cxnSpLocks/>
          </p:cNvCxnSpPr>
          <p:nvPr/>
        </p:nvCxnSpPr>
        <p:spPr>
          <a:xfrm>
            <a:off x="7542058" y="5755186"/>
            <a:ext cx="0" cy="306206"/>
          </a:xfrm>
          <a:prstGeom prst="line">
            <a:avLst/>
          </a:prstGeom>
          <a:ln w="15875">
            <a:solidFill>
              <a:srgbClr val="9D2E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Овал 33">
            <a:hlinkClick r:id="rId8"/>
            <a:extLst>
              <a:ext uri="{FF2B5EF4-FFF2-40B4-BE49-F238E27FC236}">
                <a16:creationId xmlns:a16="http://schemas.microsoft.com/office/drawing/2014/main" id="{BB2C163E-7136-4DD0-8DE3-54A0DA26DB3D}"/>
              </a:ext>
            </a:extLst>
          </p:cNvPr>
          <p:cNvSpPr/>
          <p:nvPr/>
        </p:nvSpPr>
        <p:spPr>
          <a:xfrm>
            <a:off x="7245044" y="5014986"/>
            <a:ext cx="594028" cy="594028"/>
          </a:xfrm>
          <a:prstGeom prst="ellipse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олилиния: фигура 38">
            <a:hlinkClick r:id="rId8"/>
            <a:extLst>
              <a:ext uri="{FF2B5EF4-FFF2-40B4-BE49-F238E27FC236}">
                <a16:creationId xmlns:a16="http://schemas.microsoft.com/office/drawing/2014/main" id="{6FDEBBC9-3F90-4871-BBAC-2BB934FBC86E}"/>
              </a:ext>
            </a:extLst>
          </p:cNvPr>
          <p:cNvSpPr/>
          <p:nvPr/>
        </p:nvSpPr>
        <p:spPr>
          <a:xfrm>
            <a:off x="7471103" y="5216131"/>
            <a:ext cx="170244" cy="191737"/>
          </a:xfrm>
          <a:custGeom>
            <a:avLst/>
            <a:gdLst>
              <a:gd name="connsiteX0" fmla="*/ 444 w 2629431"/>
              <a:gd name="connsiteY0" fmla="*/ 1479367 h 2961399"/>
              <a:gd name="connsiteX1" fmla="*/ 444 w 2629431"/>
              <a:gd name="connsiteY1" fmla="*/ 237832 h 2961399"/>
              <a:gd name="connsiteX2" fmla="*/ 208777 w 2629431"/>
              <a:gd name="connsiteY2" fmla="*/ 815 h 2961399"/>
              <a:gd name="connsiteX3" fmla="*/ 349370 w 2629431"/>
              <a:gd name="connsiteY3" fmla="*/ 40407 h 2961399"/>
              <a:gd name="connsiteX4" fmla="*/ 1362737 w 2629431"/>
              <a:gd name="connsiteY4" fmla="*/ 624901 h 2961399"/>
              <a:gd name="connsiteX5" fmla="*/ 2484962 w 2629431"/>
              <a:gd name="connsiteY5" fmla="*/ 1272330 h 2961399"/>
              <a:gd name="connsiteX6" fmla="*/ 2582378 w 2629431"/>
              <a:gd name="connsiteY6" fmla="*/ 1349606 h 2961399"/>
              <a:gd name="connsiteX7" fmla="*/ 2514255 w 2629431"/>
              <a:gd name="connsiteY7" fmla="*/ 1673206 h 2961399"/>
              <a:gd name="connsiteX8" fmla="*/ 2072338 w 2629431"/>
              <a:gd name="connsiteY8" fmla="*/ 1928913 h 2961399"/>
              <a:gd name="connsiteX9" fmla="*/ 349370 w 2629431"/>
              <a:gd name="connsiteY9" fmla="*/ 2922598 h 2961399"/>
              <a:gd name="connsiteX10" fmla="*/ 71388 w 2629431"/>
              <a:gd name="connsiteY10" fmla="*/ 2903069 h 2961399"/>
              <a:gd name="connsiteX11" fmla="*/ 367 w 2629431"/>
              <a:gd name="connsiteY11" fmla="*/ 2724716 h 2961399"/>
              <a:gd name="connsiteX12" fmla="*/ 367 w 2629431"/>
              <a:gd name="connsiteY12" fmla="*/ 1700287 h 2961399"/>
              <a:gd name="connsiteX13" fmla="*/ 367 w 2629431"/>
              <a:gd name="connsiteY13" fmla="*/ 1479062 h 2961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29431" h="2961399">
                <a:moveTo>
                  <a:pt x="444" y="1479367"/>
                </a:moveTo>
                <a:cubicBezTo>
                  <a:pt x="444" y="1065547"/>
                  <a:pt x="444" y="651702"/>
                  <a:pt x="444" y="237832"/>
                </a:cubicBezTo>
                <a:cubicBezTo>
                  <a:pt x="444" y="104181"/>
                  <a:pt x="85348" y="8596"/>
                  <a:pt x="208777" y="815"/>
                </a:cubicBezTo>
                <a:cubicBezTo>
                  <a:pt x="260269" y="-2389"/>
                  <a:pt x="305506" y="15081"/>
                  <a:pt x="349370" y="40407"/>
                </a:cubicBezTo>
                <a:cubicBezTo>
                  <a:pt x="687006" y="235643"/>
                  <a:pt x="1024795" y="430474"/>
                  <a:pt x="1362737" y="624901"/>
                </a:cubicBezTo>
                <a:cubicBezTo>
                  <a:pt x="1736891" y="840583"/>
                  <a:pt x="2110961" y="1056393"/>
                  <a:pt x="2484962" y="1272330"/>
                </a:cubicBezTo>
                <a:cubicBezTo>
                  <a:pt x="2520663" y="1293003"/>
                  <a:pt x="2556975" y="1318101"/>
                  <a:pt x="2582378" y="1349606"/>
                </a:cubicBezTo>
                <a:cubicBezTo>
                  <a:pt x="2666672" y="1454422"/>
                  <a:pt x="2635319" y="1601346"/>
                  <a:pt x="2514255" y="1673206"/>
                </a:cubicBezTo>
                <a:cubicBezTo>
                  <a:pt x="2367941" y="1760171"/>
                  <a:pt x="2219720" y="1843855"/>
                  <a:pt x="2072338" y="1928913"/>
                </a:cubicBezTo>
                <a:cubicBezTo>
                  <a:pt x="1498119" y="2260141"/>
                  <a:pt x="923794" y="2591370"/>
                  <a:pt x="349370" y="2922598"/>
                </a:cubicBezTo>
                <a:cubicBezTo>
                  <a:pt x="248064" y="2981032"/>
                  <a:pt x="147597" y="2973938"/>
                  <a:pt x="71388" y="2903069"/>
                </a:cubicBezTo>
                <a:cubicBezTo>
                  <a:pt x="19591" y="2855010"/>
                  <a:pt x="291" y="2793906"/>
                  <a:pt x="367" y="2724716"/>
                </a:cubicBezTo>
                <a:cubicBezTo>
                  <a:pt x="672" y="2383265"/>
                  <a:pt x="672" y="2041789"/>
                  <a:pt x="367" y="1700287"/>
                </a:cubicBezTo>
                <a:cubicBezTo>
                  <a:pt x="367" y="1626596"/>
                  <a:pt x="367" y="1552854"/>
                  <a:pt x="367" y="1479062"/>
                </a:cubicBezTo>
                <a:close/>
              </a:path>
            </a:pathLst>
          </a:custGeom>
          <a:solidFill>
            <a:schemeClr val="bg1"/>
          </a:solidFill>
          <a:ln w="762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1491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CE85F58A-9484-49B1-BEAE-3A082DA73FB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Рисунок 155">
            <a:extLst>
              <a:ext uri="{FF2B5EF4-FFF2-40B4-BE49-F238E27FC236}">
                <a16:creationId xmlns:a16="http://schemas.microsoft.com/office/drawing/2014/main" id="{582901F2-9EB4-48E8-906B-8BA5C079C672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6" name="Рисунок 155">
            <a:extLst>
              <a:ext uri="{FF2B5EF4-FFF2-40B4-BE49-F238E27FC236}">
                <a16:creationId xmlns:a16="http://schemas.microsoft.com/office/drawing/2014/main" id="{F5AF7E8C-11AA-4925-BB10-10B8B35F9A25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Качество продукции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89563EE-48CE-4D8C-9192-B6E4A0A8BC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88" b="16119"/>
          <a:stretch/>
        </p:blipFill>
        <p:spPr>
          <a:xfrm>
            <a:off x="714169" y="1628796"/>
            <a:ext cx="10800000" cy="2308793"/>
          </a:xfrm>
          <a:prstGeom prst="rect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28" name="TextBox 127">
            <a:extLst>
              <a:ext uri="{FF2B5EF4-FFF2-40B4-BE49-F238E27FC236}">
                <a16:creationId xmlns:a16="http://schemas.microsoft.com/office/drawing/2014/main" id="{B0877617-A4FC-48FC-AFEA-570E7D918ACE}"/>
              </a:ext>
            </a:extLst>
          </p:cNvPr>
          <p:cNvSpPr txBox="1"/>
          <p:nvPr/>
        </p:nvSpPr>
        <p:spPr>
          <a:xfrm>
            <a:off x="862046" y="4083522"/>
            <a:ext cx="63962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Международные сертификаты </a:t>
            </a:r>
            <a:endParaRPr lang="en-US" sz="14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29" name="Прямоугольник: скругленные углы 128">
            <a:extLst>
              <a:ext uri="{FF2B5EF4-FFF2-40B4-BE49-F238E27FC236}">
                <a16:creationId xmlns:a16="http://schemas.microsoft.com/office/drawing/2014/main" id="{4E72D74F-6DB0-4C8C-9E53-CADE7875F61A}"/>
              </a:ext>
            </a:extLst>
          </p:cNvPr>
          <p:cNvSpPr/>
          <p:nvPr/>
        </p:nvSpPr>
        <p:spPr>
          <a:xfrm flipH="1">
            <a:off x="714169" y="1628796"/>
            <a:ext cx="10800000" cy="2307600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34373B">
                  <a:lumMod val="96000"/>
                </a:srgbClr>
              </a:gs>
              <a:gs pos="18000">
                <a:srgbClr val="34373B">
                  <a:alpha val="88000"/>
                </a:srgbClr>
              </a:gs>
              <a:gs pos="100000">
                <a:srgbClr val="34373B">
                  <a:alpha val="0"/>
                </a:srgbClr>
              </a:gs>
            </a:gsLst>
            <a:lin ang="0" scaled="0"/>
          </a:gra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91BB6B8F-183E-4E15-A12E-3772A8C36372}"/>
              </a:ext>
            </a:extLst>
          </p:cNvPr>
          <p:cNvSpPr/>
          <p:nvPr/>
        </p:nvSpPr>
        <p:spPr>
          <a:xfrm>
            <a:off x="6148512" y="4559162"/>
            <a:ext cx="1199016" cy="115780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id="{E334DED4-9546-49AF-8332-10A85BB74C7F}"/>
              </a:ext>
            </a:extLst>
          </p:cNvPr>
          <p:cNvSpPr/>
          <p:nvPr/>
        </p:nvSpPr>
        <p:spPr>
          <a:xfrm>
            <a:off x="7452555" y="4559162"/>
            <a:ext cx="1199016" cy="115780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8D0F0E1F-9571-41E4-90CB-BA32514F0C9B}"/>
              </a:ext>
            </a:extLst>
          </p:cNvPr>
          <p:cNvSpPr/>
          <p:nvPr/>
        </p:nvSpPr>
        <p:spPr>
          <a:xfrm>
            <a:off x="8756598" y="4559162"/>
            <a:ext cx="1199016" cy="115780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Прямоугольник: скругленные углы 109">
            <a:extLst>
              <a:ext uri="{FF2B5EF4-FFF2-40B4-BE49-F238E27FC236}">
                <a16:creationId xmlns:a16="http://schemas.microsoft.com/office/drawing/2014/main" id="{693667D2-A6F2-4188-A35C-9875865CA6B1}"/>
              </a:ext>
            </a:extLst>
          </p:cNvPr>
          <p:cNvSpPr/>
          <p:nvPr/>
        </p:nvSpPr>
        <p:spPr>
          <a:xfrm>
            <a:off x="4844470" y="4559162"/>
            <a:ext cx="1199016" cy="11578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рямоугольник 113">
            <a:extLst>
              <a:ext uri="{FF2B5EF4-FFF2-40B4-BE49-F238E27FC236}">
                <a16:creationId xmlns:a16="http://schemas.microsoft.com/office/drawing/2014/main" id="{FBCA3B95-89FF-4DDD-8336-67DBE43B43BA}"/>
              </a:ext>
            </a:extLst>
          </p:cNvPr>
          <p:cNvSpPr/>
          <p:nvPr/>
        </p:nvSpPr>
        <p:spPr>
          <a:xfrm>
            <a:off x="932341" y="4559162"/>
            <a:ext cx="1199016" cy="115780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Прямоугольник 114">
            <a:extLst>
              <a:ext uri="{FF2B5EF4-FFF2-40B4-BE49-F238E27FC236}">
                <a16:creationId xmlns:a16="http://schemas.microsoft.com/office/drawing/2014/main" id="{701FEE7C-7FE9-4F68-B53F-D8D49BED3ADC}"/>
              </a:ext>
            </a:extLst>
          </p:cNvPr>
          <p:cNvSpPr/>
          <p:nvPr/>
        </p:nvSpPr>
        <p:spPr>
          <a:xfrm>
            <a:off x="2236384" y="4559162"/>
            <a:ext cx="1199016" cy="115780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Прямоугольник 115">
            <a:extLst>
              <a:ext uri="{FF2B5EF4-FFF2-40B4-BE49-F238E27FC236}">
                <a16:creationId xmlns:a16="http://schemas.microsoft.com/office/drawing/2014/main" id="{37D75891-9E65-400F-98FA-C57EF743CBFF}"/>
              </a:ext>
            </a:extLst>
          </p:cNvPr>
          <p:cNvSpPr/>
          <p:nvPr/>
        </p:nvSpPr>
        <p:spPr>
          <a:xfrm>
            <a:off x="3540427" y="4559162"/>
            <a:ext cx="1199016" cy="115780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Прямоугольник 117">
            <a:extLst>
              <a:ext uri="{FF2B5EF4-FFF2-40B4-BE49-F238E27FC236}">
                <a16:creationId xmlns:a16="http://schemas.microsoft.com/office/drawing/2014/main" id="{AD2E21A5-5082-4D29-BCD7-CC02AF284687}"/>
              </a:ext>
            </a:extLst>
          </p:cNvPr>
          <p:cNvSpPr/>
          <p:nvPr/>
        </p:nvSpPr>
        <p:spPr>
          <a:xfrm>
            <a:off x="10060643" y="4559162"/>
            <a:ext cx="1199016" cy="115780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1" name="Прямоугольник 120">
            <a:extLst>
              <a:ext uri="{FF2B5EF4-FFF2-40B4-BE49-F238E27FC236}">
                <a16:creationId xmlns:a16="http://schemas.microsoft.com/office/drawing/2014/main" id="{90EF1E7E-8F56-4421-B57E-F72178A62C0E}"/>
              </a:ext>
            </a:extLst>
          </p:cNvPr>
          <p:cNvSpPr/>
          <p:nvPr/>
        </p:nvSpPr>
        <p:spPr>
          <a:xfrm>
            <a:off x="7452556" y="3299357"/>
            <a:ext cx="1199016" cy="115780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Прямоугольник 121">
            <a:extLst>
              <a:ext uri="{FF2B5EF4-FFF2-40B4-BE49-F238E27FC236}">
                <a16:creationId xmlns:a16="http://schemas.microsoft.com/office/drawing/2014/main" id="{F4BA4657-D49B-434E-8638-5BD0E75F956D}"/>
              </a:ext>
            </a:extLst>
          </p:cNvPr>
          <p:cNvSpPr/>
          <p:nvPr/>
        </p:nvSpPr>
        <p:spPr>
          <a:xfrm>
            <a:off x="8756599" y="3299357"/>
            <a:ext cx="1199016" cy="115780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Прямоугольник 126">
            <a:extLst>
              <a:ext uri="{FF2B5EF4-FFF2-40B4-BE49-F238E27FC236}">
                <a16:creationId xmlns:a16="http://schemas.microsoft.com/office/drawing/2014/main" id="{6D5F3A71-9D94-46CF-9F9F-18BF426EB4D8}"/>
              </a:ext>
            </a:extLst>
          </p:cNvPr>
          <p:cNvSpPr/>
          <p:nvPr/>
        </p:nvSpPr>
        <p:spPr>
          <a:xfrm>
            <a:off x="10060644" y="3299357"/>
            <a:ext cx="1199016" cy="115780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32A4FE12-1EA3-46E2-B0B9-007B270FC47D}"/>
              </a:ext>
            </a:extLst>
          </p:cNvPr>
          <p:cNvSpPr txBox="1"/>
          <p:nvPr/>
        </p:nvSpPr>
        <p:spPr>
          <a:xfrm>
            <a:off x="8575218" y="2171093"/>
            <a:ext cx="27484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schemeClr val="bg1"/>
                </a:solidFill>
                <a:latin typeface="Montserrat Bold" panose="00000800000000000000" pitchFamily="2" charset="-52"/>
              </a:rPr>
              <a:t>Гарантия </a:t>
            </a:r>
            <a:br>
              <a:rPr lang="ru-RU" sz="1600" dirty="0">
                <a:solidFill>
                  <a:schemeClr val="bg1"/>
                </a:solidFill>
                <a:latin typeface="Montserrat Bold" panose="00000800000000000000" pitchFamily="2" charset="-52"/>
              </a:rPr>
            </a:br>
            <a:r>
              <a:rPr lang="ru-RU" sz="1600" dirty="0">
                <a:solidFill>
                  <a:schemeClr val="bg1"/>
                </a:solidFill>
                <a:latin typeface="Montserrat Bold" panose="00000800000000000000" pitchFamily="2" charset="-52"/>
              </a:rPr>
              <a:t>на продукцию 15 лет</a:t>
            </a:r>
            <a:endParaRPr lang="en-US" sz="1600" dirty="0">
              <a:solidFill>
                <a:schemeClr val="bg1"/>
              </a:solidFill>
              <a:latin typeface="Montserrat Bold" panose="00000800000000000000" pitchFamily="2" charset="-52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82E48942-C353-4C4E-9CAF-3AA300BA26BE}"/>
              </a:ext>
            </a:extLst>
          </p:cNvPr>
          <p:cNvSpPr txBox="1"/>
          <p:nvPr/>
        </p:nvSpPr>
        <p:spPr>
          <a:xfrm>
            <a:off x="862046" y="5837913"/>
            <a:ext cx="63962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Наличие запчастей на нашем складе в Москве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EE704DE-CDA6-463B-84BB-78E96336A7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5578" y="4863474"/>
            <a:ext cx="889147" cy="54917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B7AB17F-DA1C-489B-BC7D-ECEAD1D689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270" y="4862496"/>
            <a:ext cx="771587" cy="55113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4DF3DD8-CD66-4A78-BA10-B0A24E2BA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598" y="4934736"/>
            <a:ext cx="1110675" cy="40665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A65BC9F-3278-487A-BDE2-84BC32C88A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941" y="4934736"/>
            <a:ext cx="1035816" cy="40665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5EA2093-648E-494F-8B45-054FCA17A3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865" y="4817374"/>
            <a:ext cx="1154482" cy="641379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8F7E3836-6AFB-47DA-869A-0EEA0D96E60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7" r="2157"/>
          <a:stretch/>
        </p:blipFill>
        <p:spPr>
          <a:xfrm>
            <a:off x="6169492" y="4684604"/>
            <a:ext cx="1157056" cy="906918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A09841FA-775E-4431-B95A-8459CADB88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598" y="4855319"/>
            <a:ext cx="596760" cy="565489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66D940F-FA10-4821-B2FB-D79B156E82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7202" y="3468904"/>
            <a:ext cx="643638" cy="818708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434173B7-CB4F-4753-B0B6-42B7EB396BB8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70" r="16570"/>
          <a:stretch/>
        </p:blipFill>
        <p:spPr>
          <a:xfrm>
            <a:off x="10205309" y="3538110"/>
            <a:ext cx="909686" cy="680297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A8C105FF-1B9D-4B68-A978-502F1F12562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910" y="3653425"/>
            <a:ext cx="1046308" cy="449667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602B9CC0-22A4-4BC0-8A5E-069DEE7583C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099" y="4883249"/>
            <a:ext cx="795586" cy="509628"/>
          </a:xfrm>
          <a:prstGeom prst="rect">
            <a:avLst/>
          </a:prstGeom>
        </p:spPr>
      </p:pic>
      <p:grpSp>
        <p:nvGrpSpPr>
          <p:cNvPr id="67" name="Группа 66">
            <a:extLst>
              <a:ext uri="{FF2B5EF4-FFF2-40B4-BE49-F238E27FC236}">
                <a16:creationId xmlns:a16="http://schemas.microsoft.com/office/drawing/2014/main" id="{D78DA2CB-F4DB-4948-A81F-F4DE43B40436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71" name="Группа 70">
              <a:extLst>
                <a:ext uri="{FF2B5EF4-FFF2-40B4-BE49-F238E27FC236}">
                  <a16:creationId xmlns:a16="http://schemas.microsoft.com/office/drawing/2014/main" id="{C2683BD1-F2C4-414E-A097-BD9835F9A818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7F80D022-20A1-4FA4-BFD7-42475767DCEB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4" name="Прямоугольник: скругленные углы 73">
                <a:extLst>
                  <a:ext uri="{FF2B5EF4-FFF2-40B4-BE49-F238E27FC236}">
                    <a16:creationId xmlns:a16="http://schemas.microsoft.com/office/drawing/2014/main" id="{7E01854B-C8C5-4259-BE3C-DB1C7FD5F967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Прямоугольник: скругленные углы 74">
                <a:extLst>
                  <a:ext uri="{FF2B5EF4-FFF2-40B4-BE49-F238E27FC236}">
                    <a16:creationId xmlns:a16="http://schemas.microsoft.com/office/drawing/2014/main" id="{BEDD48B1-0769-4C3B-AABF-5B4F4DD5E9B9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83" name="Прямоугольник: скругленные углы 82">
                <a:extLst>
                  <a:ext uri="{FF2B5EF4-FFF2-40B4-BE49-F238E27FC236}">
                    <a16:creationId xmlns:a16="http://schemas.microsoft.com/office/drawing/2014/main" id="{67025EBF-26CF-408B-9F7E-B0D747EE713C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B63AD69-434D-42BA-962D-A6FA5AE9BB7E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53</a:t>
              </a:r>
            </a:p>
          </p:txBody>
        </p:sp>
      </p:grpSp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E155C479-949A-4779-9153-797199990E0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102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FD25C69D-7902-4063-A7A6-188116E44EC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Рисунок 155">
            <a:extLst>
              <a:ext uri="{FF2B5EF4-FFF2-40B4-BE49-F238E27FC236}">
                <a16:creationId xmlns:a16="http://schemas.microsoft.com/office/drawing/2014/main" id="{A95C5596-0498-44CF-BCC2-B6307C0B7AF3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8" name="Рисунок 155">
            <a:extLst>
              <a:ext uri="{FF2B5EF4-FFF2-40B4-BE49-F238E27FC236}">
                <a16:creationId xmlns:a16="http://schemas.microsoft.com/office/drawing/2014/main" id="{D01FE869-0285-4F53-8BB2-90CEC3ED14A6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Treemme </a:t>
            </a:r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в проектах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B05BB748-80C6-4F78-A8E4-D74CE7AFF6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" y="1624490"/>
            <a:ext cx="2954306" cy="44280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1A0D3D11-B851-4537-A118-12CB10DEE2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90" b="2044"/>
          <a:stretch/>
        </p:blipFill>
        <p:spPr>
          <a:xfrm>
            <a:off x="6474694" y="3429000"/>
            <a:ext cx="2538000" cy="262349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77F628DA-ED56-4281-9C72-4510465FA6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694" y="1624490"/>
            <a:ext cx="2537226" cy="169082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86DB9C93-9A08-43F6-B971-E54AD1F51EA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08"/>
          <a:stretch/>
        </p:blipFill>
        <p:spPr>
          <a:xfrm>
            <a:off x="9112787" y="1624490"/>
            <a:ext cx="2383887" cy="44280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BDE372A0-0BCB-4C6D-89E5-BFADACBBA5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/>
          <a:stretch/>
        </p:blipFill>
        <p:spPr>
          <a:xfrm>
            <a:off x="3756188" y="1624490"/>
            <a:ext cx="2611949" cy="4428000"/>
          </a:xfrm>
          <a:prstGeom prst="rect">
            <a:avLst/>
          </a:prstGeom>
        </p:spPr>
      </p:pic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3E134E98-50E7-40E9-8665-43F0F6BFEE23}"/>
              </a:ext>
            </a:extLst>
          </p:cNvPr>
          <p:cNvSpPr/>
          <p:nvPr/>
        </p:nvSpPr>
        <p:spPr>
          <a:xfrm>
            <a:off x="695325" y="1821997"/>
            <a:ext cx="2052955" cy="492309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>
              <a:latin typeface="Montserrat" panose="00000500000000000000" pitchFamily="2" charset="-52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A8E822F-771B-4EC5-96B7-ED7EEEDA060C}"/>
              </a:ext>
            </a:extLst>
          </p:cNvPr>
          <p:cNvSpPr txBox="1"/>
          <p:nvPr/>
        </p:nvSpPr>
        <p:spPr>
          <a:xfrm>
            <a:off x="770280" y="1837319"/>
            <a:ext cx="180204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  <a:latin typeface="Montserrat" panose="00000500000000000000" pitchFamily="2" charset="-52"/>
              </a:rPr>
              <a:t>Hotel La Suite, Matera, </a:t>
            </a:r>
            <a:r>
              <a:rPr lang="fr-FR" sz="1200" dirty="0" err="1">
                <a:solidFill>
                  <a:schemeClr val="bg1"/>
                </a:solidFill>
                <a:latin typeface="Montserrat" panose="00000500000000000000" pitchFamily="2" charset="-52"/>
              </a:rPr>
              <a:t>Италия</a:t>
            </a:r>
            <a:endParaRPr lang="en-US" sz="12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BA24FCF4-4990-4F73-AF76-5AD83BC034C6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45" name="Группа 44">
              <a:extLst>
                <a:ext uri="{FF2B5EF4-FFF2-40B4-BE49-F238E27FC236}">
                  <a16:creationId xmlns:a16="http://schemas.microsoft.com/office/drawing/2014/main" id="{AB28153B-6F6D-42E3-BDA8-62BA452F0241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51" name="Прямоугольник: скругленные углы 50">
                <a:extLst>
                  <a:ext uri="{FF2B5EF4-FFF2-40B4-BE49-F238E27FC236}">
                    <a16:creationId xmlns:a16="http://schemas.microsoft.com/office/drawing/2014/main" id="{E9118C27-69C3-4806-84AD-E011837E585C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2" name="Прямоугольник: скругленные углы 51">
                <a:extLst>
                  <a:ext uri="{FF2B5EF4-FFF2-40B4-BE49-F238E27FC236}">
                    <a16:creationId xmlns:a16="http://schemas.microsoft.com/office/drawing/2014/main" id="{6299BE4F-5019-4034-9CF3-E2AAC8B4E5CE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Прямоугольник: скругленные углы 52">
                <a:extLst>
                  <a:ext uri="{FF2B5EF4-FFF2-40B4-BE49-F238E27FC236}">
                    <a16:creationId xmlns:a16="http://schemas.microsoft.com/office/drawing/2014/main" id="{D4A3DAE6-ACC6-45B2-AB7D-57A1F08020D1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54" name="Прямоугольник: скругленные углы 53">
                <a:extLst>
                  <a:ext uri="{FF2B5EF4-FFF2-40B4-BE49-F238E27FC236}">
                    <a16:creationId xmlns:a16="http://schemas.microsoft.com/office/drawing/2014/main" id="{A4239261-B109-407B-B5C6-74B28188A7A8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50B52ED-015E-47B5-9FC6-70276539F43B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54</a:t>
              </a:r>
            </a:p>
          </p:txBody>
        </p:sp>
      </p:grpSp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7AF31DE5-073E-4D64-968E-48F06CE1F3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2947" y="-2761735"/>
            <a:ext cx="2934337" cy="1956225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29408226-AD43-4429-B3F9-14F5911F3C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2947" y="7504401"/>
            <a:ext cx="2934265" cy="1956177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A14C628C-F3DD-4B48-8C0E-14AC56D2CC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762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FD25C69D-7902-4063-A7A6-188116E44EC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Рисунок 155">
            <a:extLst>
              <a:ext uri="{FF2B5EF4-FFF2-40B4-BE49-F238E27FC236}">
                <a16:creationId xmlns:a16="http://schemas.microsoft.com/office/drawing/2014/main" id="{A95C5596-0498-44CF-BCC2-B6307C0B7AF3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8" name="Рисунок 155">
            <a:extLst>
              <a:ext uri="{FF2B5EF4-FFF2-40B4-BE49-F238E27FC236}">
                <a16:creationId xmlns:a16="http://schemas.microsoft.com/office/drawing/2014/main" id="{D01FE869-0285-4F53-8BB2-90CEC3ED14A6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Treemme </a:t>
            </a:r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в проектах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B20873D0-F453-4E4C-A8B6-BFFDE5355F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4"/>
          <a:stretch/>
        </p:blipFill>
        <p:spPr>
          <a:xfrm>
            <a:off x="695325" y="1624490"/>
            <a:ext cx="6609144" cy="442800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4B167763-1468-4DFD-8BEB-0A55BD6692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3841" y="1624490"/>
            <a:ext cx="3321977" cy="442800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14E181C3-7314-4B5E-8D18-66051BE91E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2947" y="1825939"/>
            <a:ext cx="2934337" cy="1956225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0DC062C8-C3C0-45CC-8B30-69298EACBC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2947" y="3894865"/>
            <a:ext cx="2934265" cy="1956177"/>
          </a:xfrm>
          <a:prstGeom prst="rect">
            <a:avLst/>
          </a:prstGeom>
        </p:spPr>
      </p:pic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BB25EB2B-03CA-451E-B795-A61A3E04643C}"/>
              </a:ext>
            </a:extLst>
          </p:cNvPr>
          <p:cNvSpPr/>
          <p:nvPr/>
        </p:nvSpPr>
        <p:spPr>
          <a:xfrm>
            <a:off x="695325" y="1821997"/>
            <a:ext cx="2052955" cy="492309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>
              <a:latin typeface="Montserrat" panose="00000500000000000000" pitchFamily="2" charset="-52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353F85F-1583-4181-A0D9-D549FB8C02A2}"/>
              </a:ext>
            </a:extLst>
          </p:cNvPr>
          <p:cNvSpPr txBox="1"/>
          <p:nvPr/>
        </p:nvSpPr>
        <p:spPr>
          <a:xfrm>
            <a:off x="770280" y="1837319"/>
            <a:ext cx="180204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  <a:latin typeface="Montserrat" panose="00000500000000000000" pitchFamily="2" charset="-52"/>
              </a:rPr>
              <a:t>Alvisi </a:t>
            </a:r>
            <a:r>
              <a:rPr lang="fr-FR" sz="1200" dirty="0" err="1">
                <a:solidFill>
                  <a:schemeClr val="bg1"/>
                </a:solidFill>
                <a:latin typeface="Montserrat" panose="00000500000000000000" pitchFamily="2" charset="-52"/>
              </a:rPr>
              <a:t>Kirimoto</a:t>
            </a:r>
            <a:r>
              <a:rPr lang="fr-FR" sz="1200" dirty="0">
                <a:solidFill>
                  <a:schemeClr val="bg1"/>
                </a:solidFill>
                <a:latin typeface="Montserrat" panose="00000500000000000000" pitchFamily="2" charset="-52"/>
              </a:rPr>
              <a:t> + </a:t>
            </a:r>
            <a:r>
              <a:rPr lang="fr-FR" sz="1200" dirty="0" err="1">
                <a:solidFill>
                  <a:schemeClr val="bg1"/>
                </a:solidFill>
                <a:latin typeface="Montserrat" panose="00000500000000000000" pitchFamily="2" charset="-52"/>
              </a:rPr>
              <a:t>Partners</a:t>
            </a:r>
            <a:r>
              <a:rPr lang="it-IT" sz="1200" dirty="0">
                <a:solidFill>
                  <a:schemeClr val="bg1"/>
                </a:solidFill>
                <a:latin typeface="Montserrat" panose="00000500000000000000" pitchFamily="2" charset="-52"/>
              </a:rPr>
              <a:t>, </a:t>
            </a: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Италия</a:t>
            </a:r>
            <a:endParaRPr lang="fr-FR" sz="12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9E82519A-171C-4945-8865-4B859E22DFAF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45" name="Группа 44">
              <a:extLst>
                <a:ext uri="{FF2B5EF4-FFF2-40B4-BE49-F238E27FC236}">
                  <a16:creationId xmlns:a16="http://schemas.microsoft.com/office/drawing/2014/main" id="{694947AD-EE3A-4176-B10B-9B9CCC7FC74C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47" name="Прямоугольник: скругленные углы 46">
                <a:extLst>
                  <a:ext uri="{FF2B5EF4-FFF2-40B4-BE49-F238E27FC236}">
                    <a16:creationId xmlns:a16="http://schemas.microsoft.com/office/drawing/2014/main" id="{975D922D-7762-48DF-8F7E-A4CD23CF88EC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Прямоугольник: скругленные углы 47">
                <a:extLst>
                  <a:ext uri="{FF2B5EF4-FFF2-40B4-BE49-F238E27FC236}">
                    <a16:creationId xmlns:a16="http://schemas.microsoft.com/office/drawing/2014/main" id="{70BDB904-9F11-4D81-A013-5B57BCBA84EF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Прямоугольник: скругленные углы 50">
                <a:extLst>
                  <a:ext uri="{FF2B5EF4-FFF2-40B4-BE49-F238E27FC236}">
                    <a16:creationId xmlns:a16="http://schemas.microsoft.com/office/drawing/2014/main" id="{57FCA439-9F10-4057-9AA9-34A02409B07B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52" name="Прямоугольник: скругленные углы 51">
                <a:extLst>
                  <a:ext uri="{FF2B5EF4-FFF2-40B4-BE49-F238E27FC236}">
                    <a16:creationId xmlns:a16="http://schemas.microsoft.com/office/drawing/2014/main" id="{88A71D23-9883-4C17-BBEE-31B970C44380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6C97503-CB40-4142-8C1A-EFC88D63758A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55</a:t>
              </a:r>
            </a:p>
          </p:txBody>
        </p:sp>
      </p:grp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6BFB7FCC-DF53-435E-9CCF-AF5F4B2D81E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027" t="13507" r="20733"/>
          <a:stretch/>
        </p:blipFill>
        <p:spPr>
          <a:xfrm>
            <a:off x="8832274" y="-2726768"/>
            <a:ext cx="2671640" cy="2046687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7E648C96-F470-49D6-A22C-059436CB30F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6211" b="17722"/>
          <a:stretch/>
        </p:blipFill>
        <p:spPr>
          <a:xfrm>
            <a:off x="8832274" y="7420882"/>
            <a:ext cx="2671200" cy="2247364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8C0B0EDF-C054-40C9-8715-08396850E6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812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FD25C69D-7902-4063-A7A6-188116E44EC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Рисунок 155">
            <a:extLst>
              <a:ext uri="{FF2B5EF4-FFF2-40B4-BE49-F238E27FC236}">
                <a16:creationId xmlns:a16="http://schemas.microsoft.com/office/drawing/2014/main" id="{A95C5596-0498-44CF-BCC2-B6307C0B7AF3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8" name="Рисунок 155">
            <a:extLst>
              <a:ext uri="{FF2B5EF4-FFF2-40B4-BE49-F238E27FC236}">
                <a16:creationId xmlns:a16="http://schemas.microsoft.com/office/drawing/2014/main" id="{D01FE869-0285-4F53-8BB2-90CEC3ED14A6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C34F5D2-DC87-4103-AF98-E3E2AA8DD8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7" r="4654"/>
          <a:stretch/>
        </p:blipFill>
        <p:spPr>
          <a:xfrm>
            <a:off x="695325" y="1624490"/>
            <a:ext cx="5400675" cy="4428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Treemme </a:t>
            </a:r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в проектах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F92D1C0-A943-4518-98D9-21CE2E877B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27" t="13507" r="20733"/>
          <a:stretch/>
        </p:blipFill>
        <p:spPr>
          <a:xfrm>
            <a:off x="8832274" y="1624489"/>
            <a:ext cx="2671640" cy="204668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929CAF0-47D7-4723-BFFD-C19EFD3EA9B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799" r="5963"/>
          <a:stretch/>
        </p:blipFill>
        <p:spPr>
          <a:xfrm>
            <a:off x="6206524" y="1624490"/>
            <a:ext cx="2515227" cy="44280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EEFE6AE0-07CD-466F-B5B6-EE917E00803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211" b="17722"/>
          <a:stretch/>
        </p:blipFill>
        <p:spPr>
          <a:xfrm>
            <a:off x="8832274" y="3776406"/>
            <a:ext cx="2671200" cy="2247364"/>
          </a:xfrm>
          <a:prstGeom prst="rect">
            <a:avLst/>
          </a:prstGeom>
        </p:spPr>
      </p:pic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BCC2C886-95CF-4706-A28F-C09A412847B7}"/>
              </a:ext>
            </a:extLst>
          </p:cNvPr>
          <p:cNvSpPr/>
          <p:nvPr/>
        </p:nvSpPr>
        <p:spPr>
          <a:xfrm>
            <a:off x="695325" y="1821997"/>
            <a:ext cx="2052955" cy="492309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>
              <a:latin typeface="Montserrat" panose="00000500000000000000" pitchFamily="2" charset="-52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E0FB9F3-B5DB-431D-9704-DE94789C0B1F}"/>
              </a:ext>
            </a:extLst>
          </p:cNvPr>
          <p:cNvSpPr txBox="1"/>
          <p:nvPr/>
        </p:nvSpPr>
        <p:spPr>
          <a:xfrm>
            <a:off x="770280" y="1837319"/>
            <a:ext cx="180204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chemeClr val="bg1"/>
                </a:solidFill>
                <a:latin typeface="Montserrat" panose="00000500000000000000" pitchFamily="2" charset="-52"/>
              </a:rPr>
              <a:t>Montalcino, Province of Siena, </a:t>
            </a: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Италия</a:t>
            </a:r>
            <a:endParaRPr lang="fr-FR" sz="12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A23164AB-5742-4B7A-9DF6-EE360327BF51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42" name="Группа 41">
              <a:extLst>
                <a:ext uri="{FF2B5EF4-FFF2-40B4-BE49-F238E27FC236}">
                  <a16:creationId xmlns:a16="http://schemas.microsoft.com/office/drawing/2014/main" id="{8F4A27C8-213E-4CB1-83CC-A1859D43A915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44" name="Прямоугольник: скругленные углы 43">
                <a:extLst>
                  <a:ext uri="{FF2B5EF4-FFF2-40B4-BE49-F238E27FC236}">
                    <a16:creationId xmlns:a16="http://schemas.microsoft.com/office/drawing/2014/main" id="{807422C0-6B97-4287-A94C-9EFB92510B8F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5" name="Прямоугольник: скругленные углы 44">
                <a:extLst>
                  <a:ext uri="{FF2B5EF4-FFF2-40B4-BE49-F238E27FC236}">
                    <a16:creationId xmlns:a16="http://schemas.microsoft.com/office/drawing/2014/main" id="{423DC613-90D7-43A6-B883-AC64E11B896B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Прямоугольник: скругленные углы 45">
                <a:extLst>
                  <a:ext uri="{FF2B5EF4-FFF2-40B4-BE49-F238E27FC236}">
                    <a16:creationId xmlns:a16="http://schemas.microsoft.com/office/drawing/2014/main" id="{2B405730-3385-4CF2-AA5F-85491C6E7E68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Прямоугольник: скругленные углы 46">
                <a:extLst>
                  <a:ext uri="{FF2B5EF4-FFF2-40B4-BE49-F238E27FC236}">
                    <a16:creationId xmlns:a16="http://schemas.microsoft.com/office/drawing/2014/main" id="{04A1ACF5-6D9F-49C5-99AA-B59B84EF9275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DB0CCBA-FE8C-4E65-A4F3-52680DE6F31C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56</a:t>
              </a:r>
            </a:p>
          </p:txBody>
        </p:sp>
      </p:grp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6ED168F1-505F-4BED-9950-DF2EBEA23C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2040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CE85F58A-9484-49B1-BEAE-3A082DA73FB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Рисунок 155">
            <a:extLst>
              <a:ext uri="{FF2B5EF4-FFF2-40B4-BE49-F238E27FC236}">
                <a16:creationId xmlns:a16="http://schemas.microsoft.com/office/drawing/2014/main" id="{582901F2-9EB4-48E8-906B-8BA5C079C672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6" name="Рисунок 155">
            <a:extLst>
              <a:ext uri="{FF2B5EF4-FFF2-40B4-BE49-F238E27FC236}">
                <a16:creationId xmlns:a16="http://schemas.microsoft.com/office/drawing/2014/main" id="{F5AF7E8C-11AA-4925-BB10-10B8B35F9A25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ru-RU" dirty="0"/>
              <a:t>%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DBA4020-F37E-4582-9F97-BC04E5EF5794}"/>
              </a:ext>
            </a:extLst>
          </p:cNvPr>
          <p:cNvSpPr/>
          <p:nvPr/>
        </p:nvSpPr>
        <p:spPr>
          <a:xfrm>
            <a:off x="7016376" y="1589981"/>
            <a:ext cx="4480299" cy="446791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GRB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0DA4420-4C24-4C3C-AD7B-8AEED84C28C6}"/>
              </a:ext>
            </a:extLst>
          </p:cNvPr>
          <p:cNvSpPr txBox="1"/>
          <p:nvPr/>
        </p:nvSpPr>
        <p:spPr>
          <a:xfrm>
            <a:off x="599264" y="1886457"/>
            <a:ext cx="557801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В какой-то момент мы поняли, что в нашем ассортименте не хватает гигиенического душа, который бы отвечал запросам современного рынка, а именно: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2853000-D10C-464C-B2EB-E3D110BE30F4}"/>
              </a:ext>
            </a:extLst>
          </p:cNvPr>
          <p:cNvSpPr txBox="1"/>
          <p:nvPr/>
        </p:nvSpPr>
        <p:spPr>
          <a:xfrm>
            <a:off x="594819" y="5103793"/>
            <a:ext cx="529850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В поисках достойной кандидатуры мы посетили несколько итальянских и испанских фабрик и нашли нужную модель у фабрики GRB - серия INTIMIXER</a:t>
            </a:r>
          </a:p>
        </p:txBody>
      </p: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id="{8484F781-BEC1-4451-B14D-82F9B6B1E095}"/>
              </a:ext>
            </a:extLst>
          </p:cNvPr>
          <p:cNvSpPr/>
          <p:nvPr/>
        </p:nvSpPr>
        <p:spPr>
          <a:xfrm>
            <a:off x="695324" y="2997850"/>
            <a:ext cx="1584000" cy="1810836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99F2E693-9D55-4457-90F7-B29550721C1C}"/>
              </a:ext>
            </a:extLst>
          </p:cNvPr>
          <p:cNvSpPr txBox="1"/>
          <p:nvPr/>
        </p:nvSpPr>
        <p:spPr>
          <a:xfrm>
            <a:off x="721773" y="3827651"/>
            <a:ext cx="143287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latin typeface="Montserrat" panose="00000500000000000000" pitchFamily="2" charset="-52"/>
              </a:rPr>
              <a:t>Был бы изделием </a:t>
            </a:r>
            <a:br>
              <a:rPr lang="ru-RU" sz="1000" dirty="0">
                <a:latin typeface="Montserrat" panose="00000500000000000000" pitchFamily="2" charset="-52"/>
              </a:rPr>
            </a:br>
            <a:r>
              <a:rPr lang="ru-RU" sz="1000" dirty="0">
                <a:latin typeface="Montserrat" panose="00000500000000000000" pitchFamily="2" charset="-52"/>
              </a:rPr>
              <a:t>2-в-1 (смеситель встроен в корпус держателя)</a:t>
            </a:r>
          </a:p>
        </p:txBody>
      </p:sp>
      <p:sp>
        <p:nvSpPr>
          <p:cNvPr id="97" name="!!Рисунок 3">
            <a:extLst>
              <a:ext uri="{FF2B5EF4-FFF2-40B4-BE49-F238E27FC236}">
                <a16:creationId xmlns:a16="http://schemas.microsoft.com/office/drawing/2014/main" id="{436441AF-8B5C-4EE4-90B1-EAA2810EC042}"/>
              </a:ext>
            </a:extLst>
          </p:cNvPr>
          <p:cNvSpPr/>
          <p:nvPr/>
        </p:nvSpPr>
        <p:spPr>
          <a:xfrm>
            <a:off x="2397402" y="2997850"/>
            <a:ext cx="1584000" cy="1810836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ED151A99-11C2-4A14-885B-5204FFF942BE}"/>
              </a:ext>
            </a:extLst>
          </p:cNvPr>
          <p:cNvSpPr txBox="1"/>
          <p:nvPr/>
        </p:nvSpPr>
        <p:spPr>
          <a:xfrm>
            <a:off x="2423850" y="3827651"/>
            <a:ext cx="157739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latin typeface="Montserrat" panose="00000500000000000000" pitchFamily="2" charset="-52"/>
              </a:rPr>
              <a:t>Имел бы </a:t>
            </a:r>
            <a:br>
              <a:rPr lang="ru-RU" sz="1000" dirty="0">
                <a:latin typeface="Montserrat" panose="00000500000000000000" pitchFamily="2" charset="-52"/>
              </a:rPr>
            </a:br>
            <a:r>
              <a:rPr lang="ru-RU" sz="1000" dirty="0">
                <a:latin typeface="Montserrat" panose="00000500000000000000" pitchFamily="2" charset="-52"/>
              </a:rPr>
              <a:t>вариант как </a:t>
            </a:r>
            <a:br>
              <a:rPr lang="ru-RU" sz="1000" dirty="0">
                <a:latin typeface="Montserrat" panose="00000500000000000000" pitchFamily="2" charset="-52"/>
              </a:rPr>
            </a:br>
            <a:r>
              <a:rPr lang="ru-RU" sz="1000" dirty="0">
                <a:latin typeface="Montserrat" panose="00000500000000000000" pitchFamily="2" charset="-52"/>
              </a:rPr>
              <a:t>с металлической, так и с пластиковой лейкой</a:t>
            </a:r>
          </a:p>
        </p:txBody>
      </p:sp>
      <p:sp>
        <p:nvSpPr>
          <p:cNvPr id="103" name="Прямоугольник 102">
            <a:extLst>
              <a:ext uri="{FF2B5EF4-FFF2-40B4-BE49-F238E27FC236}">
                <a16:creationId xmlns:a16="http://schemas.microsoft.com/office/drawing/2014/main" id="{E6C2D80E-C4C9-4DA2-9CDB-AF3C2E7591B0}"/>
              </a:ext>
            </a:extLst>
          </p:cNvPr>
          <p:cNvSpPr/>
          <p:nvPr/>
        </p:nvSpPr>
        <p:spPr>
          <a:xfrm>
            <a:off x="4099480" y="2997850"/>
            <a:ext cx="1584000" cy="1810836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18289988-82EE-46C3-A6A8-FF3EF08BF67C}"/>
              </a:ext>
            </a:extLst>
          </p:cNvPr>
          <p:cNvSpPr txBox="1"/>
          <p:nvPr/>
        </p:nvSpPr>
        <p:spPr>
          <a:xfrm>
            <a:off x="4125929" y="3827651"/>
            <a:ext cx="143287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latin typeface="Montserrat" panose="00000500000000000000" pitchFamily="2" charset="-52"/>
              </a:rPr>
              <a:t>Перекрывал </a:t>
            </a:r>
            <a:br>
              <a:rPr lang="ru-RU" sz="1000" dirty="0">
                <a:latin typeface="Montserrat" panose="00000500000000000000" pitchFamily="2" charset="-52"/>
              </a:rPr>
            </a:br>
            <a:r>
              <a:rPr lang="ru-RU" sz="1000" dirty="0">
                <a:latin typeface="Montserrat" panose="00000500000000000000" pitchFamily="2" charset="-52"/>
              </a:rPr>
              <a:t>бы воду при установленной лейке</a:t>
            </a:r>
          </a:p>
        </p:txBody>
      </p:sp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id="{6AB0C869-93A7-47FE-9E67-96BA45A3A141}"/>
              </a:ext>
            </a:extLst>
          </p:cNvPr>
          <p:cNvSpPr/>
          <p:nvPr/>
        </p:nvSpPr>
        <p:spPr>
          <a:xfrm>
            <a:off x="5801559" y="2997850"/>
            <a:ext cx="1584000" cy="1810836"/>
          </a:xfrm>
          <a:prstGeom prst="rect">
            <a:avLst/>
          </a:prstGeom>
          <a:solidFill>
            <a:srgbClr val="9D2E88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C8CCD667-E5F8-4811-A80D-0875ACB87E80}"/>
              </a:ext>
            </a:extLst>
          </p:cNvPr>
          <p:cNvSpPr txBox="1"/>
          <p:nvPr/>
        </p:nvSpPr>
        <p:spPr>
          <a:xfrm>
            <a:off x="5828008" y="3827651"/>
            <a:ext cx="149223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chemeClr val="bg1"/>
                </a:solidFill>
                <a:latin typeface="Montserrat" panose="00000500000000000000" pitchFamily="2" charset="-52"/>
              </a:rPr>
              <a:t>Был бы </a:t>
            </a:r>
            <a:br>
              <a:rPr lang="ru-RU" sz="1000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1000" dirty="0">
                <a:solidFill>
                  <a:schemeClr val="bg1"/>
                </a:solidFill>
                <a:latin typeface="Montserrat" panose="00000500000000000000" pitchFamily="2" charset="-52"/>
              </a:rPr>
              <a:t>в нескольких вариантах отделки</a:t>
            </a:r>
          </a:p>
        </p:txBody>
      </p: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73DEE6AD-8428-4B32-BED3-C0689E212E68}"/>
              </a:ext>
            </a:extLst>
          </p:cNvPr>
          <p:cNvGrpSpPr/>
          <p:nvPr/>
        </p:nvGrpSpPr>
        <p:grpSpPr>
          <a:xfrm>
            <a:off x="893585" y="3141947"/>
            <a:ext cx="1287364" cy="338554"/>
            <a:chOff x="893585" y="3141947"/>
            <a:chExt cx="1287364" cy="338554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528B8CE-82F9-4B7D-A03E-A7703CAD0641}"/>
                </a:ext>
              </a:extLst>
            </p:cNvPr>
            <p:cNvSpPr txBox="1"/>
            <p:nvPr/>
          </p:nvSpPr>
          <p:spPr>
            <a:xfrm>
              <a:off x="1649581" y="3141947"/>
              <a:ext cx="531368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1600" dirty="0">
                  <a:solidFill>
                    <a:srgbClr val="9D2E88">
                      <a:alpha val="50000"/>
                    </a:srgbClr>
                  </a:solidFill>
                  <a:latin typeface="Montserrat Bold" panose="00000800000000000000" pitchFamily="2" charset="-52"/>
                </a:rPr>
                <a:t>01</a:t>
              </a:r>
            </a:p>
          </p:txBody>
        </p:sp>
        <p:sp>
          <p:nvSpPr>
            <p:cNvPr id="94" name="Полилиния: фигура 93">
              <a:extLst>
                <a:ext uri="{FF2B5EF4-FFF2-40B4-BE49-F238E27FC236}">
                  <a16:creationId xmlns:a16="http://schemas.microsoft.com/office/drawing/2014/main" id="{5CF5C0EC-36B4-4DB6-9982-FEE7BFADB82E}"/>
                </a:ext>
              </a:extLst>
            </p:cNvPr>
            <p:cNvSpPr/>
            <p:nvPr/>
          </p:nvSpPr>
          <p:spPr>
            <a:xfrm>
              <a:off x="893585" y="3239190"/>
              <a:ext cx="270092" cy="144069"/>
            </a:xfrm>
            <a:custGeom>
              <a:avLst/>
              <a:gdLst>
                <a:gd name="connsiteX0" fmla="*/ 82049 w 337528"/>
                <a:gd name="connsiteY0" fmla="*/ 82055 h 180040"/>
                <a:gd name="connsiteX1" fmla="*/ 97979 w 337528"/>
                <a:gd name="connsiteY1" fmla="*/ 82055 h 180040"/>
                <a:gd name="connsiteX2" fmla="*/ 118139 w 337528"/>
                <a:gd name="connsiteY2" fmla="*/ 102238 h 180040"/>
                <a:gd name="connsiteX3" fmla="*/ 102232 w 337528"/>
                <a:gd name="connsiteY3" fmla="*/ 118145 h 180040"/>
                <a:gd name="connsiteX4" fmla="*/ 82049 w 337528"/>
                <a:gd name="connsiteY4" fmla="*/ 97985 h 180040"/>
                <a:gd name="connsiteX5" fmla="*/ 82049 w 337528"/>
                <a:gd name="connsiteY5" fmla="*/ 82055 h 180040"/>
                <a:gd name="connsiteX6" fmla="*/ 318299 w 337528"/>
                <a:gd name="connsiteY6" fmla="*/ 3305 h 180040"/>
                <a:gd name="connsiteX7" fmla="*/ 334229 w 337528"/>
                <a:gd name="connsiteY7" fmla="*/ 3305 h 180040"/>
                <a:gd name="connsiteX8" fmla="*/ 334229 w 337528"/>
                <a:gd name="connsiteY8" fmla="*/ 19235 h 180040"/>
                <a:gd name="connsiteX9" fmla="*/ 176729 w 337528"/>
                <a:gd name="connsiteY9" fmla="*/ 176735 h 180040"/>
                <a:gd name="connsiteX10" fmla="*/ 176709 w 337528"/>
                <a:gd name="connsiteY10" fmla="*/ 176755 h 180040"/>
                <a:gd name="connsiteX11" fmla="*/ 160799 w 337528"/>
                <a:gd name="connsiteY11" fmla="*/ 176735 h 180040"/>
                <a:gd name="connsiteX12" fmla="*/ 140639 w 337528"/>
                <a:gd name="connsiteY12" fmla="*/ 156553 h 180040"/>
                <a:gd name="connsiteX13" fmla="*/ 156547 w 337528"/>
                <a:gd name="connsiteY13" fmla="*/ 140645 h 180040"/>
                <a:gd name="connsiteX14" fmla="*/ 168764 w 337528"/>
                <a:gd name="connsiteY14" fmla="*/ 152863 h 180040"/>
                <a:gd name="connsiteX15" fmla="*/ 255459 w 337528"/>
                <a:gd name="connsiteY15" fmla="*/ 3285 h 180040"/>
                <a:gd name="connsiteX16" fmla="*/ 255479 w 337528"/>
                <a:gd name="connsiteY16" fmla="*/ 3305 h 180040"/>
                <a:gd name="connsiteX17" fmla="*/ 255499 w 337528"/>
                <a:gd name="connsiteY17" fmla="*/ 19215 h 180040"/>
                <a:gd name="connsiteX18" fmla="*/ 255479 w 337528"/>
                <a:gd name="connsiteY18" fmla="*/ 19235 h 180040"/>
                <a:gd name="connsiteX19" fmla="*/ 97979 w 337528"/>
                <a:gd name="connsiteY19" fmla="*/ 176735 h 180040"/>
                <a:gd name="connsiteX20" fmla="*/ 82069 w 337528"/>
                <a:gd name="connsiteY20" fmla="*/ 176755 h 180040"/>
                <a:gd name="connsiteX21" fmla="*/ 82049 w 337528"/>
                <a:gd name="connsiteY21" fmla="*/ 176735 h 180040"/>
                <a:gd name="connsiteX22" fmla="*/ 3299 w 337528"/>
                <a:gd name="connsiteY22" fmla="*/ 97985 h 180040"/>
                <a:gd name="connsiteX23" fmla="*/ 3299 w 337528"/>
                <a:gd name="connsiteY23" fmla="*/ 82055 h 180040"/>
                <a:gd name="connsiteX24" fmla="*/ 19229 w 337528"/>
                <a:gd name="connsiteY24" fmla="*/ 82055 h 180040"/>
                <a:gd name="connsiteX25" fmla="*/ 90014 w 337528"/>
                <a:gd name="connsiteY25" fmla="*/ 152863 h 180040"/>
                <a:gd name="connsiteX26" fmla="*/ 239549 w 337528"/>
                <a:gd name="connsiteY26" fmla="*/ 3305 h 180040"/>
                <a:gd name="connsiteX27" fmla="*/ 255459 w 337528"/>
                <a:gd name="connsiteY27" fmla="*/ 3285 h 18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37528" h="180040">
                  <a:moveTo>
                    <a:pt x="82049" y="82055"/>
                  </a:moveTo>
                  <a:cubicBezTo>
                    <a:pt x="86448" y="77656"/>
                    <a:pt x="93580" y="77656"/>
                    <a:pt x="97979" y="82055"/>
                  </a:cubicBezTo>
                  <a:lnTo>
                    <a:pt x="118139" y="102238"/>
                  </a:lnTo>
                  <a:lnTo>
                    <a:pt x="102232" y="118145"/>
                  </a:lnTo>
                  <a:lnTo>
                    <a:pt x="82049" y="97985"/>
                  </a:lnTo>
                  <a:cubicBezTo>
                    <a:pt x="77650" y="93586"/>
                    <a:pt x="77650" y="86454"/>
                    <a:pt x="82049" y="82055"/>
                  </a:cubicBezTo>
                  <a:close/>
                  <a:moveTo>
                    <a:pt x="318299" y="3305"/>
                  </a:moveTo>
                  <a:cubicBezTo>
                    <a:pt x="322698" y="-1094"/>
                    <a:pt x="329830" y="-1094"/>
                    <a:pt x="334229" y="3305"/>
                  </a:cubicBezTo>
                  <a:cubicBezTo>
                    <a:pt x="338628" y="7704"/>
                    <a:pt x="338628" y="14836"/>
                    <a:pt x="334229" y="19235"/>
                  </a:cubicBezTo>
                  <a:lnTo>
                    <a:pt x="176729" y="176735"/>
                  </a:lnTo>
                  <a:cubicBezTo>
                    <a:pt x="176722" y="176742"/>
                    <a:pt x="176716" y="176749"/>
                    <a:pt x="176709" y="176755"/>
                  </a:cubicBezTo>
                  <a:cubicBezTo>
                    <a:pt x="172310" y="181143"/>
                    <a:pt x="165187" y="181134"/>
                    <a:pt x="160799" y="176735"/>
                  </a:cubicBezTo>
                  <a:lnTo>
                    <a:pt x="140639" y="156553"/>
                  </a:lnTo>
                  <a:lnTo>
                    <a:pt x="156547" y="140645"/>
                  </a:lnTo>
                  <a:lnTo>
                    <a:pt x="168764" y="152863"/>
                  </a:lnTo>
                  <a:close/>
                  <a:moveTo>
                    <a:pt x="255459" y="3285"/>
                  </a:moveTo>
                  <a:cubicBezTo>
                    <a:pt x="255466" y="3292"/>
                    <a:pt x="255472" y="3298"/>
                    <a:pt x="255479" y="3305"/>
                  </a:cubicBezTo>
                  <a:cubicBezTo>
                    <a:pt x="259878" y="7693"/>
                    <a:pt x="259887" y="14816"/>
                    <a:pt x="255499" y="19215"/>
                  </a:cubicBezTo>
                  <a:cubicBezTo>
                    <a:pt x="255493" y="19222"/>
                    <a:pt x="255486" y="19228"/>
                    <a:pt x="255479" y="19235"/>
                  </a:cubicBezTo>
                  <a:lnTo>
                    <a:pt x="97979" y="176735"/>
                  </a:lnTo>
                  <a:cubicBezTo>
                    <a:pt x="93591" y="181134"/>
                    <a:pt x="86468" y="181143"/>
                    <a:pt x="82069" y="176755"/>
                  </a:cubicBezTo>
                  <a:cubicBezTo>
                    <a:pt x="82063" y="176749"/>
                    <a:pt x="82056" y="176742"/>
                    <a:pt x="82049" y="176735"/>
                  </a:cubicBezTo>
                  <a:lnTo>
                    <a:pt x="3299" y="97985"/>
                  </a:lnTo>
                  <a:cubicBezTo>
                    <a:pt x="-1100" y="93586"/>
                    <a:pt x="-1100" y="86454"/>
                    <a:pt x="3299" y="82055"/>
                  </a:cubicBezTo>
                  <a:cubicBezTo>
                    <a:pt x="7698" y="77656"/>
                    <a:pt x="14830" y="77656"/>
                    <a:pt x="19229" y="82055"/>
                  </a:cubicBezTo>
                  <a:lnTo>
                    <a:pt x="90014" y="152863"/>
                  </a:lnTo>
                  <a:lnTo>
                    <a:pt x="239549" y="3305"/>
                  </a:lnTo>
                  <a:cubicBezTo>
                    <a:pt x="243937" y="-1094"/>
                    <a:pt x="251060" y="-1103"/>
                    <a:pt x="255459" y="3285"/>
                  </a:cubicBezTo>
                  <a:close/>
                </a:path>
              </a:pathLst>
            </a:custGeom>
            <a:solidFill>
              <a:srgbClr val="9D2E88"/>
            </a:solidFill>
            <a:ln w="220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id="{2CAD601B-FB64-46DD-BAE2-8EF2714D5411}"/>
              </a:ext>
            </a:extLst>
          </p:cNvPr>
          <p:cNvSpPr txBox="1"/>
          <p:nvPr/>
        </p:nvSpPr>
        <p:spPr>
          <a:xfrm>
            <a:off x="3351659" y="3141947"/>
            <a:ext cx="5313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600" dirty="0">
                <a:solidFill>
                  <a:srgbClr val="9D2E88">
                    <a:alpha val="50000"/>
                  </a:srgbClr>
                </a:solidFill>
                <a:latin typeface="Montserrat Bold" panose="00000800000000000000" pitchFamily="2" charset="-52"/>
              </a:rPr>
              <a:t>02</a:t>
            </a:r>
          </a:p>
        </p:txBody>
      </p:sp>
      <p:sp>
        <p:nvSpPr>
          <p:cNvPr id="101" name="Полилиния: фигура 100">
            <a:extLst>
              <a:ext uri="{FF2B5EF4-FFF2-40B4-BE49-F238E27FC236}">
                <a16:creationId xmlns:a16="http://schemas.microsoft.com/office/drawing/2014/main" id="{619CDD73-E9D8-46DD-AFA1-9E3608B6022C}"/>
              </a:ext>
            </a:extLst>
          </p:cNvPr>
          <p:cNvSpPr/>
          <p:nvPr/>
        </p:nvSpPr>
        <p:spPr>
          <a:xfrm>
            <a:off x="2595663" y="3239190"/>
            <a:ext cx="270092" cy="144069"/>
          </a:xfrm>
          <a:custGeom>
            <a:avLst/>
            <a:gdLst>
              <a:gd name="connsiteX0" fmla="*/ 82049 w 337528"/>
              <a:gd name="connsiteY0" fmla="*/ 82055 h 180040"/>
              <a:gd name="connsiteX1" fmla="*/ 97979 w 337528"/>
              <a:gd name="connsiteY1" fmla="*/ 82055 h 180040"/>
              <a:gd name="connsiteX2" fmla="*/ 118139 w 337528"/>
              <a:gd name="connsiteY2" fmla="*/ 102238 h 180040"/>
              <a:gd name="connsiteX3" fmla="*/ 102232 w 337528"/>
              <a:gd name="connsiteY3" fmla="*/ 118145 h 180040"/>
              <a:gd name="connsiteX4" fmla="*/ 82049 w 337528"/>
              <a:gd name="connsiteY4" fmla="*/ 97985 h 180040"/>
              <a:gd name="connsiteX5" fmla="*/ 82049 w 337528"/>
              <a:gd name="connsiteY5" fmla="*/ 82055 h 180040"/>
              <a:gd name="connsiteX6" fmla="*/ 318299 w 337528"/>
              <a:gd name="connsiteY6" fmla="*/ 3305 h 180040"/>
              <a:gd name="connsiteX7" fmla="*/ 334229 w 337528"/>
              <a:gd name="connsiteY7" fmla="*/ 3305 h 180040"/>
              <a:gd name="connsiteX8" fmla="*/ 334229 w 337528"/>
              <a:gd name="connsiteY8" fmla="*/ 19235 h 180040"/>
              <a:gd name="connsiteX9" fmla="*/ 176729 w 337528"/>
              <a:gd name="connsiteY9" fmla="*/ 176735 h 180040"/>
              <a:gd name="connsiteX10" fmla="*/ 176709 w 337528"/>
              <a:gd name="connsiteY10" fmla="*/ 176755 h 180040"/>
              <a:gd name="connsiteX11" fmla="*/ 160799 w 337528"/>
              <a:gd name="connsiteY11" fmla="*/ 176735 h 180040"/>
              <a:gd name="connsiteX12" fmla="*/ 140639 w 337528"/>
              <a:gd name="connsiteY12" fmla="*/ 156553 h 180040"/>
              <a:gd name="connsiteX13" fmla="*/ 156547 w 337528"/>
              <a:gd name="connsiteY13" fmla="*/ 140645 h 180040"/>
              <a:gd name="connsiteX14" fmla="*/ 168764 w 337528"/>
              <a:gd name="connsiteY14" fmla="*/ 152863 h 180040"/>
              <a:gd name="connsiteX15" fmla="*/ 255459 w 337528"/>
              <a:gd name="connsiteY15" fmla="*/ 3285 h 180040"/>
              <a:gd name="connsiteX16" fmla="*/ 255479 w 337528"/>
              <a:gd name="connsiteY16" fmla="*/ 3305 h 180040"/>
              <a:gd name="connsiteX17" fmla="*/ 255499 w 337528"/>
              <a:gd name="connsiteY17" fmla="*/ 19215 h 180040"/>
              <a:gd name="connsiteX18" fmla="*/ 255479 w 337528"/>
              <a:gd name="connsiteY18" fmla="*/ 19235 h 180040"/>
              <a:gd name="connsiteX19" fmla="*/ 97979 w 337528"/>
              <a:gd name="connsiteY19" fmla="*/ 176735 h 180040"/>
              <a:gd name="connsiteX20" fmla="*/ 82069 w 337528"/>
              <a:gd name="connsiteY20" fmla="*/ 176755 h 180040"/>
              <a:gd name="connsiteX21" fmla="*/ 82049 w 337528"/>
              <a:gd name="connsiteY21" fmla="*/ 176735 h 180040"/>
              <a:gd name="connsiteX22" fmla="*/ 3299 w 337528"/>
              <a:gd name="connsiteY22" fmla="*/ 97985 h 180040"/>
              <a:gd name="connsiteX23" fmla="*/ 3299 w 337528"/>
              <a:gd name="connsiteY23" fmla="*/ 82055 h 180040"/>
              <a:gd name="connsiteX24" fmla="*/ 19229 w 337528"/>
              <a:gd name="connsiteY24" fmla="*/ 82055 h 180040"/>
              <a:gd name="connsiteX25" fmla="*/ 90014 w 337528"/>
              <a:gd name="connsiteY25" fmla="*/ 152863 h 180040"/>
              <a:gd name="connsiteX26" fmla="*/ 239549 w 337528"/>
              <a:gd name="connsiteY26" fmla="*/ 3305 h 180040"/>
              <a:gd name="connsiteX27" fmla="*/ 255459 w 337528"/>
              <a:gd name="connsiteY27" fmla="*/ 3285 h 18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37528" h="180040">
                <a:moveTo>
                  <a:pt x="82049" y="82055"/>
                </a:moveTo>
                <a:cubicBezTo>
                  <a:pt x="86448" y="77656"/>
                  <a:pt x="93580" y="77656"/>
                  <a:pt x="97979" y="82055"/>
                </a:cubicBezTo>
                <a:lnTo>
                  <a:pt x="118139" y="102238"/>
                </a:lnTo>
                <a:lnTo>
                  <a:pt x="102232" y="118145"/>
                </a:lnTo>
                <a:lnTo>
                  <a:pt x="82049" y="97985"/>
                </a:lnTo>
                <a:cubicBezTo>
                  <a:pt x="77650" y="93586"/>
                  <a:pt x="77650" y="86454"/>
                  <a:pt x="82049" y="82055"/>
                </a:cubicBezTo>
                <a:close/>
                <a:moveTo>
                  <a:pt x="318299" y="3305"/>
                </a:moveTo>
                <a:cubicBezTo>
                  <a:pt x="322698" y="-1094"/>
                  <a:pt x="329830" y="-1094"/>
                  <a:pt x="334229" y="3305"/>
                </a:cubicBezTo>
                <a:cubicBezTo>
                  <a:pt x="338628" y="7704"/>
                  <a:pt x="338628" y="14836"/>
                  <a:pt x="334229" y="19235"/>
                </a:cubicBezTo>
                <a:lnTo>
                  <a:pt x="176729" y="176735"/>
                </a:lnTo>
                <a:cubicBezTo>
                  <a:pt x="176722" y="176742"/>
                  <a:pt x="176716" y="176749"/>
                  <a:pt x="176709" y="176755"/>
                </a:cubicBezTo>
                <a:cubicBezTo>
                  <a:pt x="172310" y="181143"/>
                  <a:pt x="165187" y="181134"/>
                  <a:pt x="160799" y="176735"/>
                </a:cubicBezTo>
                <a:lnTo>
                  <a:pt x="140639" y="156553"/>
                </a:lnTo>
                <a:lnTo>
                  <a:pt x="156547" y="140645"/>
                </a:lnTo>
                <a:lnTo>
                  <a:pt x="168764" y="152863"/>
                </a:lnTo>
                <a:close/>
                <a:moveTo>
                  <a:pt x="255459" y="3285"/>
                </a:moveTo>
                <a:cubicBezTo>
                  <a:pt x="255466" y="3292"/>
                  <a:pt x="255472" y="3298"/>
                  <a:pt x="255479" y="3305"/>
                </a:cubicBezTo>
                <a:cubicBezTo>
                  <a:pt x="259878" y="7693"/>
                  <a:pt x="259887" y="14816"/>
                  <a:pt x="255499" y="19215"/>
                </a:cubicBezTo>
                <a:cubicBezTo>
                  <a:pt x="255493" y="19222"/>
                  <a:pt x="255486" y="19228"/>
                  <a:pt x="255479" y="19235"/>
                </a:cubicBezTo>
                <a:lnTo>
                  <a:pt x="97979" y="176735"/>
                </a:lnTo>
                <a:cubicBezTo>
                  <a:pt x="93591" y="181134"/>
                  <a:pt x="86468" y="181143"/>
                  <a:pt x="82069" y="176755"/>
                </a:cubicBezTo>
                <a:cubicBezTo>
                  <a:pt x="82063" y="176749"/>
                  <a:pt x="82056" y="176742"/>
                  <a:pt x="82049" y="176735"/>
                </a:cubicBezTo>
                <a:lnTo>
                  <a:pt x="3299" y="97985"/>
                </a:lnTo>
                <a:cubicBezTo>
                  <a:pt x="-1100" y="93586"/>
                  <a:pt x="-1100" y="86454"/>
                  <a:pt x="3299" y="82055"/>
                </a:cubicBezTo>
                <a:cubicBezTo>
                  <a:pt x="7698" y="77656"/>
                  <a:pt x="14830" y="77656"/>
                  <a:pt x="19229" y="82055"/>
                </a:cubicBezTo>
                <a:lnTo>
                  <a:pt x="90014" y="152863"/>
                </a:lnTo>
                <a:lnTo>
                  <a:pt x="239549" y="3305"/>
                </a:lnTo>
                <a:cubicBezTo>
                  <a:pt x="243937" y="-1094"/>
                  <a:pt x="251060" y="-1103"/>
                  <a:pt x="255459" y="3285"/>
                </a:cubicBezTo>
                <a:close/>
              </a:path>
            </a:pathLst>
          </a:custGeom>
          <a:solidFill>
            <a:srgbClr val="9D2E88"/>
          </a:solidFill>
          <a:ln w="22027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FE359DA2-ACBC-41C8-B9A6-992AEFDBB090}"/>
              </a:ext>
            </a:extLst>
          </p:cNvPr>
          <p:cNvSpPr txBox="1"/>
          <p:nvPr/>
        </p:nvSpPr>
        <p:spPr>
          <a:xfrm>
            <a:off x="5053737" y="3141947"/>
            <a:ext cx="5313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600" dirty="0">
                <a:solidFill>
                  <a:srgbClr val="9D2E88">
                    <a:alpha val="50000"/>
                  </a:srgbClr>
                </a:solidFill>
                <a:latin typeface="Montserrat Bold" panose="00000800000000000000" pitchFamily="2" charset="-52"/>
              </a:rPr>
              <a:t>03</a:t>
            </a:r>
          </a:p>
        </p:txBody>
      </p:sp>
      <p:sp>
        <p:nvSpPr>
          <p:cNvPr id="107" name="Полилиния: фигура 106">
            <a:extLst>
              <a:ext uri="{FF2B5EF4-FFF2-40B4-BE49-F238E27FC236}">
                <a16:creationId xmlns:a16="http://schemas.microsoft.com/office/drawing/2014/main" id="{3D1BAB08-80DA-49FD-B609-9B9B8A95503B}"/>
              </a:ext>
            </a:extLst>
          </p:cNvPr>
          <p:cNvSpPr/>
          <p:nvPr/>
        </p:nvSpPr>
        <p:spPr>
          <a:xfrm>
            <a:off x="4297741" y="3239190"/>
            <a:ext cx="270092" cy="144069"/>
          </a:xfrm>
          <a:custGeom>
            <a:avLst/>
            <a:gdLst>
              <a:gd name="connsiteX0" fmla="*/ 82049 w 337528"/>
              <a:gd name="connsiteY0" fmla="*/ 82055 h 180040"/>
              <a:gd name="connsiteX1" fmla="*/ 97979 w 337528"/>
              <a:gd name="connsiteY1" fmla="*/ 82055 h 180040"/>
              <a:gd name="connsiteX2" fmla="*/ 118139 w 337528"/>
              <a:gd name="connsiteY2" fmla="*/ 102238 h 180040"/>
              <a:gd name="connsiteX3" fmla="*/ 102232 w 337528"/>
              <a:gd name="connsiteY3" fmla="*/ 118145 h 180040"/>
              <a:gd name="connsiteX4" fmla="*/ 82049 w 337528"/>
              <a:gd name="connsiteY4" fmla="*/ 97985 h 180040"/>
              <a:gd name="connsiteX5" fmla="*/ 82049 w 337528"/>
              <a:gd name="connsiteY5" fmla="*/ 82055 h 180040"/>
              <a:gd name="connsiteX6" fmla="*/ 318299 w 337528"/>
              <a:gd name="connsiteY6" fmla="*/ 3305 h 180040"/>
              <a:gd name="connsiteX7" fmla="*/ 334229 w 337528"/>
              <a:gd name="connsiteY7" fmla="*/ 3305 h 180040"/>
              <a:gd name="connsiteX8" fmla="*/ 334229 w 337528"/>
              <a:gd name="connsiteY8" fmla="*/ 19235 h 180040"/>
              <a:gd name="connsiteX9" fmla="*/ 176729 w 337528"/>
              <a:gd name="connsiteY9" fmla="*/ 176735 h 180040"/>
              <a:gd name="connsiteX10" fmla="*/ 176709 w 337528"/>
              <a:gd name="connsiteY10" fmla="*/ 176755 h 180040"/>
              <a:gd name="connsiteX11" fmla="*/ 160799 w 337528"/>
              <a:gd name="connsiteY11" fmla="*/ 176735 h 180040"/>
              <a:gd name="connsiteX12" fmla="*/ 140639 w 337528"/>
              <a:gd name="connsiteY12" fmla="*/ 156553 h 180040"/>
              <a:gd name="connsiteX13" fmla="*/ 156547 w 337528"/>
              <a:gd name="connsiteY13" fmla="*/ 140645 h 180040"/>
              <a:gd name="connsiteX14" fmla="*/ 168764 w 337528"/>
              <a:gd name="connsiteY14" fmla="*/ 152863 h 180040"/>
              <a:gd name="connsiteX15" fmla="*/ 255459 w 337528"/>
              <a:gd name="connsiteY15" fmla="*/ 3285 h 180040"/>
              <a:gd name="connsiteX16" fmla="*/ 255479 w 337528"/>
              <a:gd name="connsiteY16" fmla="*/ 3305 h 180040"/>
              <a:gd name="connsiteX17" fmla="*/ 255499 w 337528"/>
              <a:gd name="connsiteY17" fmla="*/ 19215 h 180040"/>
              <a:gd name="connsiteX18" fmla="*/ 255479 w 337528"/>
              <a:gd name="connsiteY18" fmla="*/ 19235 h 180040"/>
              <a:gd name="connsiteX19" fmla="*/ 97979 w 337528"/>
              <a:gd name="connsiteY19" fmla="*/ 176735 h 180040"/>
              <a:gd name="connsiteX20" fmla="*/ 82069 w 337528"/>
              <a:gd name="connsiteY20" fmla="*/ 176755 h 180040"/>
              <a:gd name="connsiteX21" fmla="*/ 82049 w 337528"/>
              <a:gd name="connsiteY21" fmla="*/ 176735 h 180040"/>
              <a:gd name="connsiteX22" fmla="*/ 3299 w 337528"/>
              <a:gd name="connsiteY22" fmla="*/ 97985 h 180040"/>
              <a:gd name="connsiteX23" fmla="*/ 3299 w 337528"/>
              <a:gd name="connsiteY23" fmla="*/ 82055 h 180040"/>
              <a:gd name="connsiteX24" fmla="*/ 19229 w 337528"/>
              <a:gd name="connsiteY24" fmla="*/ 82055 h 180040"/>
              <a:gd name="connsiteX25" fmla="*/ 90014 w 337528"/>
              <a:gd name="connsiteY25" fmla="*/ 152863 h 180040"/>
              <a:gd name="connsiteX26" fmla="*/ 239549 w 337528"/>
              <a:gd name="connsiteY26" fmla="*/ 3305 h 180040"/>
              <a:gd name="connsiteX27" fmla="*/ 255459 w 337528"/>
              <a:gd name="connsiteY27" fmla="*/ 3285 h 18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37528" h="180040">
                <a:moveTo>
                  <a:pt x="82049" y="82055"/>
                </a:moveTo>
                <a:cubicBezTo>
                  <a:pt x="86448" y="77656"/>
                  <a:pt x="93580" y="77656"/>
                  <a:pt x="97979" y="82055"/>
                </a:cubicBezTo>
                <a:lnTo>
                  <a:pt x="118139" y="102238"/>
                </a:lnTo>
                <a:lnTo>
                  <a:pt x="102232" y="118145"/>
                </a:lnTo>
                <a:lnTo>
                  <a:pt x="82049" y="97985"/>
                </a:lnTo>
                <a:cubicBezTo>
                  <a:pt x="77650" y="93586"/>
                  <a:pt x="77650" y="86454"/>
                  <a:pt x="82049" y="82055"/>
                </a:cubicBezTo>
                <a:close/>
                <a:moveTo>
                  <a:pt x="318299" y="3305"/>
                </a:moveTo>
                <a:cubicBezTo>
                  <a:pt x="322698" y="-1094"/>
                  <a:pt x="329830" y="-1094"/>
                  <a:pt x="334229" y="3305"/>
                </a:cubicBezTo>
                <a:cubicBezTo>
                  <a:pt x="338628" y="7704"/>
                  <a:pt x="338628" y="14836"/>
                  <a:pt x="334229" y="19235"/>
                </a:cubicBezTo>
                <a:lnTo>
                  <a:pt x="176729" y="176735"/>
                </a:lnTo>
                <a:cubicBezTo>
                  <a:pt x="176722" y="176742"/>
                  <a:pt x="176716" y="176749"/>
                  <a:pt x="176709" y="176755"/>
                </a:cubicBezTo>
                <a:cubicBezTo>
                  <a:pt x="172310" y="181143"/>
                  <a:pt x="165187" y="181134"/>
                  <a:pt x="160799" y="176735"/>
                </a:cubicBezTo>
                <a:lnTo>
                  <a:pt x="140639" y="156553"/>
                </a:lnTo>
                <a:lnTo>
                  <a:pt x="156547" y="140645"/>
                </a:lnTo>
                <a:lnTo>
                  <a:pt x="168764" y="152863"/>
                </a:lnTo>
                <a:close/>
                <a:moveTo>
                  <a:pt x="255459" y="3285"/>
                </a:moveTo>
                <a:cubicBezTo>
                  <a:pt x="255466" y="3292"/>
                  <a:pt x="255472" y="3298"/>
                  <a:pt x="255479" y="3305"/>
                </a:cubicBezTo>
                <a:cubicBezTo>
                  <a:pt x="259878" y="7693"/>
                  <a:pt x="259887" y="14816"/>
                  <a:pt x="255499" y="19215"/>
                </a:cubicBezTo>
                <a:cubicBezTo>
                  <a:pt x="255493" y="19222"/>
                  <a:pt x="255486" y="19228"/>
                  <a:pt x="255479" y="19235"/>
                </a:cubicBezTo>
                <a:lnTo>
                  <a:pt x="97979" y="176735"/>
                </a:lnTo>
                <a:cubicBezTo>
                  <a:pt x="93591" y="181134"/>
                  <a:pt x="86468" y="181143"/>
                  <a:pt x="82069" y="176755"/>
                </a:cubicBezTo>
                <a:cubicBezTo>
                  <a:pt x="82063" y="176749"/>
                  <a:pt x="82056" y="176742"/>
                  <a:pt x="82049" y="176735"/>
                </a:cubicBezTo>
                <a:lnTo>
                  <a:pt x="3299" y="97985"/>
                </a:lnTo>
                <a:cubicBezTo>
                  <a:pt x="-1100" y="93586"/>
                  <a:pt x="-1100" y="86454"/>
                  <a:pt x="3299" y="82055"/>
                </a:cubicBezTo>
                <a:cubicBezTo>
                  <a:pt x="7698" y="77656"/>
                  <a:pt x="14830" y="77656"/>
                  <a:pt x="19229" y="82055"/>
                </a:cubicBezTo>
                <a:lnTo>
                  <a:pt x="90014" y="152863"/>
                </a:lnTo>
                <a:lnTo>
                  <a:pt x="239549" y="3305"/>
                </a:lnTo>
                <a:cubicBezTo>
                  <a:pt x="243937" y="-1094"/>
                  <a:pt x="251060" y="-1103"/>
                  <a:pt x="255459" y="3285"/>
                </a:cubicBezTo>
                <a:close/>
              </a:path>
            </a:pathLst>
          </a:custGeom>
          <a:solidFill>
            <a:srgbClr val="9D2E88"/>
          </a:solidFill>
          <a:ln w="22027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01F1C893-ED42-4810-A154-E3C2272E831D}"/>
              </a:ext>
            </a:extLst>
          </p:cNvPr>
          <p:cNvSpPr txBox="1"/>
          <p:nvPr/>
        </p:nvSpPr>
        <p:spPr>
          <a:xfrm>
            <a:off x="6755816" y="3141947"/>
            <a:ext cx="5313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600" dirty="0">
                <a:solidFill>
                  <a:schemeClr val="bg1">
                    <a:alpha val="50000"/>
                  </a:schemeClr>
                </a:solidFill>
                <a:latin typeface="Montserrat Bold" panose="00000800000000000000" pitchFamily="2" charset="-52"/>
              </a:rPr>
              <a:t>04</a:t>
            </a:r>
          </a:p>
        </p:txBody>
      </p:sp>
      <p:sp>
        <p:nvSpPr>
          <p:cNvPr id="117" name="Полилиния: фигура 116">
            <a:extLst>
              <a:ext uri="{FF2B5EF4-FFF2-40B4-BE49-F238E27FC236}">
                <a16:creationId xmlns:a16="http://schemas.microsoft.com/office/drawing/2014/main" id="{D531D8C2-0975-4A9E-B67F-B8EA7CFAD081}"/>
              </a:ext>
            </a:extLst>
          </p:cNvPr>
          <p:cNvSpPr/>
          <p:nvPr/>
        </p:nvSpPr>
        <p:spPr>
          <a:xfrm>
            <a:off x="5999820" y="3239190"/>
            <a:ext cx="270092" cy="144069"/>
          </a:xfrm>
          <a:custGeom>
            <a:avLst/>
            <a:gdLst>
              <a:gd name="connsiteX0" fmla="*/ 82049 w 337528"/>
              <a:gd name="connsiteY0" fmla="*/ 82055 h 180040"/>
              <a:gd name="connsiteX1" fmla="*/ 97979 w 337528"/>
              <a:gd name="connsiteY1" fmla="*/ 82055 h 180040"/>
              <a:gd name="connsiteX2" fmla="*/ 118139 w 337528"/>
              <a:gd name="connsiteY2" fmla="*/ 102238 h 180040"/>
              <a:gd name="connsiteX3" fmla="*/ 102232 w 337528"/>
              <a:gd name="connsiteY3" fmla="*/ 118145 h 180040"/>
              <a:gd name="connsiteX4" fmla="*/ 82049 w 337528"/>
              <a:gd name="connsiteY4" fmla="*/ 97985 h 180040"/>
              <a:gd name="connsiteX5" fmla="*/ 82049 w 337528"/>
              <a:gd name="connsiteY5" fmla="*/ 82055 h 180040"/>
              <a:gd name="connsiteX6" fmla="*/ 318299 w 337528"/>
              <a:gd name="connsiteY6" fmla="*/ 3305 h 180040"/>
              <a:gd name="connsiteX7" fmla="*/ 334229 w 337528"/>
              <a:gd name="connsiteY7" fmla="*/ 3305 h 180040"/>
              <a:gd name="connsiteX8" fmla="*/ 334229 w 337528"/>
              <a:gd name="connsiteY8" fmla="*/ 19235 h 180040"/>
              <a:gd name="connsiteX9" fmla="*/ 176729 w 337528"/>
              <a:gd name="connsiteY9" fmla="*/ 176735 h 180040"/>
              <a:gd name="connsiteX10" fmla="*/ 176709 w 337528"/>
              <a:gd name="connsiteY10" fmla="*/ 176755 h 180040"/>
              <a:gd name="connsiteX11" fmla="*/ 160799 w 337528"/>
              <a:gd name="connsiteY11" fmla="*/ 176735 h 180040"/>
              <a:gd name="connsiteX12" fmla="*/ 140639 w 337528"/>
              <a:gd name="connsiteY12" fmla="*/ 156553 h 180040"/>
              <a:gd name="connsiteX13" fmla="*/ 156547 w 337528"/>
              <a:gd name="connsiteY13" fmla="*/ 140645 h 180040"/>
              <a:gd name="connsiteX14" fmla="*/ 168764 w 337528"/>
              <a:gd name="connsiteY14" fmla="*/ 152863 h 180040"/>
              <a:gd name="connsiteX15" fmla="*/ 255459 w 337528"/>
              <a:gd name="connsiteY15" fmla="*/ 3285 h 180040"/>
              <a:gd name="connsiteX16" fmla="*/ 255479 w 337528"/>
              <a:gd name="connsiteY16" fmla="*/ 3305 h 180040"/>
              <a:gd name="connsiteX17" fmla="*/ 255499 w 337528"/>
              <a:gd name="connsiteY17" fmla="*/ 19215 h 180040"/>
              <a:gd name="connsiteX18" fmla="*/ 255479 w 337528"/>
              <a:gd name="connsiteY18" fmla="*/ 19235 h 180040"/>
              <a:gd name="connsiteX19" fmla="*/ 97979 w 337528"/>
              <a:gd name="connsiteY19" fmla="*/ 176735 h 180040"/>
              <a:gd name="connsiteX20" fmla="*/ 82069 w 337528"/>
              <a:gd name="connsiteY20" fmla="*/ 176755 h 180040"/>
              <a:gd name="connsiteX21" fmla="*/ 82049 w 337528"/>
              <a:gd name="connsiteY21" fmla="*/ 176735 h 180040"/>
              <a:gd name="connsiteX22" fmla="*/ 3299 w 337528"/>
              <a:gd name="connsiteY22" fmla="*/ 97985 h 180040"/>
              <a:gd name="connsiteX23" fmla="*/ 3299 w 337528"/>
              <a:gd name="connsiteY23" fmla="*/ 82055 h 180040"/>
              <a:gd name="connsiteX24" fmla="*/ 19229 w 337528"/>
              <a:gd name="connsiteY24" fmla="*/ 82055 h 180040"/>
              <a:gd name="connsiteX25" fmla="*/ 90014 w 337528"/>
              <a:gd name="connsiteY25" fmla="*/ 152863 h 180040"/>
              <a:gd name="connsiteX26" fmla="*/ 239549 w 337528"/>
              <a:gd name="connsiteY26" fmla="*/ 3305 h 180040"/>
              <a:gd name="connsiteX27" fmla="*/ 255459 w 337528"/>
              <a:gd name="connsiteY27" fmla="*/ 3285 h 18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37528" h="180040">
                <a:moveTo>
                  <a:pt x="82049" y="82055"/>
                </a:moveTo>
                <a:cubicBezTo>
                  <a:pt x="86448" y="77656"/>
                  <a:pt x="93580" y="77656"/>
                  <a:pt x="97979" y="82055"/>
                </a:cubicBezTo>
                <a:lnTo>
                  <a:pt x="118139" y="102238"/>
                </a:lnTo>
                <a:lnTo>
                  <a:pt x="102232" y="118145"/>
                </a:lnTo>
                <a:lnTo>
                  <a:pt x="82049" y="97985"/>
                </a:lnTo>
                <a:cubicBezTo>
                  <a:pt x="77650" y="93586"/>
                  <a:pt x="77650" y="86454"/>
                  <a:pt x="82049" y="82055"/>
                </a:cubicBezTo>
                <a:close/>
                <a:moveTo>
                  <a:pt x="318299" y="3305"/>
                </a:moveTo>
                <a:cubicBezTo>
                  <a:pt x="322698" y="-1094"/>
                  <a:pt x="329830" y="-1094"/>
                  <a:pt x="334229" y="3305"/>
                </a:cubicBezTo>
                <a:cubicBezTo>
                  <a:pt x="338628" y="7704"/>
                  <a:pt x="338628" y="14836"/>
                  <a:pt x="334229" y="19235"/>
                </a:cubicBezTo>
                <a:lnTo>
                  <a:pt x="176729" y="176735"/>
                </a:lnTo>
                <a:cubicBezTo>
                  <a:pt x="176722" y="176742"/>
                  <a:pt x="176716" y="176749"/>
                  <a:pt x="176709" y="176755"/>
                </a:cubicBezTo>
                <a:cubicBezTo>
                  <a:pt x="172310" y="181143"/>
                  <a:pt x="165187" y="181134"/>
                  <a:pt x="160799" y="176735"/>
                </a:cubicBezTo>
                <a:lnTo>
                  <a:pt x="140639" y="156553"/>
                </a:lnTo>
                <a:lnTo>
                  <a:pt x="156547" y="140645"/>
                </a:lnTo>
                <a:lnTo>
                  <a:pt x="168764" y="152863"/>
                </a:lnTo>
                <a:close/>
                <a:moveTo>
                  <a:pt x="255459" y="3285"/>
                </a:moveTo>
                <a:cubicBezTo>
                  <a:pt x="255466" y="3292"/>
                  <a:pt x="255472" y="3298"/>
                  <a:pt x="255479" y="3305"/>
                </a:cubicBezTo>
                <a:cubicBezTo>
                  <a:pt x="259878" y="7693"/>
                  <a:pt x="259887" y="14816"/>
                  <a:pt x="255499" y="19215"/>
                </a:cubicBezTo>
                <a:cubicBezTo>
                  <a:pt x="255493" y="19222"/>
                  <a:pt x="255486" y="19228"/>
                  <a:pt x="255479" y="19235"/>
                </a:cubicBezTo>
                <a:lnTo>
                  <a:pt x="97979" y="176735"/>
                </a:lnTo>
                <a:cubicBezTo>
                  <a:pt x="93591" y="181134"/>
                  <a:pt x="86468" y="181143"/>
                  <a:pt x="82069" y="176755"/>
                </a:cubicBezTo>
                <a:cubicBezTo>
                  <a:pt x="82063" y="176749"/>
                  <a:pt x="82056" y="176742"/>
                  <a:pt x="82049" y="176735"/>
                </a:cubicBezTo>
                <a:lnTo>
                  <a:pt x="3299" y="97985"/>
                </a:lnTo>
                <a:cubicBezTo>
                  <a:pt x="-1100" y="93586"/>
                  <a:pt x="-1100" y="86454"/>
                  <a:pt x="3299" y="82055"/>
                </a:cubicBezTo>
                <a:cubicBezTo>
                  <a:pt x="7698" y="77656"/>
                  <a:pt x="14830" y="77656"/>
                  <a:pt x="19229" y="82055"/>
                </a:cubicBezTo>
                <a:lnTo>
                  <a:pt x="90014" y="152863"/>
                </a:lnTo>
                <a:lnTo>
                  <a:pt x="239549" y="3305"/>
                </a:lnTo>
                <a:cubicBezTo>
                  <a:pt x="243937" y="-1094"/>
                  <a:pt x="251060" y="-1103"/>
                  <a:pt x="255459" y="3285"/>
                </a:cubicBezTo>
                <a:close/>
              </a:path>
            </a:pathLst>
          </a:custGeom>
          <a:solidFill>
            <a:schemeClr val="bg1"/>
          </a:solidFill>
          <a:ln w="22027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grpSp>
        <p:nvGrpSpPr>
          <p:cNvPr id="68" name="Группа 67">
            <a:extLst>
              <a:ext uri="{FF2B5EF4-FFF2-40B4-BE49-F238E27FC236}">
                <a16:creationId xmlns:a16="http://schemas.microsoft.com/office/drawing/2014/main" id="{6D9BDD52-AF73-4E60-9025-69F51C0E387F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69" name="Группа 68">
              <a:extLst>
                <a:ext uri="{FF2B5EF4-FFF2-40B4-BE49-F238E27FC236}">
                  <a16:creationId xmlns:a16="http://schemas.microsoft.com/office/drawing/2014/main" id="{F1362F8A-2F0B-42CD-B9F7-F8D7E94254B3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B95E7DA2-839C-4166-BD85-55775C20A352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4" name="Прямоугольник: скругленные углы 73">
                <a:extLst>
                  <a:ext uri="{FF2B5EF4-FFF2-40B4-BE49-F238E27FC236}">
                    <a16:creationId xmlns:a16="http://schemas.microsoft.com/office/drawing/2014/main" id="{C7D3DE1A-6848-4A4A-A6D4-9EB692211379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Прямоугольник: скругленные углы 74">
                <a:extLst>
                  <a:ext uri="{FF2B5EF4-FFF2-40B4-BE49-F238E27FC236}">
                    <a16:creationId xmlns:a16="http://schemas.microsoft.com/office/drawing/2014/main" id="{C439E990-D45E-45F5-9AF6-A24D03056400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3" name="Прямоугольник: скругленные углы 82">
                <a:extLst>
                  <a:ext uri="{FF2B5EF4-FFF2-40B4-BE49-F238E27FC236}">
                    <a16:creationId xmlns:a16="http://schemas.microsoft.com/office/drawing/2014/main" id="{F047202A-32D7-4A0E-8E6D-13943B8D2936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D2176EE-C406-4495-9627-4E36779333CE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57</a:t>
              </a:r>
            </a:p>
          </p:txBody>
        </p:sp>
      </p:grpSp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65715692-F4A5-4F18-8165-CD2773C14F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55C1FD-43C3-4518-9CB5-5003A184ED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167" y="1668152"/>
            <a:ext cx="4589743" cy="4589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577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CE85F58A-9484-49B1-BEAE-3A082DA73FB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Рисунок 155">
            <a:extLst>
              <a:ext uri="{FF2B5EF4-FFF2-40B4-BE49-F238E27FC236}">
                <a16:creationId xmlns:a16="http://schemas.microsoft.com/office/drawing/2014/main" id="{582901F2-9EB4-48E8-906B-8BA5C079C672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6" name="Рисунок 155">
            <a:extLst>
              <a:ext uri="{FF2B5EF4-FFF2-40B4-BE49-F238E27FC236}">
                <a16:creationId xmlns:a16="http://schemas.microsoft.com/office/drawing/2014/main" id="{F5AF7E8C-11AA-4925-BB10-10B8B35F9A25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GRB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EE4A77D-648F-476F-86C0-02C9B82FCEE1}"/>
              </a:ext>
            </a:extLst>
          </p:cNvPr>
          <p:cNvSpPr txBox="1"/>
          <p:nvPr/>
        </p:nvSpPr>
        <p:spPr>
          <a:xfrm>
            <a:off x="594819" y="1122918"/>
            <a:ext cx="102376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 Bold" panose="00000800000000000000" pitchFamily="2" charset="-52"/>
              </a:rPr>
              <a:t>Гигиенические души с термостатическим и прогрессивным смесителем</a:t>
            </a:r>
            <a:endParaRPr lang="en-US" sz="1400" dirty="0">
              <a:solidFill>
                <a:schemeClr val="bg1"/>
              </a:solidFill>
              <a:latin typeface="Montserrat Bold" panose="00000800000000000000" pitchFamily="2" charset="-52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0B300CC-1830-48E4-B966-A7F135B109C3}"/>
              </a:ext>
            </a:extLst>
          </p:cNvPr>
          <p:cNvSpPr/>
          <p:nvPr/>
        </p:nvSpPr>
        <p:spPr>
          <a:xfrm>
            <a:off x="695325" y="1802777"/>
            <a:ext cx="3396101" cy="425512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EBF3F84-F95A-4611-818F-20E0E32648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48" r="17048"/>
          <a:stretch/>
        </p:blipFill>
        <p:spPr>
          <a:xfrm>
            <a:off x="780157" y="2610720"/>
            <a:ext cx="1433014" cy="2174400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40DA4420-4C24-4C3C-AD7B-8AEED84C28C6}"/>
              </a:ext>
            </a:extLst>
          </p:cNvPr>
          <p:cNvSpPr txBox="1"/>
          <p:nvPr/>
        </p:nvSpPr>
        <p:spPr>
          <a:xfrm>
            <a:off x="849379" y="2014482"/>
            <a:ext cx="25796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Montserrat Bold" panose="00000800000000000000" pitchFamily="2" charset="-52"/>
              </a:rPr>
              <a:t>VERTICAL THERMOSTATIC INTIMIXER (08 316 320)</a:t>
            </a:r>
            <a:endParaRPr lang="ru-RU" sz="1200" dirty="0">
              <a:latin typeface="Montserrat Bold" panose="00000800000000000000" pitchFamily="2" charset="-52"/>
            </a:endParaRPr>
          </a:p>
        </p:txBody>
      </p: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41FA7760-F8FC-4065-9291-316C5CB3F09D}"/>
              </a:ext>
            </a:extLst>
          </p:cNvPr>
          <p:cNvGrpSpPr/>
          <p:nvPr/>
        </p:nvGrpSpPr>
        <p:grpSpPr>
          <a:xfrm>
            <a:off x="2102400" y="2763472"/>
            <a:ext cx="1940741" cy="1940638"/>
            <a:chOff x="2099950" y="3098917"/>
            <a:chExt cx="1940741" cy="1940638"/>
          </a:xfrm>
        </p:grpSpPr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57A24D77-2EEB-414C-A8CB-C9267BEC877C}"/>
                </a:ext>
              </a:extLst>
            </p:cNvPr>
            <p:cNvGrpSpPr/>
            <p:nvPr/>
          </p:nvGrpSpPr>
          <p:grpSpPr>
            <a:xfrm>
              <a:off x="2199648" y="3347632"/>
              <a:ext cx="1841043" cy="1691923"/>
              <a:chOff x="2251646" y="3354643"/>
              <a:chExt cx="1841043" cy="1691923"/>
            </a:xfrm>
          </p:grpSpPr>
          <p:grpSp>
            <p:nvGrpSpPr>
              <p:cNvPr id="12" name="Группа 11">
                <a:extLst>
                  <a:ext uri="{FF2B5EF4-FFF2-40B4-BE49-F238E27FC236}">
                    <a16:creationId xmlns:a16="http://schemas.microsoft.com/office/drawing/2014/main" id="{BE80D6CA-A418-4A8E-B2F8-A49FBBF9E10C}"/>
                  </a:ext>
                </a:extLst>
              </p:cNvPr>
              <p:cNvGrpSpPr/>
              <p:nvPr/>
            </p:nvGrpSpPr>
            <p:grpSpPr>
              <a:xfrm>
                <a:off x="2251646" y="3354643"/>
                <a:ext cx="1841043" cy="184666"/>
                <a:chOff x="2011575" y="2939231"/>
                <a:chExt cx="1841043" cy="184666"/>
              </a:xfrm>
            </p:grpSpPr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189858E6-9FE8-4115-97D3-A17EFDAA2460}"/>
                    </a:ext>
                  </a:extLst>
                </p:cNvPr>
                <p:cNvSpPr txBox="1"/>
                <p:nvPr/>
              </p:nvSpPr>
              <p:spPr>
                <a:xfrm>
                  <a:off x="2052618" y="2939231"/>
                  <a:ext cx="1800000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>
                    <a:spcBef>
                      <a:spcPts val="300"/>
                    </a:spcBef>
                  </a:pP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Запатентованная система </a:t>
                  </a:r>
                  <a:r>
                    <a:rPr lang="ru-RU" sz="600" b="0" i="0" dirty="0" err="1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антипотоп</a:t>
                  </a: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 </a:t>
                  </a:r>
                  <a:endParaRPr lang="en-US" sz="600" b="0" i="0" dirty="0">
                    <a:solidFill>
                      <a:srgbClr val="000000"/>
                    </a:solidFill>
                    <a:effectLst/>
                    <a:latin typeface="Montserrat" panose="00000500000000000000" pitchFamily="2" charset="-52"/>
                  </a:endParaRPr>
                </a:p>
              </p:txBody>
            </p:sp>
            <p:sp>
              <p:nvSpPr>
                <p:cNvPr id="11" name="Полилиния: фигура 10">
                  <a:extLst>
                    <a:ext uri="{FF2B5EF4-FFF2-40B4-BE49-F238E27FC236}">
                      <a16:creationId xmlns:a16="http://schemas.microsoft.com/office/drawing/2014/main" id="{F26D4953-1138-4F8A-8360-DE72B5AC37E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11575" y="2996895"/>
                  <a:ext cx="41043" cy="72000"/>
                </a:xfrm>
                <a:custGeom>
                  <a:avLst/>
                  <a:gdLst>
                    <a:gd name="connsiteX0" fmla="*/ 74028 w 76791"/>
                    <a:gd name="connsiteY0" fmla="*/ 74025 h 134712"/>
                    <a:gd name="connsiteX1" fmla="*/ 16104 w 76791"/>
                    <a:gd name="connsiteY1" fmla="*/ 131948 h 134712"/>
                    <a:gd name="connsiteX2" fmla="*/ 2762 w 76791"/>
                    <a:gd name="connsiteY2" fmla="*/ 131948 h 134712"/>
                    <a:gd name="connsiteX3" fmla="*/ 2762 w 76791"/>
                    <a:gd name="connsiteY3" fmla="*/ 118608 h 134712"/>
                    <a:gd name="connsiteX4" fmla="*/ 54016 w 76791"/>
                    <a:gd name="connsiteY4" fmla="*/ 67355 h 134712"/>
                    <a:gd name="connsiteX5" fmla="*/ 2764 w 76791"/>
                    <a:gd name="connsiteY5" fmla="*/ 16105 h 134712"/>
                    <a:gd name="connsiteX6" fmla="*/ 2764 w 76791"/>
                    <a:gd name="connsiteY6" fmla="*/ 2764 h 134712"/>
                    <a:gd name="connsiteX7" fmla="*/ 16106 w 76791"/>
                    <a:gd name="connsiteY7" fmla="*/ 2764 h 134712"/>
                    <a:gd name="connsiteX8" fmla="*/ 74030 w 76791"/>
                    <a:gd name="connsiteY8" fmla="*/ 60687 h 134712"/>
                    <a:gd name="connsiteX9" fmla="*/ 76791 w 76791"/>
                    <a:gd name="connsiteY9" fmla="*/ 67355 h 134712"/>
                    <a:gd name="connsiteX10" fmla="*/ 74028 w 76791"/>
                    <a:gd name="connsiteY10" fmla="*/ 74025 h 134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791" h="134712">
                      <a:moveTo>
                        <a:pt x="74028" y="74025"/>
                      </a:moveTo>
                      <a:lnTo>
                        <a:pt x="16104" y="131948"/>
                      </a:lnTo>
                      <a:cubicBezTo>
                        <a:pt x="12419" y="135634"/>
                        <a:pt x="6445" y="135634"/>
                        <a:pt x="2762" y="131948"/>
                      </a:cubicBezTo>
                      <a:cubicBezTo>
                        <a:pt x="-921" y="128264"/>
                        <a:pt x="-921" y="122291"/>
                        <a:pt x="2762" y="118608"/>
                      </a:cubicBezTo>
                      <a:lnTo>
                        <a:pt x="54016" y="67355"/>
                      </a:lnTo>
                      <a:lnTo>
                        <a:pt x="2764" y="16105"/>
                      </a:lnTo>
                      <a:cubicBezTo>
                        <a:pt x="-919" y="12420"/>
                        <a:pt x="-919" y="6447"/>
                        <a:pt x="2764" y="2764"/>
                      </a:cubicBezTo>
                      <a:cubicBezTo>
                        <a:pt x="6447" y="-921"/>
                        <a:pt x="12421" y="-921"/>
                        <a:pt x="16106" y="2764"/>
                      </a:cubicBezTo>
                      <a:lnTo>
                        <a:pt x="74030" y="60687"/>
                      </a:lnTo>
                      <a:cubicBezTo>
                        <a:pt x="75871" y="62529"/>
                        <a:pt x="76791" y="64942"/>
                        <a:pt x="76791" y="67355"/>
                      </a:cubicBezTo>
                      <a:cubicBezTo>
                        <a:pt x="76791" y="69770"/>
                        <a:pt x="75870" y="72184"/>
                        <a:pt x="74028" y="74025"/>
                      </a:cubicBezTo>
                      <a:close/>
                    </a:path>
                  </a:pathLst>
                </a:custGeom>
                <a:solidFill>
                  <a:srgbClr val="9D2E88"/>
                </a:solidFill>
                <a:ln w="2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87" name="Группа 86">
                <a:extLst>
                  <a:ext uri="{FF2B5EF4-FFF2-40B4-BE49-F238E27FC236}">
                    <a16:creationId xmlns:a16="http://schemas.microsoft.com/office/drawing/2014/main" id="{5FC0E3BA-1A2D-4ED6-8A1A-8BA1209DF768}"/>
                  </a:ext>
                </a:extLst>
              </p:cNvPr>
              <p:cNvGrpSpPr/>
              <p:nvPr/>
            </p:nvGrpSpPr>
            <p:grpSpPr>
              <a:xfrm>
                <a:off x="2251646" y="3505369"/>
                <a:ext cx="1841043" cy="184666"/>
                <a:chOff x="2011575" y="2939231"/>
                <a:chExt cx="1841043" cy="184666"/>
              </a:xfrm>
            </p:grpSpPr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7763E636-3548-44B9-AD78-694F808C433B}"/>
                    </a:ext>
                  </a:extLst>
                </p:cNvPr>
                <p:cNvSpPr txBox="1"/>
                <p:nvPr/>
              </p:nvSpPr>
              <p:spPr>
                <a:xfrm>
                  <a:off x="2052618" y="2939231"/>
                  <a:ext cx="1800000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>
                    <a:spcBef>
                      <a:spcPts val="300"/>
                    </a:spcBef>
                  </a:pP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Технология GRB Live – </a:t>
                  </a:r>
                  <a:r>
                    <a:rPr lang="ru-RU" sz="600" b="0" i="0" dirty="0" err="1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постояннаят</a:t>
                  </a: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 tº</a:t>
                  </a:r>
                </a:p>
              </p:txBody>
            </p:sp>
            <p:sp>
              <p:nvSpPr>
                <p:cNvPr id="89" name="Полилиния: фигура 88">
                  <a:extLst>
                    <a:ext uri="{FF2B5EF4-FFF2-40B4-BE49-F238E27FC236}">
                      <a16:creationId xmlns:a16="http://schemas.microsoft.com/office/drawing/2014/main" id="{C3692716-F84C-4F58-9BDE-CB666A97B64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11575" y="2996895"/>
                  <a:ext cx="41043" cy="72000"/>
                </a:xfrm>
                <a:custGeom>
                  <a:avLst/>
                  <a:gdLst>
                    <a:gd name="connsiteX0" fmla="*/ 74028 w 76791"/>
                    <a:gd name="connsiteY0" fmla="*/ 74025 h 134712"/>
                    <a:gd name="connsiteX1" fmla="*/ 16104 w 76791"/>
                    <a:gd name="connsiteY1" fmla="*/ 131948 h 134712"/>
                    <a:gd name="connsiteX2" fmla="*/ 2762 w 76791"/>
                    <a:gd name="connsiteY2" fmla="*/ 131948 h 134712"/>
                    <a:gd name="connsiteX3" fmla="*/ 2762 w 76791"/>
                    <a:gd name="connsiteY3" fmla="*/ 118608 h 134712"/>
                    <a:gd name="connsiteX4" fmla="*/ 54016 w 76791"/>
                    <a:gd name="connsiteY4" fmla="*/ 67355 h 134712"/>
                    <a:gd name="connsiteX5" fmla="*/ 2764 w 76791"/>
                    <a:gd name="connsiteY5" fmla="*/ 16105 h 134712"/>
                    <a:gd name="connsiteX6" fmla="*/ 2764 w 76791"/>
                    <a:gd name="connsiteY6" fmla="*/ 2764 h 134712"/>
                    <a:gd name="connsiteX7" fmla="*/ 16106 w 76791"/>
                    <a:gd name="connsiteY7" fmla="*/ 2764 h 134712"/>
                    <a:gd name="connsiteX8" fmla="*/ 74030 w 76791"/>
                    <a:gd name="connsiteY8" fmla="*/ 60687 h 134712"/>
                    <a:gd name="connsiteX9" fmla="*/ 76791 w 76791"/>
                    <a:gd name="connsiteY9" fmla="*/ 67355 h 134712"/>
                    <a:gd name="connsiteX10" fmla="*/ 74028 w 76791"/>
                    <a:gd name="connsiteY10" fmla="*/ 74025 h 134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791" h="134712">
                      <a:moveTo>
                        <a:pt x="74028" y="74025"/>
                      </a:moveTo>
                      <a:lnTo>
                        <a:pt x="16104" y="131948"/>
                      </a:lnTo>
                      <a:cubicBezTo>
                        <a:pt x="12419" y="135634"/>
                        <a:pt x="6445" y="135634"/>
                        <a:pt x="2762" y="131948"/>
                      </a:cubicBezTo>
                      <a:cubicBezTo>
                        <a:pt x="-921" y="128264"/>
                        <a:pt x="-921" y="122291"/>
                        <a:pt x="2762" y="118608"/>
                      </a:cubicBezTo>
                      <a:lnTo>
                        <a:pt x="54016" y="67355"/>
                      </a:lnTo>
                      <a:lnTo>
                        <a:pt x="2764" y="16105"/>
                      </a:lnTo>
                      <a:cubicBezTo>
                        <a:pt x="-919" y="12420"/>
                        <a:pt x="-919" y="6447"/>
                        <a:pt x="2764" y="2764"/>
                      </a:cubicBezTo>
                      <a:cubicBezTo>
                        <a:pt x="6447" y="-921"/>
                        <a:pt x="12421" y="-921"/>
                        <a:pt x="16106" y="2764"/>
                      </a:cubicBezTo>
                      <a:lnTo>
                        <a:pt x="74030" y="60687"/>
                      </a:lnTo>
                      <a:cubicBezTo>
                        <a:pt x="75871" y="62529"/>
                        <a:pt x="76791" y="64942"/>
                        <a:pt x="76791" y="67355"/>
                      </a:cubicBezTo>
                      <a:cubicBezTo>
                        <a:pt x="76791" y="69770"/>
                        <a:pt x="75870" y="72184"/>
                        <a:pt x="74028" y="74025"/>
                      </a:cubicBezTo>
                      <a:close/>
                    </a:path>
                  </a:pathLst>
                </a:custGeom>
                <a:solidFill>
                  <a:srgbClr val="9D2E88"/>
                </a:solidFill>
                <a:ln w="2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90" name="Группа 89">
                <a:extLst>
                  <a:ext uri="{FF2B5EF4-FFF2-40B4-BE49-F238E27FC236}">
                    <a16:creationId xmlns:a16="http://schemas.microsoft.com/office/drawing/2014/main" id="{27AEE2B3-D38D-478A-BA93-1A2128C20F3D}"/>
                  </a:ext>
                </a:extLst>
              </p:cNvPr>
              <p:cNvGrpSpPr/>
              <p:nvPr/>
            </p:nvGrpSpPr>
            <p:grpSpPr>
              <a:xfrm>
                <a:off x="2251646" y="3656095"/>
                <a:ext cx="1841043" cy="184666"/>
                <a:chOff x="2011575" y="2939231"/>
                <a:chExt cx="1841043" cy="184666"/>
              </a:xfrm>
            </p:grpSpPr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22BC6864-0608-42FB-BBA8-86833FA409A1}"/>
                    </a:ext>
                  </a:extLst>
                </p:cNvPr>
                <p:cNvSpPr txBox="1"/>
                <p:nvPr/>
              </p:nvSpPr>
              <p:spPr>
                <a:xfrm>
                  <a:off x="2052618" y="2939231"/>
                  <a:ext cx="1800000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>
                    <a:spcBef>
                      <a:spcPts val="300"/>
                    </a:spcBef>
                  </a:pP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Не требуется калибровка</a:t>
                  </a:r>
                </a:p>
              </p:txBody>
            </p:sp>
            <p:sp>
              <p:nvSpPr>
                <p:cNvPr id="93" name="Полилиния: фигура 92">
                  <a:extLst>
                    <a:ext uri="{FF2B5EF4-FFF2-40B4-BE49-F238E27FC236}">
                      <a16:creationId xmlns:a16="http://schemas.microsoft.com/office/drawing/2014/main" id="{E9F92A37-62BF-4A56-8FD8-113AC23FF19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11575" y="2996895"/>
                  <a:ext cx="41043" cy="72000"/>
                </a:xfrm>
                <a:custGeom>
                  <a:avLst/>
                  <a:gdLst>
                    <a:gd name="connsiteX0" fmla="*/ 74028 w 76791"/>
                    <a:gd name="connsiteY0" fmla="*/ 74025 h 134712"/>
                    <a:gd name="connsiteX1" fmla="*/ 16104 w 76791"/>
                    <a:gd name="connsiteY1" fmla="*/ 131948 h 134712"/>
                    <a:gd name="connsiteX2" fmla="*/ 2762 w 76791"/>
                    <a:gd name="connsiteY2" fmla="*/ 131948 h 134712"/>
                    <a:gd name="connsiteX3" fmla="*/ 2762 w 76791"/>
                    <a:gd name="connsiteY3" fmla="*/ 118608 h 134712"/>
                    <a:gd name="connsiteX4" fmla="*/ 54016 w 76791"/>
                    <a:gd name="connsiteY4" fmla="*/ 67355 h 134712"/>
                    <a:gd name="connsiteX5" fmla="*/ 2764 w 76791"/>
                    <a:gd name="connsiteY5" fmla="*/ 16105 h 134712"/>
                    <a:gd name="connsiteX6" fmla="*/ 2764 w 76791"/>
                    <a:gd name="connsiteY6" fmla="*/ 2764 h 134712"/>
                    <a:gd name="connsiteX7" fmla="*/ 16106 w 76791"/>
                    <a:gd name="connsiteY7" fmla="*/ 2764 h 134712"/>
                    <a:gd name="connsiteX8" fmla="*/ 74030 w 76791"/>
                    <a:gd name="connsiteY8" fmla="*/ 60687 h 134712"/>
                    <a:gd name="connsiteX9" fmla="*/ 76791 w 76791"/>
                    <a:gd name="connsiteY9" fmla="*/ 67355 h 134712"/>
                    <a:gd name="connsiteX10" fmla="*/ 74028 w 76791"/>
                    <a:gd name="connsiteY10" fmla="*/ 74025 h 134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791" h="134712">
                      <a:moveTo>
                        <a:pt x="74028" y="74025"/>
                      </a:moveTo>
                      <a:lnTo>
                        <a:pt x="16104" y="131948"/>
                      </a:lnTo>
                      <a:cubicBezTo>
                        <a:pt x="12419" y="135634"/>
                        <a:pt x="6445" y="135634"/>
                        <a:pt x="2762" y="131948"/>
                      </a:cubicBezTo>
                      <a:cubicBezTo>
                        <a:pt x="-921" y="128264"/>
                        <a:pt x="-921" y="122291"/>
                        <a:pt x="2762" y="118608"/>
                      </a:cubicBezTo>
                      <a:lnTo>
                        <a:pt x="54016" y="67355"/>
                      </a:lnTo>
                      <a:lnTo>
                        <a:pt x="2764" y="16105"/>
                      </a:lnTo>
                      <a:cubicBezTo>
                        <a:pt x="-919" y="12420"/>
                        <a:pt x="-919" y="6447"/>
                        <a:pt x="2764" y="2764"/>
                      </a:cubicBezTo>
                      <a:cubicBezTo>
                        <a:pt x="6447" y="-921"/>
                        <a:pt x="12421" y="-921"/>
                        <a:pt x="16106" y="2764"/>
                      </a:cubicBezTo>
                      <a:lnTo>
                        <a:pt x="74030" y="60687"/>
                      </a:lnTo>
                      <a:cubicBezTo>
                        <a:pt x="75871" y="62529"/>
                        <a:pt x="76791" y="64942"/>
                        <a:pt x="76791" y="67355"/>
                      </a:cubicBezTo>
                      <a:cubicBezTo>
                        <a:pt x="76791" y="69770"/>
                        <a:pt x="75870" y="72184"/>
                        <a:pt x="74028" y="74025"/>
                      </a:cubicBezTo>
                      <a:close/>
                    </a:path>
                  </a:pathLst>
                </a:custGeom>
                <a:solidFill>
                  <a:srgbClr val="9D2E88"/>
                </a:solidFill>
                <a:ln w="2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95" name="Группа 94">
                <a:extLst>
                  <a:ext uri="{FF2B5EF4-FFF2-40B4-BE49-F238E27FC236}">
                    <a16:creationId xmlns:a16="http://schemas.microsoft.com/office/drawing/2014/main" id="{7170878C-A2B3-4F55-9FED-665461ABC22B}"/>
                  </a:ext>
                </a:extLst>
              </p:cNvPr>
              <p:cNvGrpSpPr/>
              <p:nvPr/>
            </p:nvGrpSpPr>
            <p:grpSpPr>
              <a:xfrm>
                <a:off x="2251646" y="3806821"/>
                <a:ext cx="1841043" cy="184666"/>
                <a:chOff x="2011575" y="2939231"/>
                <a:chExt cx="1841043" cy="184666"/>
              </a:xfrm>
            </p:grpSpPr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758FCD84-380C-4B5F-AEC5-AE06413037F3}"/>
                    </a:ext>
                  </a:extLst>
                </p:cNvPr>
                <p:cNvSpPr txBox="1"/>
                <p:nvPr/>
              </p:nvSpPr>
              <p:spPr>
                <a:xfrm>
                  <a:off x="2052618" y="2939231"/>
                  <a:ext cx="1800000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>
                    <a:spcBef>
                      <a:spcPts val="300"/>
                    </a:spcBef>
                  </a:pPr>
                  <a:r>
                    <a:rPr lang="ru-RU" sz="600" b="0" i="0" dirty="0" err="1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Противоизвестковый</a:t>
                  </a: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 картридж</a:t>
                  </a:r>
                </a:p>
              </p:txBody>
            </p:sp>
            <p:sp>
              <p:nvSpPr>
                <p:cNvPr id="99" name="Полилиния: фигура 98">
                  <a:extLst>
                    <a:ext uri="{FF2B5EF4-FFF2-40B4-BE49-F238E27FC236}">
                      <a16:creationId xmlns:a16="http://schemas.microsoft.com/office/drawing/2014/main" id="{3BD4997C-8445-43E3-A65B-474C0A36CE9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11575" y="2996895"/>
                  <a:ext cx="41043" cy="72000"/>
                </a:xfrm>
                <a:custGeom>
                  <a:avLst/>
                  <a:gdLst>
                    <a:gd name="connsiteX0" fmla="*/ 74028 w 76791"/>
                    <a:gd name="connsiteY0" fmla="*/ 74025 h 134712"/>
                    <a:gd name="connsiteX1" fmla="*/ 16104 w 76791"/>
                    <a:gd name="connsiteY1" fmla="*/ 131948 h 134712"/>
                    <a:gd name="connsiteX2" fmla="*/ 2762 w 76791"/>
                    <a:gd name="connsiteY2" fmla="*/ 131948 h 134712"/>
                    <a:gd name="connsiteX3" fmla="*/ 2762 w 76791"/>
                    <a:gd name="connsiteY3" fmla="*/ 118608 h 134712"/>
                    <a:gd name="connsiteX4" fmla="*/ 54016 w 76791"/>
                    <a:gd name="connsiteY4" fmla="*/ 67355 h 134712"/>
                    <a:gd name="connsiteX5" fmla="*/ 2764 w 76791"/>
                    <a:gd name="connsiteY5" fmla="*/ 16105 h 134712"/>
                    <a:gd name="connsiteX6" fmla="*/ 2764 w 76791"/>
                    <a:gd name="connsiteY6" fmla="*/ 2764 h 134712"/>
                    <a:gd name="connsiteX7" fmla="*/ 16106 w 76791"/>
                    <a:gd name="connsiteY7" fmla="*/ 2764 h 134712"/>
                    <a:gd name="connsiteX8" fmla="*/ 74030 w 76791"/>
                    <a:gd name="connsiteY8" fmla="*/ 60687 h 134712"/>
                    <a:gd name="connsiteX9" fmla="*/ 76791 w 76791"/>
                    <a:gd name="connsiteY9" fmla="*/ 67355 h 134712"/>
                    <a:gd name="connsiteX10" fmla="*/ 74028 w 76791"/>
                    <a:gd name="connsiteY10" fmla="*/ 74025 h 134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791" h="134712">
                      <a:moveTo>
                        <a:pt x="74028" y="74025"/>
                      </a:moveTo>
                      <a:lnTo>
                        <a:pt x="16104" y="131948"/>
                      </a:lnTo>
                      <a:cubicBezTo>
                        <a:pt x="12419" y="135634"/>
                        <a:pt x="6445" y="135634"/>
                        <a:pt x="2762" y="131948"/>
                      </a:cubicBezTo>
                      <a:cubicBezTo>
                        <a:pt x="-921" y="128264"/>
                        <a:pt x="-921" y="122291"/>
                        <a:pt x="2762" y="118608"/>
                      </a:cubicBezTo>
                      <a:lnTo>
                        <a:pt x="54016" y="67355"/>
                      </a:lnTo>
                      <a:lnTo>
                        <a:pt x="2764" y="16105"/>
                      </a:lnTo>
                      <a:cubicBezTo>
                        <a:pt x="-919" y="12420"/>
                        <a:pt x="-919" y="6447"/>
                        <a:pt x="2764" y="2764"/>
                      </a:cubicBezTo>
                      <a:cubicBezTo>
                        <a:pt x="6447" y="-921"/>
                        <a:pt x="12421" y="-921"/>
                        <a:pt x="16106" y="2764"/>
                      </a:cubicBezTo>
                      <a:lnTo>
                        <a:pt x="74030" y="60687"/>
                      </a:lnTo>
                      <a:cubicBezTo>
                        <a:pt x="75871" y="62529"/>
                        <a:pt x="76791" y="64942"/>
                        <a:pt x="76791" y="67355"/>
                      </a:cubicBezTo>
                      <a:cubicBezTo>
                        <a:pt x="76791" y="69770"/>
                        <a:pt x="75870" y="72184"/>
                        <a:pt x="74028" y="74025"/>
                      </a:cubicBezTo>
                      <a:close/>
                    </a:path>
                  </a:pathLst>
                </a:custGeom>
                <a:solidFill>
                  <a:srgbClr val="9D2E88"/>
                </a:solidFill>
                <a:ln w="2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02" name="Группа 101">
                <a:extLst>
                  <a:ext uri="{FF2B5EF4-FFF2-40B4-BE49-F238E27FC236}">
                    <a16:creationId xmlns:a16="http://schemas.microsoft.com/office/drawing/2014/main" id="{19C31B3F-8F83-466F-A753-7609FB0BC8FC}"/>
                  </a:ext>
                </a:extLst>
              </p:cNvPr>
              <p:cNvGrpSpPr/>
              <p:nvPr/>
            </p:nvGrpSpPr>
            <p:grpSpPr>
              <a:xfrm>
                <a:off x="2251646" y="3957547"/>
                <a:ext cx="1841043" cy="184666"/>
                <a:chOff x="2011575" y="2939231"/>
                <a:chExt cx="1841043" cy="184666"/>
              </a:xfrm>
            </p:grpSpPr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0CF2B83E-063F-4A3F-900D-853DD8B54D58}"/>
                    </a:ext>
                  </a:extLst>
                </p:cNvPr>
                <p:cNvSpPr txBox="1"/>
                <p:nvPr/>
              </p:nvSpPr>
              <p:spPr>
                <a:xfrm>
                  <a:off x="2052618" y="2939231"/>
                  <a:ext cx="1800000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>
                    <a:spcBef>
                      <a:spcPts val="300"/>
                    </a:spcBef>
                  </a:pP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Защита от ожогов</a:t>
                  </a:r>
                </a:p>
              </p:txBody>
            </p:sp>
            <p:sp>
              <p:nvSpPr>
                <p:cNvPr id="108" name="Полилиния: фигура 107">
                  <a:extLst>
                    <a:ext uri="{FF2B5EF4-FFF2-40B4-BE49-F238E27FC236}">
                      <a16:creationId xmlns:a16="http://schemas.microsoft.com/office/drawing/2014/main" id="{2764BD76-1577-47DC-BEBB-23922C25B20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11575" y="2996895"/>
                  <a:ext cx="41043" cy="72000"/>
                </a:xfrm>
                <a:custGeom>
                  <a:avLst/>
                  <a:gdLst>
                    <a:gd name="connsiteX0" fmla="*/ 74028 w 76791"/>
                    <a:gd name="connsiteY0" fmla="*/ 74025 h 134712"/>
                    <a:gd name="connsiteX1" fmla="*/ 16104 w 76791"/>
                    <a:gd name="connsiteY1" fmla="*/ 131948 h 134712"/>
                    <a:gd name="connsiteX2" fmla="*/ 2762 w 76791"/>
                    <a:gd name="connsiteY2" fmla="*/ 131948 h 134712"/>
                    <a:gd name="connsiteX3" fmla="*/ 2762 w 76791"/>
                    <a:gd name="connsiteY3" fmla="*/ 118608 h 134712"/>
                    <a:gd name="connsiteX4" fmla="*/ 54016 w 76791"/>
                    <a:gd name="connsiteY4" fmla="*/ 67355 h 134712"/>
                    <a:gd name="connsiteX5" fmla="*/ 2764 w 76791"/>
                    <a:gd name="connsiteY5" fmla="*/ 16105 h 134712"/>
                    <a:gd name="connsiteX6" fmla="*/ 2764 w 76791"/>
                    <a:gd name="connsiteY6" fmla="*/ 2764 h 134712"/>
                    <a:gd name="connsiteX7" fmla="*/ 16106 w 76791"/>
                    <a:gd name="connsiteY7" fmla="*/ 2764 h 134712"/>
                    <a:gd name="connsiteX8" fmla="*/ 74030 w 76791"/>
                    <a:gd name="connsiteY8" fmla="*/ 60687 h 134712"/>
                    <a:gd name="connsiteX9" fmla="*/ 76791 w 76791"/>
                    <a:gd name="connsiteY9" fmla="*/ 67355 h 134712"/>
                    <a:gd name="connsiteX10" fmla="*/ 74028 w 76791"/>
                    <a:gd name="connsiteY10" fmla="*/ 74025 h 134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791" h="134712">
                      <a:moveTo>
                        <a:pt x="74028" y="74025"/>
                      </a:moveTo>
                      <a:lnTo>
                        <a:pt x="16104" y="131948"/>
                      </a:lnTo>
                      <a:cubicBezTo>
                        <a:pt x="12419" y="135634"/>
                        <a:pt x="6445" y="135634"/>
                        <a:pt x="2762" y="131948"/>
                      </a:cubicBezTo>
                      <a:cubicBezTo>
                        <a:pt x="-921" y="128264"/>
                        <a:pt x="-921" y="122291"/>
                        <a:pt x="2762" y="118608"/>
                      </a:cubicBezTo>
                      <a:lnTo>
                        <a:pt x="54016" y="67355"/>
                      </a:lnTo>
                      <a:lnTo>
                        <a:pt x="2764" y="16105"/>
                      </a:lnTo>
                      <a:cubicBezTo>
                        <a:pt x="-919" y="12420"/>
                        <a:pt x="-919" y="6447"/>
                        <a:pt x="2764" y="2764"/>
                      </a:cubicBezTo>
                      <a:cubicBezTo>
                        <a:pt x="6447" y="-921"/>
                        <a:pt x="12421" y="-921"/>
                        <a:pt x="16106" y="2764"/>
                      </a:cubicBezTo>
                      <a:lnTo>
                        <a:pt x="74030" y="60687"/>
                      </a:lnTo>
                      <a:cubicBezTo>
                        <a:pt x="75871" y="62529"/>
                        <a:pt x="76791" y="64942"/>
                        <a:pt x="76791" y="67355"/>
                      </a:cubicBezTo>
                      <a:cubicBezTo>
                        <a:pt x="76791" y="69770"/>
                        <a:pt x="75870" y="72184"/>
                        <a:pt x="74028" y="74025"/>
                      </a:cubicBezTo>
                      <a:close/>
                    </a:path>
                  </a:pathLst>
                </a:custGeom>
                <a:solidFill>
                  <a:srgbClr val="9D2E88"/>
                </a:solidFill>
                <a:ln w="2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10" name="Группа 109">
                <a:extLst>
                  <a:ext uri="{FF2B5EF4-FFF2-40B4-BE49-F238E27FC236}">
                    <a16:creationId xmlns:a16="http://schemas.microsoft.com/office/drawing/2014/main" id="{AE304CB7-E662-43D1-834A-D145579058C6}"/>
                  </a:ext>
                </a:extLst>
              </p:cNvPr>
              <p:cNvGrpSpPr/>
              <p:nvPr/>
            </p:nvGrpSpPr>
            <p:grpSpPr>
              <a:xfrm>
                <a:off x="2251646" y="4108273"/>
                <a:ext cx="1841043" cy="184666"/>
                <a:chOff x="2011575" y="2939231"/>
                <a:chExt cx="1841043" cy="184666"/>
              </a:xfrm>
            </p:grpSpPr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973F08FD-C24B-4262-94C6-6B92EFC2C878}"/>
                    </a:ext>
                  </a:extLst>
                </p:cNvPr>
                <p:cNvSpPr txBox="1"/>
                <p:nvPr/>
              </p:nvSpPr>
              <p:spPr>
                <a:xfrm>
                  <a:off x="2052618" y="2939231"/>
                  <a:ext cx="1800000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>
                    <a:spcBef>
                      <a:spcPts val="300"/>
                    </a:spcBef>
                  </a:pP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Перекрытие воды для обслуживания</a:t>
                  </a:r>
                </a:p>
              </p:txBody>
            </p:sp>
            <p:sp>
              <p:nvSpPr>
                <p:cNvPr id="114" name="Полилиния: фигура 113">
                  <a:extLst>
                    <a:ext uri="{FF2B5EF4-FFF2-40B4-BE49-F238E27FC236}">
                      <a16:creationId xmlns:a16="http://schemas.microsoft.com/office/drawing/2014/main" id="{48189D07-FB45-47AE-A71D-FF2C89F5762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11575" y="2996895"/>
                  <a:ext cx="41043" cy="72000"/>
                </a:xfrm>
                <a:custGeom>
                  <a:avLst/>
                  <a:gdLst>
                    <a:gd name="connsiteX0" fmla="*/ 74028 w 76791"/>
                    <a:gd name="connsiteY0" fmla="*/ 74025 h 134712"/>
                    <a:gd name="connsiteX1" fmla="*/ 16104 w 76791"/>
                    <a:gd name="connsiteY1" fmla="*/ 131948 h 134712"/>
                    <a:gd name="connsiteX2" fmla="*/ 2762 w 76791"/>
                    <a:gd name="connsiteY2" fmla="*/ 131948 h 134712"/>
                    <a:gd name="connsiteX3" fmla="*/ 2762 w 76791"/>
                    <a:gd name="connsiteY3" fmla="*/ 118608 h 134712"/>
                    <a:gd name="connsiteX4" fmla="*/ 54016 w 76791"/>
                    <a:gd name="connsiteY4" fmla="*/ 67355 h 134712"/>
                    <a:gd name="connsiteX5" fmla="*/ 2764 w 76791"/>
                    <a:gd name="connsiteY5" fmla="*/ 16105 h 134712"/>
                    <a:gd name="connsiteX6" fmla="*/ 2764 w 76791"/>
                    <a:gd name="connsiteY6" fmla="*/ 2764 h 134712"/>
                    <a:gd name="connsiteX7" fmla="*/ 16106 w 76791"/>
                    <a:gd name="connsiteY7" fmla="*/ 2764 h 134712"/>
                    <a:gd name="connsiteX8" fmla="*/ 74030 w 76791"/>
                    <a:gd name="connsiteY8" fmla="*/ 60687 h 134712"/>
                    <a:gd name="connsiteX9" fmla="*/ 76791 w 76791"/>
                    <a:gd name="connsiteY9" fmla="*/ 67355 h 134712"/>
                    <a:gd name="connsiteX10" fmla="*/ 74028 w 76791"/>
                    <a:gd name="connsiteY10" fmla="*/ 74025 h 134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791" h="134712">
                      <a:moveTo>
                        <a:pt x="74028" y="74025"/>
                      </a:moveTo>
                      <a:lnTo>
                        <a:pt x="16104" y="131948"/>
                      </a:lnTo>
                      <a:cubicBezTo>
                        <a:pt x="12419" y="135634"/>
                        <a:pt x="6445" y="135634"/>
                        <a:pt x="2762" y="131948"/>
                      </a:cubicBezTo>
                      <a:cubicBezTo>
                        <a:pt x="-921" y="128264"/>
                        <a:pt x="-921" y="122291"/>
                        <a:pt x="2762" y="118608"/>
                      </a:cubicBezTo>
                      <a:lnTo>
                        <a:pt x="54016" y="67355"/>
                      </a:lnTo>
                      <a:lnTo>
                        <a:pt x="2764" y="16105"/>
                      </a:lnTo>
                      <a:cubicBezTo>
                        <a:pt x="-919" y="12420"/>
                        <a:pt x="-919" y="6447"/>
                        <a:pt x="2764" y="2764"/>
                      </a:cubicBezTo>
                      <a:cubicBezTo>
                        <a:pt x="6447" y="-921"/>
                        <a:pt x="12421" y="-921"/>
                        <a:pt x="16106" y="2764"/>
                      </a:cubicBezTo>
                      <a:lnTo>
                        <a:pt x="74030" y="60687"/>
                      </a:lnTo>
                      <a:cubicBezTo>
                        <a:pt x="75871" y="62529"/>
                        <a:pt x="76791" y="64942"/>
                        <a:pt x="76791" y="67355"/>
                      </a:cubicBezTo>
                      <a:cubicBezTo>
                        <a:pt x="76791" y="69770"/>
                        <a:pt x="75870" y="72184"/>
                        <a:pt x="74028" y="74025"/>
                      </a:cubicBezTo>
                      <a:close/>
                    </a:path>
                  </a:pathLst>
                </a:custGeom>
                <a:solidFill>
                  <a:srgbClr val="9D2E88"/>
                </a:solidFill>
                <a:ln w="2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15" name="Группа 114">
                <a:extLst>
                  <a:ext uri="{FF2B5EF4-FFF2-40B4-BE49-F238E27FC236}">
                    <a16:creationId xmlns:a16="http://schemas.microsoft.com/office/drawing/2014/main" id="{69BC2BFD-0BE1-4D33-91B3-1DDE6F8F628B}"/>
                  </a:ext>
                </a:extLst>
              </p:cNvPr>
              <p:cNvGrpSpPr/>
              <p:nvPr/>
            </p:nvGrpSpPr>
            <p:grpSpPr>
              <a:xfrm>
                <a:off x="2251646" y="4258999"/>
                <a:ext cx="1841043" cy="184666"/>
                <a:chOff x="2011575" y="2939231"/>
                <a:chExt cx="1841043" cy="184666"/>
              </a:xfrm>
            </p:grpSpPr>
            <p:sp>
              <p:nvSpPr>
                <p:cNvPr id="116" name="TextBox 115">
                  <a:extLst>
                    <a:ext uri="{FF2B5EF4-FFF2-40B4-BE49-F238E27FC236}">
                      <a16:creationId xmlns:a16="http://schemas.microsoft.com/office/drawing/2014/main" id="{3271F5BC-8C0C-493C-881C-0DBF393BC973}"/>
                    </a:ext>
                  </a:extLst>
                </p:cNvPr>
                <p:cNvSpPr txBox="1"/>
                <p:nvPr/>
              </p:nvSpPr>
              <p:spPr>
                <a:xfrm>
                  <a:off x="2052618" y="2939231"/>
                  <a:ext cx="1800000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>
                    <a:spcBef>
                      <a:spcPts val="300"/>
                    </a:spcBef>
                  </a:pP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Легко доступные фильтры</a:t>
                  </a:r>
                </a:p>
              </p:txBody>
            </p:sp>
            <p:sp>
              <p:nvSpPr>
                <p:cNvPr id="118" name="Полилиния: фигура 117">
                  <a:extLst>
                    <a:ext uri="{FF2B5EF4-FFF2-40B4-BE49-F238E27FC236}">
                      <a16:creationId xmlns:a16="http://schemas.microsoft.com/office/drawing/2014/main" id="{5C974A34-0195-4EC5-A0F6-2F4F5E7AF61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11575" y="2996895"/>
                  <a:ext cx="41043" cy="72000"/>
                </a:xfrm>
                <a:custGeom>
                  <a:avLst/>
                  <a:gdLst>
                    <a:gd name="connsiteX0" fmla="*/ 74028 w 76791"/>
                    <a:gd name="connsiteY0" fmla="*/ 74025 h 134712"/>
                    <a:gd name="connsiteX1" fmla="*/ 16104 w 76791"/>
                    <a:gd name="connsiteY1" fmla="*/ 131948 h 134712"/>
                    <a:gd name="connsiteX2" fmla="*/ 2762 w 76791"/>
                    <a:gd name="connsiteY2" fmla="*/ 131948 h 134712"/>
                    <a:gd name="connsiteX3" fmla="*/ 2762 w 76791"/>
                    <a:gd name="connsiteY3" fmla="*/ 118608 h 134712"/>
                    <a:gd name="connsiteX4" fmla="*/ 54016 w 76791"/>
                    <a:gd name="connsiteY4" fmla="*/ 67355 h 134712"/>
                    <a:gd name="connsiteX5" fmla="*/ 2764 w 76791"/>
                    <a:gd name="connsiteY5" fmla="*/ 16105 h 134712"/>
                    <a:gd name="connsiteX6" fmla="*/ 2764 w 76791"/>
                    <a:gd name="connsiteY6" fmla="*/ 2764 h 134712"/>
                    <a:gd name="connsiteX7" fmla="*/ 16106 w 76791"/>
                    <a:gd name="connsiteY7" fmla="*/ 2764 h 134712"/>
                    <a:gd name="connsiteX8" fmla="*/ 74030 w 76791"/>
                    <a:gd name="connsiteY8" fmla="*/ 60687 h 134712"/>
                    <a:gd name="connsiteX9" fmla="*/ 76791 w 76791"/>
                    <a:gd name="connsiteY9" fmla="*/ 67355 h 134712"/>
                    <a:gd name="connsiteX10" fmla="*/ 74028 w 76791"/>
                    <a:gd name="connsiteY10" fmla="*/ 74025 h 134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791" h="134712">
                      <a:moveTo>
                        <a:pt x="74028" y="74025"/>
                      </a:moveTo>
                      <a:lnTo>
                        <a:pt x="16104" y="131948"/>
                      </a:lnTo>
                      <a:cubicBezTo>
                        <a:pt x="12419" y="135634"/>
                        <a:pt x="6445" y="135634"/>
                        <a:pt x="2762" y="131948"/>
                      </a:cubicBezTo>
                      <a:cubicBezTo>
                        <a:pt x="-921" y="128264"/>
                        <a:pt x="-921" y="122291"/>
                        <a:pt x="2762" y="118608"/>
                      </a:cubicBezTo>
                      <a:lnTo>
                        <a:pt x="54016" y="67355"/>
                      </a:lnTo>
                      <a:lnTo>
                        <a:pt x="2764" y="16105"/>
                      </a:lnTo>
                      <a:cubicBezTo>
                        <a:pt x="-919" y="12420"/>
                        <a:pt x="-919" y="6447"/>
                        <a:pt x="2764" y="2764"/>
                      </a:cubicBezTo>
                      <a:cubicBezTo>
                        <a:pt x="6447" y="-921"/>
                        <a:pt x="12421" y="-921"/>
                        <a:pt x="16106" y="2764"/>
                      </a:cubicBezTo>
                      <a:lnTo>
                        <a:pt x="74030" y="60687"/>
                      </a:lnTo>
                      <a:cubicBezTo>
                        <a:pt x="75871" y="62529"/>
                        <a:pt x="76791" y="64942"/>
                        <a:pt x="76791" y="67355"/>
                      </a:cubicBezTo>
                      <a:cubicBezTo>
                        <a:pt x="76791" y="69770"/>
                        <a:pt x="75870" y="72184"/>
                        <a:pt x="74028" y="74025"/>
                      </a:cubicBezTo>
                      <a:close/>
                    </a:path>
                  </a:pathLst>
                </a:custGeom>
                <a:solidFill>
                  <a:srgbClr val="9D2E88"/>
                </a:solidFill>
                <a:ln w="2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19" name="Группа 118">
                <a:extLst>
                  <a:ext uri="{FF2B5EF4-FFF2-40B4-BE49-F238E27FC236}">
                    <a16:creationId xmlns:a16="http://schemas.microsoft.com/office/drawing/2014/main" id="{5DFB3D5A-349E-4072-A7B9-CA0AF83BC685}"/>
                  </a:ext>
                </a:extLst>
              </p:cNvPr>
              <p:cNvGrpSpPr/>
              <p:nvPr/>
            </p:nvGrpSpPr>
            <p:grpSpPr>
              <a:xfrm>
                <a:off x="2251646" y="4409725"/>
                <a:ext cx="1841043" cy="184666"/>
                <a:chOff x="2011575" y="2939231"/>
                <a:chExt cx="1841043" cy="184666"/>
              </a:xfrm>
            </p:grpSpPr>
            <p:sp>
              <p:nvSpPr>
                <p:cNvPr id="120" name="TextBox 119">
                  <a:extLst>
                    <a:ext uri="{FF2B5EF4-FFF2-40B4-BE49-F238E27FC236}">
                      <a16:creationId xmlns:a16="http://schemas.microsoft.com/office/drawing/2014/main" id="{9886A7E3-ED05-47E9-8421-BCFB63390C3C}"/>
                    </a:ext>
                  </a:extLst>
                </p:cNvPr>
                <p:cNvSpPr txBox="1"/>
                <p:nvPr/>
              </p:nvSpPr>
              <p:spPr>
                <a:xfrm>
                  <a:off x="2052618" y="2939231"/>
                  <a:ext cx="1800000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>
                    <a:spcBef>
                      <a:spcPts val="300"/>
                    </a:spcBef>
                  </a:pP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Поток ограничен 4 л/мин</a:t>
                  </a:r>
                </a:p>
              </p:txBody>
            </p:sp>
            <p:sp>
              <p:nvSpPr>
                <p:cNvPr id="121" name="Полилиния: фигура 120">
                  <a:extLst>
                    <a:ext uri="{FF2B5EF4-FFF2-40B4-BE49-F238E27FC236}">
                      <a16:creationId xmlns:a16="http://schemas.microsoft.com/office/drawing/2014/main" id="{7C78E06D-51FD-40B7-A310-549DF08DBD4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11575" y="2996895"/>
                  <a:ext cx="41043" cy="72000"/>
                </a:xfrm>
                <a:custGeom>
                  <a:avLst/>
                  <a:gdLst>
                    <a:gd name="connsiteX0" fmla="*/ 74028 w 76791"/>
                    <a:gd name="connsiteY0" fmla="*/ 74025 h 134712"/>
                    <a:gd name="connsiteX1" fmla="*/ 16104 w 76791"/>
                    <a:gd name="connsiteY1" fmla="*/ 131948 h 134712"/>
                    <a:gd name="connsiteX2" fmla="*/ 2762 w 76791"/>
                    <a:gd name="connsiteY2" fmla="*/ 131948 h 134712"/>
                    <a:gd name="connsiteX3" fmla="*/ 2762 w 76791"/>
                    <a:gd name="connsiteY3" fmla="*/ 118608 h 134712"/>
                    <a:gd name="connsiteX4" fmla="*/ 54016 w 76791"/>
                    <a:gd name="connsiteY4" fmla="*/ 67355 h 134712"/>
                    <a:gd name="connsiteX5" fmla="*/ 2764 w 76791"/>
                    <a:gd name="connsiteY5" fmla="*/ 16105 h 134712"/>
                    <a:gd name="connsiteX6" fmla="*/ 2764 w 76791"/>
                    <a:gd name="connsiteY6" fmla="*/ 2764 h 134712"/>
                    <a:gd name="connsiteX7" fmla="*/ 16106 w 76791"/>
                    <a:gd name="connsiteY7" fmla="*/ 2764 h 134712"/>
                    <a:gd name="connsiteX8" fmla="*/ 74030 w 76791"/>
                    <a:gd name="connsiteY8" fmla="*/ 60687 h 134712"/>
                    <a:gd name="connsiteX9" fmla="*/ 76791 w 76791"/>
                    <a:gd name="connsiteY9" fmla="*/ 67355 h 134712"/>
                    <a:gd name="connsiteX10" fmla="*/ 74028 w 76791"/>
                    <a:gd name="connsiteY10" fmla="*/ 74025 h 134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791" h="134712">
                      <a:moveTo>
                        <a:pt x="74028" y="74025"/>
                      </a:moveTo>
                      <a:lnTo>
                        <a:pt x="16104" y="131948"/>
                      </a:lnTo>
                      <a:cubicBezTo>
                        <a:pt x="12419" y="135634"/>
                        <a:pt x="6445" y="135634"/>
                        <a:pt x="2762" y="131948"/>
                      </a:cubicBezTo>
                      <a:cubicBezTo>
                        <a:pt x="-921" y="128264"/>
                        <a:pt x="-921" y="122291"/>
                        <a:pt x="2762" y="118608"/>
                      </a:cubicBezTo>
                      <a:lnTo>
                        <a:pt x="54016" y="67355"/>
                      </a:lnTo>
                      <a:lnTo>
                        <a:pt x="2764" y="16105"/>
                      </a:lnTo>
                      <a:cubicBezTo>
                        <a:pt x="-919" y="12420"/>
                        <a:pt x="-919" y="6447"/>
                        <a:pt x="2764" y="2764"/>
                      </a:cubicBezTo>
                      <a:cubicBezTo>
                        <a:pt x="6447" y="-921"/>
                        <a:pt x="12421" y="-921"/>
                        <a:pt x="16106" y="2764"/>
                      </a:cubicBezTo>
                      <a:lnTo>
                        <a:pt x="74030" y="60687"/>
                      </a:lnTo>
                      <a:cubicBezTo>
                        <a:pt x="75871" y="62529"/>
                        <a:pt x="76791" y="64942"/>
                        <a:pt x="76791" y="67355"/>
                      </a:cubicBezTo>
                      <a:cubicBezTo>
                        <a:pt x="76791" y="69770"/>
                        <a:pt x="75870" y="72184"/>
                        <a:pt x="74028" y="74025"/>
                      </a:cubicBezTo>
                      <a:close/>
                    </a:path>
                  </a:pathLst>
                </a:custGeom>
                <a:solidFill>
                  <a:srgbClr val="9D2E88"/>
                </a:solidFill>
                <a:ln w="2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22" name="Группа 121">
                <a:extLst>
                  <a:ext uri="{FF2B5EF4-FFF2-40B4-BE49-F238E27FC236}">
                    <a16:creationId xmlns:a16="http://schemas.microsoft.com/office/drawing/2014/main" id="{4067E59A-8905-4A92-B501-58EB8C43DABE}"/>
                  </a:ext>
                </a:extLst>
              </p:cNvPr>
              <p:cNvGrpSpPr/>
              <p:nvPr/>
            </p:nvGrpSpPr>
            <p:grpSpPr>
              <a:xfrm>
                <a:off x="2251646" y="4560451"/>
                <a:ext cx="1841043" cy="184666"/>
                <a:chOff x="2011575" y="2939231"/>
                <a:chExt cx="1841043" cy="184666"/>
              </a:xfrm>
            </p:grpSpPr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93EC7EDE-EFF6-4D26-A850-E726B9EFB796}"/>
                    </a:ext>
                  </a:extLst>
                </p:cNvPr>
                <p:cNvSpPr txBox="1"/>
                <p:nvPr/>
              </p:nvSpPr>
              <p:spPr>
                <a:xfrm>
                  <a:off x="2052618" y="2939231"/>
                  <a:ext cx="1800000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>
                    <a:spcBef>
                      <a:spcPts val="300"/>
                    </a:spcBef>
                  </a:pP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Ручная лейка </a:t>
                  </a:r>
                  <a:r>
                    <a:rPr lang="en-US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FRESH (</a:t>
                  </a: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пластиковая)</a:t>
                  </a:r>
                </a:p>
              </p:txBody>
            </p:sp>
            <p:sp>
              <p:nvSpPr>
                <p:cNvPr id="124" name="Полилиния: фигура 123">
                  <a:extLst>
                    <a:ext uri="{FF2B5EF4-FFF2-40B4-BE49-F238E27FC236}">
                      <a16:creationId xmlns:a16="http://schemas.microsoft.com/office/drawing/2014/main" id="{E4D663A9-29D7-4F88-9A50-1036791F76F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11575" y="2996895"/>
                  <a:ext cx="41043" cy="72000"/>
                </a:xfrm>
                <a:custGeom>
                  <a:avLst/>
                  <a:gdLst>
                    <a:gd name="connsiteX0" fmla="*/ 74028 w 76791"/>
                    <a:gd name="connsiteY0" fmla="*/ 74025 h 134712"/>
                    <a:gd name="connsiteX1" fmla="*/ 16104 w 76791"/>
                    <a:gd name="connsiteY1" fmla="*/ 131948 h 134712"/>
                    <a:gd name="connsiteX2" fmla="*/ 2762 w 76791"/>
                    <a:gd name="connsiteY2" fmla="*/ 131948 h 134712"/>
                    <a:gd name="connsiteX3" fmla="*/ 2762 w 76791"/>
                    <a:gd name="connsiteY3" fmla="*/ 118608 h 134712"/>
                    <a:gd name="connsiteX4" fmla="*/ 54016 w 76791"/>
                    <a:gd name="connsiteY4" fmla="*/ 67355 h 134712"/>
                    <a:gd name="connsiteX5" fmla="*/ 2764 w 76791"/>
                    <a:gd name="connsiteY5" fmla="*/ 16105 h 134712"/>
                    <a:gd name="connsiteX6" fmla="*/ 2764 w 76791"/>
                    <a:gd name="connsiteY6" fmla="*/ 2764 h 134712"/>
                    <a:gd name="connsiteX7" fmla="*/ 16106 w 76791"/>
                    <a:gd name="connsiteY7" fmla="*/ 2764 h 134712"/>
                    <a:gd name="connsiteX8" fmla="*/ 74030 w 76791"/>
                    <a:gd name="connsiteY8" fmla="*/ 60687 h 134712"/>
                    <a:gd name="connsiteX9" fmla="*/ 76791 w 76791"/>
                    <a:gd name="connsiteY9" fmla="*/ 67355 h 134712"/>
                    <a:gd name="connsiteX10" fmla="*/ 74028 w 76791"/>
                    <a:gd name="connsiteY10" fmla="*/ 74025 h 134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791" h="134712">
                      <a:moveTo>
                        <a:pt x="74028" y="74025"/>
                      </a:moveTo>
                      <a:lnTo>
                        <a:pt x="16104" y="131948"/>
                      </a:lnTo>
                      <a:cubicBezTo>
                        <a:pt x="12419" y="135634"/>
                        <a:pt x="6445" y="135634"/>
                        <a:pt x="2762" y="131948"/>
                      </a:cubicBezTo>
                      <a:cubicBezTo>
                        <a:pt x="-921" y="128264"/>
                        <a:pt x="-921" y="122291"/>
                        <a:pt x="2762" y="118608"/>
                      </a:cubicBezTo>
                      <a:lnTo>
                        <a:pt x="54016" y="67355"/>
                      </a:lnTo>
                      <a:lnTo>
                        <a:pt x="2764" y="16105"/>
                      </a:lnTo>
                      <a:cubicBezTo>
                        <a:pt x="-919" y="12420"/>
                        <a:pt x="-919" y="6447"/>
                        <a:pt x="2764" y="2764"/>
                      </a:cubicBezTo>
                      <a:cubicBezTo>
                        <a:pt x="6447" y="-921"/>
                        <a:pt x="12421" y="-921"/>
                        <a:pt x="16106" y="2764"/>
                      </a:cubicBezTo>
                      <a:lnTo>
                        <a:pt x="74030" y="60687"/>
                      </a:lnTo>
                      <a:cubicBezTo>
                        <a:pt x="75871" y="62529"/>
                        <a:pt x="76791" y="64942"/>
                        <a:pt x="76791" y="67355"/>
                      </a:cubicBezTo>
                      <a:cubicBezTo>
                        <a:pt x="76791" y="69770"/>
                        <a:pt x="75870" y="72184"/>
                        <a:pt x="74028" y="74025"/>
                      </a:cubicBezTo>
                      <a:close/>
                    </a:path>
                  </a:pathLst>
                </a:custGeom>
                <a:solidFill>
                  <a:srgbClr val="9D2E88"/>
                </a:solidFill>
                <a:ln w="2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25" name="Группа 124">
                <a:extLst>
                  <a:ext uri="{FF2B5EF4-FFF2-40B4-BE49-F238E27FC236}">
                    <a16:creationId xmlns:a16="http://schemas.microsoft.com/office/drawing/2014/main" id="{E65F3E01-F534-4137-9178-40293E87D0A0}"/>
                  </a:ext>
                </a:extLst>
              </p:cNvPr>
              <p:cNvGrpSpPr/>
              <p:nvPr/>
            </p:nvGrpSpPr>
            <p:grpSpPr>
              <a:xfrm>
                <a:off x="2251646" y="4711177"/>
                <a:ext cx="1841043" cy="184666"/>
                <a:chOff x="2011575" y="2939231"/>
                <a:chExt cx="1841043" cy="184666"/>
              </a:xfrm>
            </p:grpSpPr>
            <p:sp>
              <p:nvSpPr>
                <p:cNvPr id="126" name="TextBox 125">
                  <a:extLst>
                    <a:ext uri="{FF2B5EF4-FFF2-40B4-BE49-F238E27FC236}">
                      <a16:creationId xmlns:a16="http://schemas.microsoft.com/office/drawing/2014/main" id="{3E359AE1-E454-49E2-9F3D-F7F265B6EAA6}"/>
                    </a:ext>
                  </a:extLst>
                </p:cNvPr>
                <p:cNvSpPr txBox="1"/>
                <p:nvPr/>
              </p:nvSpPr>
              <p:spPr>
                <a:xfrm>
                  <a:off x="2052618" y="2939231"/>
                  <a:ext cx="1800000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>
                    <a:spcBef>
                      <a:spcPts val="300"/>
                    </a:spcBef>
                  </a:pP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Опциональный полотенцедержатель </a:t>
                  </a:r>
                </a:p>
              </p:txBody>
            </p:sp>
            <p:sp>
              <p:nvSpPr>
                <p:cNvPr id="127" name="Полилиния: фигура 126">
                  <a:extLst>
                    <a:ext uri="{FF2B5EF4-FFF2-40B4-BE49-F238E27FC236}">
                      <a16:creationId xmlns:a16="http://schemas.microsoft.com/office/drawing/2014/main" id="{1BDC7FAD-F87A-4644-89E5-3CD0385401D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11575" y="2996895"/>
                  <a:ext cx="41043" cy="72000"/>
                </a:xfrm>
                <a:custGeom>
                  <a:avLst/>
                  <a:gdLst>
                    <a:gd name="connsiteX0" fmla="*/ 74028 w 76791"/>
                    <a:gd name="connsiteY0" fmla="*/ 74025 h 134712"/>
                    <a:gd name="connsiteX1" fmla="*/ 16104 w 76791"/>
                    <a:gd name="connsiteY1" fmla="*/ 131948 h 134712"/>
                    <a:gd name="connsiteX2" fmla="*/ 2762 w 76791"/>
                    <a:gd name="connsiteY2" fmla="*/ 131948 h 134712"/>
                    <a:gd name="connsiteX3" fmla="*/ 2762 w 76791"/>
                    <a:gd name="connsiteY3" fmla="*/ 118608 h 134712"/>
                    <a:gd name="connsiteX4" fmla="*/ 54016 w 76791"/>
                    <a:gd name="connsiteY4" fmla="*/ 67355 h 134712"/>
                    <a:gd name="connsiteX5" fmla="*/ 2764 w 76791"/>
                    <a:gd name="connsiteY5" fmla="*/ 16105 h 134712"/>
                    <a:gd name="connsiteX6" fmla="*/ 2764 w 76791"/>
                    <a:gd name="connsiteY6" fmla="*/ 2764 h 134712"/>
                    <a:gd name="connsiteX7" fmla="*/ 16106 w 76791"/>
                    <a:gd name="connsiteY7" fmla="*/ 2764 h 134712"/>
                    <a:gd name="connsiteX8" fmla="*/ 74030 w 76791"/>
                    <a:gd name="connsiteY8" fmla="*/ 60687 h 134712"/>
                    <a:gd name="connsiteX9" fmla="*/ 76791 w 76791"/>
                    <a:gd name="connsiteY9" fmla="*/ 67355 h 134712"/>
                    <a:gd name="connsiteX10" fmla="*/ 74028 w 76791"/>
                    <a:gd name="connsiteY10" fmla="*/ 74025 h 134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791" h="134712">
                      <a:moveTo>
                        <a:pt x="74028" y="74025"/>
                      </a:moveTo>
                      <a:lnTo>
                        <a:pt x="16104" y="131948"/>
                      </a:lnTo>
                      <a:cubicBezTo>
                        <a:pt x="12419" y="135634"/>
                        <a:pt x="6445" y="135634"/>
                        <a:pt x="2762" y="131948"/>
                      </a:cubicBezTo>
                      <a:cubicBezTo>
                        <a:pt x="-921" y="128264"/>
                        <a:pt x="-921" y="122291"/>
                        <a:pt x="2762" y="118608"/>
                      </a:cubicBezTo>
                      <a:lnTo>
                        <a:pt x="54016" y="67355"/>
                      </a:lnTo>
                      <a:lnTo>
                        <a:pt x="2764" y="16105"/>
                      </a:lnTo>
                      <a:cubicBezTo>
                        <a:pt x="-919" y="12420"/>
                        <a:pt x="-919" y="6447"/>
                        <a:pt x="2764" y="2764"/>
                      </a:cubicBezTo>
                      <a:cubicBezTo>
                        <a:pt x="6447" y="-921"/>
                        <a:pt x="12421" y="-921"/>
                        <a:pt x="16106" y="2764"/>
                      </a:cubicBezTo>
                      <a:lnTo>
                        <a:pt x="74030" y="60687"/>
                      </a:lnTo>
                      <a:cubicBezTo>
                        <a:pt x="75871" y="62529"/>
                        <a:pt x="76791" y="64942"/>
                        <a:pt x="76791" y="67355"/>
                      </a:cubicBezTo>
                      <a:cubicBezTo>
                        <a:pt x="76791" y="69770"/>
                        <a:pt x="75870" y="72184"/>
                        <a:pt x="74028" y="74025"/>
                      </a:cubicBezTo>
                      <a:close/>
                    </a:path>
                  </a:pathLst>
                </a:custGeom>
                <a:solidFill>
                  <a:srgbClr val="9D2E88"/>
                </a:solidFill>
                <a:ln w="2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28" name="Группа 127">
                <a:extLst>
                  <a:ext uri="{FF2B5EF4-FFF2-40B4-BE49-F238E27FC236}">
                    <a16:creationId xmlns:a16="http://schemas.microsoft.com/office/drawing/2014/main" id="{BFE01E1C-010B-4864-91DD-16EAB54329B8}"/>
                  </a:ext>
                </a:extLst>
              </p:cNvPr>
              <p:cNvGrpSpPr/>
              <p:nvPr/>
            </p:nvGrpSpPr>
            <p:grpSpPr>
              <a:xfrm>
                <a:off x="2251646" y="4861900"/>
                <a:ext cx="1841043" cy="184666"/>
                <a:chOff x="2011575" y="2939231"/>
                <a:chExt cx="1841043" cy="184666"/>
              </a:xfrm>
            </p:grpSpPr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31365637-B20C-4248-8D8A-B709C70FCB27}"/>
                    </a:ext>
                  </a:extLst>
                </p:cNvPr>
                <p:cNvSpPr txBox="1"/>
                <p:nvPr/>
              </p:nvSpPr>
              <p:spPr>
                <a:xfrm>
                  <a:off x="2052618" y="2939231"/>
                  <a:ext cx="1800000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>
                    <a:spcBef>
                      <a:spcPts val="300"/>
                    </a:spcBef>
                  </a:pP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Шланг </a:t>
                  </a:r>
                  <a:r>
                    <a:rPr lang="en-US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120</a:t>
                  </a: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 см</a:t>
                  </a:r>
                </a:p>
              </p:txBody>
            </p:sp>
            <p:sp>
              <p:nvSpPr>
                <p:cNvPr id="130" name="Полилиния: фигура 129">
                  <a:extLst>
                    <a:ext uri="{FF2B5EF4-FFF2-40B4-BE49-F238E27FC236}">
                      <a16:creationId xmlns:a16="http://schemas.microsoft.com/office/drawing/2014/main" id="{2C1D9D2A-4F70-4292-A54A-E8605D31B99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11575" y="2996895"/>
                  <a:ext cx="41043" cy="72000"/>
                </a:xfrm>
                <a:custGeom>
                  <a:avLst/>
                  <a:gdLst>
                    <a:gd name="connsiteX0" fmla="*/ 74028 w 76791"/>
                    <a:gd name="connsiteY0" fmla="*/ 74025 h 134712"/>
                    <a:gd name="connsiteX1" fmla="*/ 16104 w 76791"/>
                    <a:gd name="connsiteY1" fmla="*/ 131948 h 134712"/>
                    <a:gd name="connsiteX2" fmla="*/ 2762 w 76791"/>
                    <a:gd name="connsiteY2" fmla="*/ 131948 h 134712"/>
                    <a:gd name="connsiteX3" fmla="*/ 2762 w 76791"/>
                    <a:gd name="connsiteY3" fmla="*/ 118608 h 134712"/>
                    <a:gd name="connsiteX4" fmla="*/ 54016 w 76791"/>
                    <a:gd name="connsiteY4" fmla="*/ 67355 h 134712"/>
                    <a:gd name="connsiteX5" fmla="*/ 2764 w 76791"/>
                    <a:gd name="connsiteY5" fmla="*/ 16105 h 134712"/>
                    <a:gd name="connsiteX6" fmla="*/ 2764 w 76791"/>
                    <a:gd name="connsiteY6" fmla="*/ 2764 h 134712"/>
                    <a:gd name="connsiteX7" fmla="*/ 16106 w 76791"/>
                    <a:gd name="connsiteY7" fmla="*/ 2764 h 134712"/>
                    <a:gd name="connsiteX8" fmla="*/ 74030 w 76791"/>
                    <a:gd name="connsiteY8" fmla="*/ 60687 h 134712"/>
                    <a:gd name="connsiteX9" fmla="*/ 76791 w 76791"/>
                    <a:gd name="connsiteY9" fmla="*/ 67355 h 134712"/>
                    <a:gd name="connsiteX10" fmla="*/ 74028 w 76791"/>
                    <a:gd name="connsiteY10" fmla="*/ 74025 h 134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791" h="134712">
                      <a:moveTo>
                        <a:pt x="74028" y="74025"/>
                      </a:moveTo>
                      <a:lnTo>
                        <a:pt x="16104" y="131948"/>
                      </a:lnTo>
                      <a:cubicBezTo>
                        <a:pt x="12419" y="135634"/>
                        <a:pt x="6445" y="135634"/>
                        <a:pt x="2762" y="131948"/>
                      </a:cubicBezTo>
                      <a:cubicBezTo>
                        <a:pt x="-921" y="128264"/>
                        <a:pt x="-921" y="122291"/>
                        <a:pt x="2762" y="118608"/>
                      </a:cubicBezTo>
                      <a:lnTo>
                        <a:pt x="54016" y="67355"/>
                      </a:lnTo>
                      <a:lnTo>
                        <a:pt x="2764" y="16105"/>
                      </a:lnTo>
                      <a:cubicBezTo>
                        <a:pt x="-919" y="12420"/>
                        <a:pt x="-919" y="6447"/>
                        <a:pt x="2764" y="2764"/>
                      </a:cubicBezTo>
                      <a:cubicBezTo>
                        <a:pt x="6447" y="-921"/>
                        <a:pt x="12421" y="-921"/>
                        <a:pt x="16106" y="2764"/>
                      </a:cubicBezTo>
                      <a:lnTo>
                        <a:pt x="74030" y="60687"/>
                      </a:lnTo>
                      <a:cubicBezTo>
                        <a:pt x="75871" y="62529"/>
                        <a:pt x="76791" y="64942"/>
                        <a:pt x="76791" y="67355"/>
                      </a:cubicBezTo>
                      <a:cubicBezTo>
                        <a:pt x="76791" y="69770"/>
                        <a:pt x="75870" y="72184"/>
                        <a:pt x="74028" y="74025"/>
                      </a:cubicBezTo>
                      <a:close/>
                    </a:path>
                  </a:pathLst>
                </a:custGeom>
                <a:solidFill>
                  <a:srgbClr val="9D2E88"/>
                </a:solidFill>
                <a:ln w="2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FBEA1792-B771-4B92-BFB2-A20812241919}"/>
                </a:ext>
              </a:extLst>
            </p:cNvPr>
            <p:cNvSpPr txBox="1"/>
            <p:nvPr/>
          </p:nvSpPr>
          <p:spPr>
            <a:xfrm>
              <a:off x="2099950" y="3098917"/>
              <a:ext cx="1800000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spcBef>
                  <a:spcPts val="300"/>
                </a:spcBef>
              </a:pPr>
              <a:r>
                <a:rPr lang="ru-RU" sz="700" b="0" i="0" dirty="0">
                  <a:solidFill>
                    <a:srgbClr val="9D2E88"/>
                  </a:solidFill>
                  <a:effectLst/>
                  <a:latin typeface="Montserrat Bold" panose="00000800000000000000" pitchFamily="2" charset="-52"/>
                </a:rPr>
                <a:t>Характеристики</a:t>
              </a:r>
              <a:endParaRPr lang="en-US" sz="700" b="0" i="0" dirty="0">
                <a:solidFill>
                  <a:srgbClr val="9D2E88"/>
                </a:solidFill>
                <a:effectLst/>
                <a:latin typeface="Montserrat Bold" panose="00000800000000000000" pitchFamily="2" charset="-52"/>
              </a:endParaRPr>
            </a:p>
          </p:txBody>
        </p:sp>
      </p:grpSp>
      <p:sp>
        <p:nvSpPr>
          <p:cNvPr id="233" name="Прямоугольник 232">
            <a:extLst>
              <a:ext uri="{FF2B5EF4-FFF2-40B4-BE49-F238E27FC236}">
                <a16:creationId xmlns:a16="http://schemas.microsoft.com/office/drawing/2014/main" id="{6B5F6A4B-3F91-42C8-B47A-8E4668CCCECC}"/>
              </a:ext>
            </a:extLst>
          </p:cNvPr>
          <p:cNvSpPr/>
          <p:nvPr/>
        </p:nvSpPr>
        <p:spPr>
          <a:xfrm>
            <a:off x="4399080" y="1802777"/>
            <a:ext cx="3396101" cy="425512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48004F1B-CD6B-4ED5-BEF9-7433BF1D733D}"/>
              </a:ext>
            </a:extLst>
          </p:cNvPr>
          <p:cNvSpPr txBox="1"/>
          <p:nvPr/>
        </p:nvSpPr>
        <p:spPr>
          <a:xfrm>
            <a:off x="4553134" y="2014482"/>
            <a:ext cx="25796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Montserrat Bold" panose="00000800000000000000" pitchFamily="2" charset="-52"/>
              </a:rPr>
              <a:t>FRESH PROGRESSIVE INTIMIXER (08 225 100)</a:t>
            </a:r>
          </a:p>
        </p:txBody>
      </p:sp>
      <p:grpSp>
        <p:nvGrpSpPr>
          <p:cNvPr id="237" name="Группа 236">
            <a:extLst>
              <a:ext uri="{FF2B5EF4-FFF2-40B4-BE49-F238E27FC236}">
                <a16:creationId xmlns:a16="http://schemas.microsoft.com/office/drawing/2014/main" id="{B06AFBD5-26D0-4CA1-8004-5C4042002371}"/>
              </a:ext>
            </a:extLst>
          </p:cNvPr>
          <p:cNvGrpSpPr/>
          <p:nvPr/>
        </p:nvGrpSpPr>
        <p:grpSpPr>
          <a:xfrm>
            <a:off x="5806155" y="2763472"/>
            <a:ext cx="2001951" cy="1790962"/>
            <a:chOff x="2099950" y="3098917"/>
            <a:chExt cx="2001951" cy="1790962"/>
          </a:xfrm>
        </p:grpSpPr>
        <p:grpSp>
          <p:nvGrpSpPr>
            <p:cNvPr id="239" name="Группа 238">
              <a:extLst>
                <a:ext uri="{FF2B5EF4-FFF2-40B4-BE49-F238E27FC236}">
                  <a16:creationId xmlns:a16="http://schemas.microsoft.com/office/drawing/2014/main" id="{8AEE2116-E5F6-44FB-AE5B-95836FA59D7F}"/>
                </a:ext>
              </a:extLst>
            </p:cNvPr>
            <p:cNvGrpSpPr/>
            <p:nvPr/>
          </p:nvGrpSpPr>
          <p:grpSpPr>
            <a:xfrm>
              <a:off x="2199648" y="3347632"/>
              <a:ext cx="1902253" cy="1542247"/>
              <a:chOff x="2251646" y="3354643"/>
              <a:chExt cx="1902253" cy="1542247"/>
            </a:xfrm>
          </p:grpSpPr>
          <p:grpSp>
            <p:nvGrpSpPr>
              <p:cNvPr id="241" name="Группа 240">
                <a:extLst>
                  <a:ext uri="{FF2B5EF4-FFF2-40B4-BE49-F238E27FC236}">
                    <a16:creationId xmlns:a16="http://schemas.microsoft.com/office/drawing/2014/main" id="{606CB29A-5662-41A7-A642-56F1BA08F895}"/>
                  </a:ext>
                </a:extLst>
              </p:cNvPr>
              <p:cNvGrpSpPr/>
              <p:nvPr/>
            </p:nvGrpSpPr>
            <p:grpSpPr>
              <a:xfrm>
                <a:off x="2251646" y="3354643"/>
                <a:ext cx="1841043" cy="184666"/>
                <a:chOff x="2011575" y="2939231"/>
                <a:chExt cx="1841043" cy="184666"/>
              </a:xfrm>
            </p:grpSpPr>
            <p:sp>
              <p:nvSpPr>
                <p:cNvPr id="272" name="TextBox 271">
                  <a:extLst>
                    <a:ext uri="{FF2B5EF4-FFF2-40B4-BE49-F238E27FC236}">
                      <a16:creationId xmlns:a16="http://schemas.microsoft.com/office/drawing/2014/main" id="{F9AE9D61-BD7F-43BC-9A12-9AA1F235C9AE}"/>
                    </a:ext>
                  </a:extLst>
                </p:cNvPr>
                <p:cNvSpPr txBox="1"/>
                <p:nvPr/>
              </p:nvSpPr>
              <p:spPr>
                <a:xfrm>
                  <a:off x="2052618" y="2939231"/>
                  <a:ext cx="1800000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>
                    <a:spcBef>
                      <a:spcPts val="300"/>
                    </a:spcBef>
                  </a:pP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Запатентованная система </a:t>
                  </a:r>
                  <a:r>
                    <a:rPr lang="ru-RU" sz="600" b="0" i="0" dirty="0" err="1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антипотоп</a:t>
                  </a: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 </a:t>
                  </a:r>
                  <a:endParaRPr lang="en-US" sz="600" b="0" i="0" dirty="0">
                    <a:solidFill>
                      <a:srgbClr val="000000"/>
                    </a:solidFill>
                    <a:effectLst/>
                    <a:latin typeface="Montserrat" panose="00000500000000000000" pitchFamily="2" charset="-52"/>
                  </a:endParaRPr>
                </a:p>
              </p:txBody>
            </p:sp>
            <p:sp>
              <p:nvSpPr>
                <p:cNvPr id="273" name="Полилиния: фигура 272">
                  <a:extLst>
                    <a:ext uri="{FF2B5EF4-FFF2-40B4-BE49-F238E27FC236}">
                      <a16:creationId xmlns:a16="http://schemas.microsoft.com/office/drawing/2014/main" id="{A4003BC1-132E-4D46-BE21-A2950B2A207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11575" y="2996895"/>
                  <a:ext cx="41043" cy="72000"/>
                </a:xfrm>
                <a:custGeom>
                  <a:avLst/>
                  <a:gdLst>
                    <a:gd name="connsiteX0" fmla="*/ 74028 w 76791"/>
                    <a:gd name="connsiteY0" fmla="*/ 74025 h 134712"/>
                    <a:gd name="connsiteX1" fmla="*/ 16104 w 76791"/>
                    <a:gd name="connsiteY1" fmla="*/ 131948 h 134712"/>
                    <a:gd name="connsiteX2" fmla="*/ 2762 w 76791"/>
                    <a:gd name="connsiteY2" fmla="*/ 131948 h 134712"/>
                    <a:gd name="connsiteX3" fmla="*/ 2762 w 76791"/>
                    <a:gd name="connsiteY3" fmla="*/ 118608 h 134712"/>
                    <a:gd name="connsiteX4" fmla="*/ 54016 w 76791"/>
                    <a:gd name="connsiteY4" fmla="*/ 67355 h 134712"/>
                    <a:gd name="connsiteX5" fmla="*/ 2764 w 76791"/>
                    <a:gd name="connsiteY5" fmla="*/ 16105 h 134712"/>
                    <a:gd name="connsiteX6" fmla="*/ 2764 w 76791"/>
                    <a:gd name="connsiteY6" fmla="*/ 2764 h 134712"/>
                    <a:gd name="connsiteX7" fmla="*/ 16106 w 76791"/>
                    <a:gd name="connsiteY7" fmla="*/ 2764 h 134712"/>
                    <a:gd name="connsiteX8" fmla="*/ 74030 w 76791"/>
                    <a:gd name="connsiteY8" fmla="*/ 60687 h 134712"/>
                    <a:gd name="connsiteX9" fmla="*/ 76791 w 76791"/>
                    <a:gd name="connsiteY9" fmla="*/ 67355 h 134712"/>
                    <a:gd name="connsiteX10" fmla="*/ 74028 w 76791"/>
                    <a:gd name="connsiteY10" fmla="*/ 74025 h 134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791" h="134712">
                      <a:moveTo>
                        <a:pt x="74028" y="74025"/>
                      </a:moveTo>
                      <a:lnTo>
                        <a:pt x="16104" y="131948"/>
                      </a:lnTo>
                      <a:cubicBezTo>
                        <a:pt x="12419" y="135634"/>
                        <a:pt x="6445" y="135634"/>
                        <a:pt x="2762" y="131948"/>
                      </a:cubicBezTo>
                      <a:cubicBezTo>
                        <a:pt x="-921" y="128264"/>
                        <a:pt x="-921" y="122291"/>
                        <a:pt x="2762" y="118608"/>
                      </a:cubicBezTo>
                      <a:lnTo>
                        <a:pt x="54016" y="67355"/>
                      </a:lnTo>
                      <a:lnTo>
                        <a:pt x="2764" y="16105"/>
                      </a:lnTo>
                      <a:cubicBezTo>
                        <a:pt x="-919" y="12420"/>
                        <a:pt x="-919" y="6447"/>
                        <a:pt x="2764" y="2764"/>
                      </a:cubicBezTo>
                      <a:cubicBezTo>
                        <a:pt x="6447" y="-921"/>
                        <a:pt x="12421" y="-921"/>
                        <a:pt x="16106" y="2764"/>
                      </a:cubicBezTo>
                      <a:lnTo>
                        <a:pt x="74030" y="60687"/>
                      </a:lnTo>
                      <a:cubicBezTo>
                        <a:pt x="75871" y="62529"/>
                        <a:pt x="76791" y="64942"/>
                        <a:pt x="76791" y="67355"/>
                      </a:cubicBezTo>
                      <a:cubicBezTo>
                        <a:pt x="76791" y="69770"/>
                        <a:pt x="75870" y="72184"/>
                        <a:pt x="74028" y="74025"/>
                      </a:cubicBezTo>
                      <a:close/>
                    </a:path>
                  </a:pathLst>
                </a:custGeom>
                <a:solidFill>
                  <a:srgbClr val="9D2E88"/>
                </a:solidFill>
                <a:ln w="2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242" name="Группа 241">
                <a:extLst>
                  <a:ext uri="{FF2B5EF4-FFF2-40B4-BE49-F238E27FC236}">
                    <a16:creationId xmlns:a16="http://schemas.microsoft.com/office/drawing/2014/main" id="{51D70BB9-2EE1-49A5-88CF-0C9F019934BC}"/>
                  </a:ext>
                </a:extLst>
              </p:cNvPr>
              <p:cNvGrpSpPr/>
              <p:nvPr/>
            </p:nvGrpSpPr>
            <p:grpSpPr>
              <a:xfrm>
                <a:off x="2251646" y="3505369"/>
                <a:ext cx="1841043" cy="184666"/>
                <a:chOff x="2011575" y="2939231"/>
                <a:chExt cx="1841043" cy="184666"/>
              </a:xfrm>
            </p:grpSpPr>
            <p:sp>
              <p:nvSpPr>
                <p:cNvPr id="270" name="TextBox 269">
                  <a:extLst>
                    <a:ext uri="{FF2B5EF4-FFF2-40B4-BE49-F238E27FC236}">
                      <a16:creationId xmlns:a16="http://schemas.microsoft.com/office/drawing/2014/main" id="{808B9450-1E75-49A9-8F18-7737F85F55F7}"/>
                    </a:ext>
                  </a:extLst>
                </p:cNvPr>
                <p:cNvSpPr txBox="1"/>
                <p:nvPr/>
              </p:nvSpPr>
              <p:spPr>
                <a:xfrm>
                  <a:off x="2052618" y="2939231"/>
                  <a:ext cx="1800000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>
                    <a:spcBef>
                      <a:spcPts val="300"/>
                    </a:spcBef>
                  </a:pP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Поток ограничен 4 л/мин</a:t>
                  </a:r>
                </a:p>
              </p:txBody>
            </p:sp>
            <p:sp>
              <p:nvSpPr>
                <p:cNvPr id="271" name="Полилиния: фигура 270">
                  <a:extLst>
                    <a:ext uri="{FF2B5EF4-FFF2-40B4-BE49-F238E27FC236}">
                      <a16:creationId xmlns:a16="http://schemas.microsoft.com/office/drawing/2014/main" id="{3CC20E88-B949-40B5-88A9-E1B4CE8C355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11575" y="2996895"/>
                  <a:ext cx="41043" cy="72000"/>
                </a:xfrm>
                <a:custGeom>
                  <a:avLst/>
                  <a:gdLst>
                    <a:gd name="connsiteX0" fmla="*/ 74028 w 76791"/>
                    <a:gd name="connsiteY0" fmla="*/ 74025 h 134712"/>
                    <a:gd name="connsiteX1" fmla="*/ 16104 w 76791"/>
                    <a:gd name="connsiteY1" fmla="*/ 131948 h 134712"/>
                    <a:gd name="connsiteX2" fmla="*/ 2762 w 76791"/>
                    <a:gd name="connsiteY2" fmla="*/ 131948 h 134712"/>
                    <a:gd name="connsiteX3" fmla="*/ 2762 w 76791"/>
                    <a:gd name="connsiteY3" fmla="*/ 118608 h 134712"/>
                    <a:gd name="connsiteX4" fmla="*/ 54016 w 76791"/>
                    <a:gd name="connsiteY4" fmla="*/ 67355 h 134712"/>
                    <a:gd name="connsiteX5" fmla="*/ 2764 w 76791"/>
                    <a:gd name="connsiteY5" fmla="*/ 16105 h 134712"/>
                    <a:gd name="connsiteX6" fmla="*/ 2764 w 76791"/>
                    <a:gd name="connsiteY6" fmla="*/ 2764 h 134712"/>
                    <a:gd name="connsiteX7" fmla="*/ 16106 w 76791"/>
                    <a:gd name="connsiteY7" fmla="*/ 2764 h 134712"/>
                    <a:gd name="connsiteX8" fmla="*/ 74030 w 76791"/>
                    <a:gd name="connsiteY8" fmla="*/ 60687 h 134712"/>
                    <a:gd name="connsiteX9" fmla="*/ 76791 w 76791"/>
                    <a:gd name="connsiteY9" fmla="*/ 67355 h 134712"/>
                    <a:gd name="connsiteX10" fmla="*/ 74028 w 76791"/>
                    <a:gd name="connsiteY10" fmla="*/ 74025 h 134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791" h="134712">
                      <a:moveTo>
                        <a:pt x="74028" y="74025"/>
                      </a:moveTo>
                      <a:lnTo>
                        <a:pt x="16104" y="131948"/>
                      </a:lnTo>
                      <a:cubicBezTo>
                        <a:pt x="12419" y="135634"/>
                        <a:pt x="6445" y="135634"/>
                        <a:pt x="2762" y="131948"/>
                      </a:cubicBezTo>
                      <a:cubicBezTo>
                        <a:pt x="-921" y="128264"/>
                        <a:pt x="-921" y="122291"/>
                        <a:pt x="2762" y="118608"/>
                      </a:cubicBezTo>
                      <a:lnTo>
                        <a:pt x="54016" y="67355"/>
                      </a:lnTo>
                      <a:lnTo>
                        <a:pt x="2764" y="16105"/>
                      </a:lnTo>
                      <a:cubicBezTo>
                        <a:pt x="-919" y="12420"/>
                        <a:pt x="-919" y="6447"/>
                        <a:pt x="2764" y="2764"/>
                      </a:cubicBezTo>
                      <a:cubicBezTo>
                        <a:pt x="6447" y="-921"/>
                        <a:pt x="12421" y="-921"/>
                        <a:pt x="16106" y="2764"/>
                      </a:cubicBezTo>
                      <a:lnTo>
                        <a:pt x="74030" y="60687"/>
                      </a:lnTo>
                      <a:cubicBezTo>
                        <a:pt x="75871" y="62529"/>
                        <a:pt x="76791" y="64942"/>
                        <a:pt x="76791" y="67355"/>
                      </a:cubicBezTo>
                      <a:cubicBezTo>
                        <a:pt x="76791" y="69770"/>
                        <a:pt x="75870" y="72184"/>
                        <a:pt x="74028" y="74025"/>
                      </a:cubicBezTo>
                      <a:close/>
                    </a:path>
                  </a:pathLst>
                </a:custGeom>
                <a:solidFill>
                  <a:srgbClr val="9D2E88"/>
                </a:solidFill>
                <a:ln w="2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243" name="Группа 242">
                <a:extLst>
                  <a:ext uri="{FF2B5EF4-FFF2-40B4-BE49-F238E27FC236}">
                    <a16:creationId xmlns:a16="http://schemas.microsoft.com/office/drawing/2014/main" id="{BFC9486A-0016-4360-90DC-71AC75481F50}"/>
                  </a:ext>
                </a:extLst>
              </p:cNvPr>
              <p:cNvGrpSpPr/>
              <p:nvPr/>
            </p:nvGrpSpPr>
            <p:grpSpPr>
              <a:xfrm>
                <a:off x="2251646" y="3656095"/>
                <a:ext cx="1841043" cy="184666"/>
                <a:chOff x="2011575" y="2939231"/>
                <a:chExt cx="1841043" cy="184666"/>
              </a:xfrm>
            </p:grpSpPr>
            <p:sp>
              <p:nvSpPr>
                <p:cNvPr id="268" name="TextBox 267">
                  <a:extLst>
                    <a:ext uri="{FF2B5EF4-FFF2-40B4-BE49-F238E27FC236}">
                      <a16:creationId xmlns:a16="http://schemas.microsoft.com/office/drawing/2014/main" id="{214C5FBB-0C45-4AEA-8898-22EFC1C08B21}"/>
                    </a:ext>
                  </a:extLst>
                </p:cNvPr>
                <p:cNvSpPr txBox="1"/>
                <p:nvPr/>
              </p:nvSpPr>
              <p:spPr>
                <a:xfrm>
                  <a:off x="2052618" y="2939231"/>
                  <a:ext cx="1800000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>
                    <a:spcBef>
                      <a:spcPts val="300"/>
                    </a:spcBef>
                  </a:pP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Прогрессивный контроль температуры</a:t>
                  </a:r>
                </a:p>
              </p:txBody>
            </p:sp>
            <p:sp>
              <p:nvSpPr>
                <p:cNvPr id="269" name="Полилиния: фигура 268">
                  <a:extLst>
                    <a:ext uri="{FF2B5EF4-FFF2-40B4-BE49-F238E27FC236}">
                      <a16:creationId xmlns:a16="http://schemas.microsoft.com/office/drawing/2014/main" id="{4B97A43B-69CA-43A5-B016-7E1050D3E7C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11575" y="2996895"/>
                  <a:ext cx="41043" cy="72000"/>
                </a:xfrm>
                <a:custGeom>
                  <a:avLst/>
                  <a:gdLst>
                    <a:gd name="connsiteX0" fmla="*/ 74028 w 76791"/>
                    <a:gd name="connsiteY0" fmla="*/ 74025 h 134712"/>
                    <a:gd name="connsiteX1" fmla="*/ 16104 w 76791"/>
                    <a:gd name="connsiteY1" fmla="*/ 131948 h 134712"/>
                    <a:gd name="connsiteX2" fmla="*/ 2762 w 76791"/>
                    <a:gd name="connsiteY2" fmla="*/ 131948 h 134712"/>
                    <a:gd name="connsiteX3" fmla="*/ 2762 w 76791"/>
                    <a:gd name="connsiteY3" fmla="*/ 118608 h 134712"/>
                    <a:gd name="connsiteX4" fmla="*/ 54016 w 76791"/>
                    <a:gd name="connsiteY4" fmla="*/ 67355 h 134712"/>
                    <a:gd name="connsiteX5" fmla="*/ 2764 w 76791"/>
                    <a:gd name="connsiteY5" fmla="*/ 16105 h 134712"/>
                    <a:gd name="connsiteX6" fmla="*/ 2764 w 76791"/>
                    <a:gd name="connsiteY6" fmla="*/ 2764 h 134712"/>
                    <a:gd name="connsiteX7" fmla="*/ 16106 w 76791"/>
                    <a:gd name="connsiteY7" fmla="*/ 2764 h 134712"/>
                    <a:gd name="connsiteX8" fmla="*/ 74030 w 76791"/>
                    <a:gd name="connsiteY8" fmla="*/ 60687 h 134712"/>
                    <a:gd name="connsiteX9" fmla="*/ 76791 w 76791"/>
                    <a:gd name="connsiteY9" fmla="*/ 67355 h 134712"/>
                    <a:gd name="connsiteX10" fmla="*/ 74028 w 76791"/>
                    <a:gd name="connsiteY10" fmla="*/ 74025 h 134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791" h="134712">
                      <a:moveTo>
                        <a:pt x="74028" y="74025"/>
                      </a:moveTo>
                      <a:lnTo>
                        <a:pt x="16104" y="131948"/>
                      </a:lnTo>
                      <a:cubicBezTo>
                        <a:pt x="12419" y="135634"/>
                        <a:pt x="6445" y="135634"/>
                        <a:pt x="2762" y="131948"/>
                      </a:cubicBezTo>
                      <a:cubicBezTo>
                        <a:pt x="-921" y="128264"/>
                        <a:pt x="-921" y="122291"/>
                        <a:pt x="2762" y="118608"/>
                      </a:cubicBezTo>
                      <a:lnTo>
                        <a:pt x="54016" y="67355"/>
                      </a:lnTo>
                      <a:lnTo>
                        <a:pt x="2764" y="16105"/>
                      </a:lnTo>
                      <a:cubicBezTo>
                        <a:pt x="-919" y="12420"/>
                        <a:pt x="-919" y="6447"/>
                        <a:pt x="2764" y="2764"/>
                      </a:cubicBezTo>
                      <a:cubicBezTo>
                        <a:pt x="6447" y="-921"/>
                        <a:pt x="12421" y="-921"/>
                        <a:pt x="16106" y="2764"/>
                      </a:cubicBezTo>
                      <a:lnTo>
                        <a:pt x="74030" y="60687"/>
                      </a:lnTo>
                      <a:cubicBezTo>
                        <a:pt x="75871" y="62529"/>
                        <a:pt x="76791" y="64942"/>
                        <a:pt x="76791" y="67355"/>
                      </a:cubicBezTo>
                      <a:cubicBezTo>
                        <a:pt x="76791" y="69770"/>
                        <a:pt x="75870" y="72184"/>
                        <a:pt x="74028" y="74025"/>
                      </a:cubicBezTo>
                      <a:close/>
                    </a:path>
                  </a:pathLst>
                </a:custGeom>
                <a:solidFill>
                  <a:srgbClr val="9D2E88"/>
                </a:solidFill>
                <a:ln w="2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244" name="Группа 243">
                <a:extLst>
                  <a:ext uri="{FF2B5EF4-FFF2-40B4-BE49-F238E27FC236}">
                    <a16:creationId xmlns:a16="http://schemas.microsoft.com/office/drawing/2014/main" id="{BEA3BE8D-6D7F-472B-98DC-56A82E153BC3}"/>
                  </a:ext>
                </a:extLst>
              </p:cNvPr>
              <p:cNvGrpSpPr/>
              <p:nvPr/>
            </p:nvGrpSpPr>
            <p:grpSpPr>
              <a:xfrm>
                <a:off x="2251646" y="3806821"/>
                <a:ext cx="1841043" cy="184666"/>
                <a:chOff x="2011575" y="2939231"/>
                <a:chExt cx="1841043" cy="184666"/>
              </a:xfrm>
            </p:grpSpPr>
            <p:sp>
              <p:nvSpPr>
                <p:cNvPr id="266" name="TextBox 265">
                  <a:extLst>
                    <a:ext uri="{FF2B5EF4-FFF2-40B4-BE49-F238E27FC236}">
                      <a16:creationId xmlns:a16="http://schemas.microsoft.com/office/drawing/2014/main" id="{D6316272-4517-4B4D-8938-D0FE2B5C5434}"/>
                    </a:ext>
                  </a:extLst>
                </p:cNvPr>
                <p:cNvSpPr txBox="1"/>
                <p:nvPr/>
              </p:nvSpPr>
              <p:spPr>
                <a:xfrm>
                  <a:off x="2052618" y="2939231"/>
                  <a:ext cx="1800000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>
                    <a:spcBef>
                      <a:spcPts val="300"/>
                    </a:spcBef>
                  </a:pP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Горячая и холодная вода</a:t>
                  </a:r>
                </a:p>
              </p:txBody>
            </p:sp>
            <p:sp>
              <p:nvSpPr>
                <p:cNvPr id="267" name="Полилиния: фигура 266">
                  <a:extLst>
                    <a:ext uri="{FF2B5EF4-FFF2-40B4-BE49-F238E27FC236}">
                      <a16:creationId xmlns:a16="http://schemas.microsoft.com/office/drawing/2014/main" id="{18F3DCC8-C5C6-41EB-BFCF-5417FAD485F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11575" y="2996895"/>
                  <a:ext cx="41043" cy="72000"/>
                </a:xfrm>
                <a:custGeom>
                  <a:avLst/>
                  <a:gdLst>
                    <a:gd name="connsiteX0" fmla="*/ 74028 w 76791"/>
                    <a:gd name="connsiteY0" fmla="*/ 74025 h 134712"/>
                    <a:gd name="connsiteX1" fmla="*/ 16104 w 76791"/>
                    <a:gd name="connsiteY1" fmla="*/ 131948 h 134712"/>
                    <a:gd name="connsiteX2" fmla="*/ 2762 w 76791"/>
                    <a:gd name="connsiteY2" fmla="*/ 131948 h 134712"/>
                    <a:gd name="connsiteX3" fmla="*/ 2762 w 76791"/>
                    <a:gd name="connsiteY3" fmla="*/ 118608 h 134712"/>
                    <a:gd name="connsiteX4" fmla="*/ 54016 w 76791"/>
                    <a:gd name="connsiteY4" fmla="*/ 67355 h 134712"/>
                    <a:gd name="connsiteX5" fmla="*/ 2764 w 76791"/>
                    <a:gd name="connsiteY5" fmla="*/ 16105 h 134712"/>
                    <a:gd name="connsiteX6" fmla="*/ 2764 w 76791"/>
                    <a:gd name="connsiteY6" fmla="*/ 2764 h 134712"/>
                    <a:gd name="connsiteX7" fmla="*/ 16106 w 76791"/>
                    <a:gd name="connsiteY7" fmla="*/ 2764 h 134712"/>
                    <a:gd name="connsiteX8" fmla="*/ 74030 w 76791"/>
                    <a:gd name="connsiteY8" fmla="*/ 60687 h 134712"/>
                    <a:gd name="connsiteX9" fmla="*/ 76791 w 76791"/>
                    <a:gd name="connsiteY9" fmla="*/ 67355 h 134712"/>
                    <a:gd name="connsiteX10" fmla="*/ 74028 w 76791"/>
                    <a:gd name="connsiteY10" fmla="*/ 74025 h 134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791" h="134712">
                      <a:moveTo>
                        <a:pt x="74028" y="74025"/>
                      </a:moveTo>
                      <a:lnTo>
                        <a:pt x="16104" y="131948"/>
                      </a:lnTo>
                      <a:cubicBezTo>
                        <a:pt x="12419" y="135634"/>
                        <a:pt x="6445" y="135634"/>
                        <a:pt x="2762" y="131948"/>
                      </a:cubicBezTo>
                      <a:cubicBezTo>
                        <a:pt x="-921" y="128264"/>
                        <a:pt x="-921" y="122291"/>
                        <a:pt x="2762" y="118608"/>
                      </a:cubicBezTo>
                      <a:lnTo>
                        <a:pt x="54016" y="67355"/>
                      </a:lnTo>
                      <a:lnTo>
                        <a:pt x="2764" y="16105"/>
                      </a:lnTo>
                      <a:cubicBezTo>
                        <a:pt x="-919" y="12420"/>
                        <a:pt x="-919" y="6447"/>
                        <a:pt x="2764" y="2764"/>
                      </a:cubicBezTo>
                      <a:cubicBezTo>
                        <a:pt x="6447" y="-921"/>
                        <a:pt x="12421" y="-921"/>
                        <a:pt x="16106" y="2764"/>
                      </a:cubicBezTo>
                      <a:lnTo>
                        <a:pt x="74030" y="60687"/>
                      </a:lnTo>
                      <a:cubicBezTo>
                        <a:pt x="75871" y="62529"/>
                        <a:pt x="76791" y="64942"/>
                        <a:pt x="76791" y="67355"/>
                      </a:cubicBezTo>
                      <a:cubicBezTo>
                        <a:pt x="76791" y="69770"/>
                        <a:pt x="75870" y="72184"/>
                        <a:pt x="74028" y="74025"/>
                      </a:cubicBezTo>
                      <a:close/>
                    </a:path>
                  </a:pathLst>
                </a:custGeom>
                <a:solidFill>
                  <a:srgbClr val="9D2E88"/>
                </a:solidFill>
                <a:ln w="2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245" name="Группа 244">
                <a:extLst>
                  <a:ext uri="{FF2B5EF4-FFF2-40B4-BE49-F238E27FC236}">
                    <a16:creationId xmlns:a16="http://schemas.microsoft.com/office/drawing/2014/main" id="{B1DBD01F-E4CB-4478-A0B7-C1CC12983096}"/>
                  </a:ext>
                </a:extLst>
              </p:cNvPr>
              <p:cNvGrpSpPr/>
              <p:nvPr/>
            </p:nvGrpSpPr>
            <p:grpSpPr>
              <a:xfrm>
                <a:off x="2251646" y="3957547"/>
                <a:ext cx="1841043" cy="184666"/>
                <a:chOff x="2011575" y="2939231"/>
                <a:chExt cx="1841043" cy="184666"/>
              </a:xfrm>
            </p:grpSpPr>
            <p:sp>
              <p:nvSpPr>
                <p:cNvPr id="264" name="TextBox 263">
                  <a:extLst>
                    <a:ext uri="{FF2B5EF4-FFF2-40B4-BE49-F238E27FC236}">
                      <a16:creationId xmlns:a16="http://schemas.microsoft.com/office/drawing/2014/main" id="{F5D96A58-27FC-4386-89C6-254830B99E9A}"/>
                    </a:ext>
                  </a:extLst>
                </p:cNvPr>
                <p:cNvSpPr txBox="1"/>
                <p:nvPr/>
              </p:nvSpPr>
              <p:spPr>
                <a:xfrm>
                  <a:off x="2052618" y="2939231"/>
                  <a:ext cx="1800000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>
                    <a:spcBef>
                      <a:spcPts val="300"/>
                    </a:spcBef>
                  </a:pP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Постоянный комфортный поток</a:t>
                  </a:r>
                </a:p>
              </p:txBody>
            </p:sp>
            <p:sp>
              <p:nvSpPr>
                <p:cNvPr id="265" name="Полилиния: фигура 264">
                  <a:extLst>
                    <a:ext uri="{FF2B5EF4-FFF2-40B4-BE49-F238E27FC236}">
                      <a16:creationId xmlns:a16="http://schemas.microsoft.com/office/drawing/2014/main" id="{5DCC0ADB-0E0E-4FEF-8258-7DAB1455720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11575" y="2996895"/>
                  <a:ext cx="41043" cy="72000"/>
                </a:xfrm>
                <a:custGeom>
                  <a:avLst/>
                  <a:gdLst>
                    <a:gd name="connsiteX0" fmla="*/ 74028 w 76791"/>
                    <a:gd name="connsiteY0" fmla="*/ 74025 h 134712"/>
                    <a:gd name="connsiteX1" fmla="*/ 16104 w 76791"/>
                    <a:gd name="connsiteY1" fmla="*/ 131948 h 134712"/>
                    <a:gd name="connsiteX2" fmla="*/ 2762 w 76791"/>
                    <a:gd name="connsiteY2" fmla="*/ 131948 h 134712"/>
                    <a:gd name="connsiteX3" fmla="*/ 2762 w 76791"/>
                    <a:gd name="connsiteY3" fmla="*/ 118608 h 134712"/>
                    <a:gd name="connsiteX4" fmla="*/ 54016 w 76791"/>
                    <a:gd name="connsiteY4" fmla="*/ 67355 h 134712"/>
                    <a:gd name="connsiteX5" fmla="*/ 2764 w 76791"/>
                    <a:gd name="connsiteY5" fmla="*/ 16105 h 134712"/>
                    <a:gd name="connsiteX6" fmla="*/ 2764 w 76791"/>
                    <a:gd name="connsiteY6" fmla="*/ 2764 h 134712"/>
                    <a:gd name="connsiteX7" fmla="*/ 16106 w 76791"/>
                    <a:gd name="connsiteY7" fmla="*/ 2764 h 134712"/>
                    <a:gd name="connsiteX8" fmla="*/ 74030 w 76791"/>
                    <a:gd name="connsiteY8" fmla="*/ 60687 h 134712"/>
                    <a:gd name="connsiteX9" fmla="*/ 76791 w 76791"/>
                    <a:gd name="connsiteY9" fmla="*/ 67355 h 134712"/>
                    <a:gd name="connsiteX10" fmla="*/ 74028 w 76791"/>
                    <a:gd name="connsiteY10" fmla="*/ 74025 h 134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791" h="134712">
                      <a:moveTo>
                        <a:pt x="74028" y="74025"/>
                      </a:moveTo>
                      <a:lnTo>
                        <a:pt x="16104" y="131948"/>
                      </a:lnTo>
                      <a:cubicBezTo>
                        <a:pt x="12419" y="135634"/>
                        <a:pt x="6445" y="135634"/>
                        <a:pt x="2762" y="131948"/>
                      </a:cubicBezTo>
                      <a:cubicBezTo>
                        <a:pt x="-921" y="128264"/>
                        <a:pt x="-921" y="122291"/>
                        <a:pt x="2762" y="118608"/>
                      </a:cubicBezTo>
                      <a:lnTo>
                        <a:pt x="54016" y="67355"/>
                      </a:lnTo>
                      <a:lnTo>
                        <a:pt x="2764" y="16105"/>
                      </a:lnTo>
                      <a:cubicBezTo>
                        <a:pt x="-919" y="12420"/>
                        <a:pt x="-919" y="6447"/>
                        <a:pt x="2764" y="2764"/>
                      </a:cubicBezTo>
                      <a:cubicBezTo>
                        <a:pt x="6447" y="-921"/>
                        <a:pt x="12421" y="-921"/>
                        <a:pt x="16106" y="2764"/>
                      </a:cubicBezTo>
                      <a:lnTo>
                        <a:pt x="74030" y="60687"/>
                      </a:lnTo>
                      <a:cubicBezTo>
                        <a:pt x="75871" y="62529"/>
                        <a:pt x="76791" y="64942"/>
                        <a:pt x="76791" y="67355"/>
                      </a:cubicBezTo>
                      <a:cubicBezTo>
                        <a:pt x="76791" y="69770"/>
                        <a:pt x="75870" y="72184"/>
                        <a:pt x="74028" y="74025"/>
                      </a:cubicBezTo>
                      <a:close/>
                    </a:path>
                  </a:pathLst>
                </a:custGeom>
                <a:solidFill>
                  <a:srgbClr val="9D2E88"/>
                </a:solidFill>
                <a:ln w="2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246" name="Группа 245">
                <a:extLst>
                  <a:ext uri="{FF2B5EF4-FFF2-40B4-BE49-F238E27FC236}">
                    <a16:creationId xmlns:a16="http://schemas.microsoft.com/office/drawing/2014/main" id="{D1289641-4824-4C1C-97E1-7A4E43D20541}"/>
                  </a:ext>
                </a:extLst>
              </p:cNvPr>
              <p:cNvGrpSpPr/>
              <p:nvPr/>
            </p:nvGrpSpPr>
            <p:grpSpPr>
              <a:xfrm>
                <a:off x="2251646" y="4108273"/>
                <a:ext cx="1841043" cy="184666"/>
                <a:chOff x="2011575" y="2939231"/>
                <a:chExt cx="1841043" cy="184666"/>
              </a:xfrm>
            </p:grpSpPr>
            <p:sp>
              <p:nvSpPr>
                <p:cNvPr id="262" name="TextBox 261">
                  <a:extLst>
                    <a:ext uri="{FF2B5EF4-FFF2-40B4-BE49-F238E27FC236}">
                      <a16:creationId xmlns:a16="http://schemas.microsoft.com/office/drawing/2014/main" id="{1C128DF5-3EE5-484D-8BED-44B37CA6EFE8}"/>
                    </a:ext>
                  </a:extLst>
                </p:cNvPr>
                <p:cNvSpPr txBox="1"/>
                <p:nvPr/>
              </p:nvSpPr>
              <p:spPr>
                <a:xfrm>
                  <a:off x="2052618" y="2939231"/>
                  <a:ext cx="1800000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>
                    <a:spcBef>
                      <a:spcPts val="300"/>
                    </a:spcBef>
                  </a:pP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100% </a:t>
                  </a:r>
                  <a:r>
                    <a:rPr lang="ru-RU" sz="600" b="0" i="0" dirty="0" err="1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заменяемость</a:t>
                  </a:r>
                  <a:endParaRPr lang="ru-RU" sz="600" b="0" i="0" dirty="0">
                    <a:solidFill>
                      <a:srgbClr val="000000"/>
                    </a:solidFill>
                    <a:effectLst/>
                    <a:latin typeface="Montserrat" panose="00000500000000000000" pitchFamily="2" charset="-52"/>
                  </a:endParaRPr>
                </a:p>
              </p:txBody>
            </p:sp>
            <p:sp>
              <p:nvSpPr>
                <p:cNvPr id="263" name="Полилиния: фигура 262">
                  <a:extLst>
                    <a:ext uri="{FF2B5EF4-FFF2-40B4-BE49-F238E27FC236}">
                      <a16:creationId xmlns:a16="http://schemas.microsoft.com/office/drawing/2014/main" id="{617ED214-2424-4A37-B2E2-90757B66051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11575" y="2996895"/>
                  <a:ext cx="41043" cy="72000"/>
                </a:xfrm>
                <a:custGeom>
                  <a:avLst/>
                  <a:gdLst>
                    <a:gd name="connsiteX0" fmla="*/ 74028 w 76791"/>
                    <a:gd name="connsiteY0" fmla="*/ 74025 h 134712"/>
                    <a:gd name="connsiteX1" fmla="*/ 16104 w 76791"/>
                    <a:gd name="connsiteY1" fmla="*/ 131948 h 134712"/>
                    <a:gd name="connsiteX2" fmla="*/ 2762 w 76791"/>
                    <a:gd name="connsiteY2" fmla="*/ 131948 h 134712"/>
                    <a:gd name="connsiteX3" fmla="*/ 2762 w 76791"/>
                    <a:gd name="connsiteY3" fmla="*/ 118608 h 134712"/>
                    <a:gd name="connsiteX4" fmla="*/ 54016 w 76791"/>
                    <a:gd name="connsiteY4" fmla="*/ 67355 h 134712"/>
                    <a:gd name="connsiteX5" fmla="*/ 2764 w 76791"/>
                    <a:gd name="connsiteY5" fmla="*/ 16105 h 134712"/>
                    <a:gd name="connsiteX6" fmla="*/ 2764 w 76791"/>
                    <a:gd name="connsiteY6" fmla="*/ 2764 h 134712"/>
                    <a:gd name="connsiteX7" fmla="*/ 16106 w 76791"/>
                    <a:gd name="connsiteY7" fmla="*/ 2764 h 134712"/>
                    <a:gd name="connsiteX8" fmla="*/ 74030 w 76791"/>
                    <a:gd name="connsiteY8" fmla="*/ 60687 h 134712"/>
                    <a:gd name="connsiteX9" fmla="*/ 76791 w 76791"/>
                    <a:gd name="connsiteY9" fmla="*/ 67355 h 134712"/>
                    <a:gd name="connsiteX10" fmla="*/ 74028 w 76791"/>
                    <a:gd name="connsiteY10" fmla="*/ 74025 h 134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791" h="134712">
                      <a:moveTo>
                        <a:pt x="74028" y="74025"/>
                      </a:moveTo>
                      <a:lnTo>
                        <a:pt x="16104" y="131948"/>
                      </a:lnTo>
                      <a:cubicBezTo>
                        <a:pt x="12419" y="135634"/>
                        <a:pt x="6445" y="135634"/>
                        <a:pt x="2762" y="131948"/>
                      </a:cubicBezTo>
                      <a:cubicBezTo>
                        <a:pt x="-921" y="128264"/>
                        <a:pt x="-921" y="122291"/>
                        <a:pt x="2762" y="118608"/>
                      </a:cubicBezTo>
                      <a:lnTo>
                        <a:pt x="54016" y="67355"/>
                      </a:lnTo>
                      <a:lnTo>
                        <a:pt x="2764" y="16105"/>
                      </a:lnTo>
                      <a:cubicBezTo>
                        <a:pt x="-919" y="12420"/>
                        <a:pt x="-919" y="6447"/>
                        <a:pt x="2764" y="2764"/>
                      </a:cubicBezTo>
                      <a:cubicBezTo>
                        <a:pt x="6447" y="-921"/>
                        <a:pt x="12421" y="-921"/>
                        <a:pt x="16106" y="2764"/>
                      </a:cubicBezTo>
                      <a:lnTo>
                        <a:pt x="74030" y="60687"/>
                      </a:lnTo>
                      <a:cubicBezTo>
                        <a:pt x="75871" y="62529"/>
                        <a:pt x="76791" y="64942"/>
                        <a:pt x="76791" y="67355"/>
                      </a:cubicBezTo>
                      <a:cubicBezTo>
                        <a:pt x="76791" y="69770"/>
                        <a:pt x="75870" y="72184"/>
                        <a:pt x="74028" y="74025"/>
                      </a:cubicBezTo>
                      <a:close/>
                    </a:path>
                  </a:pathLst>
                </a:custGeom>
                <a:solidFill>
                  <a:srgbClr val="9D2E88"/>
                </a:solidFill>
                <a:ln w="2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247" name="Группа 246">
                <a:extLst>
                  <a:ext uri="{FF2B5EF4-FFF2-40B4-BE49-F238E27FC236}">
                    <a16:creationId xmlns:a16="http://schemas.microsoft.com/office/drawing/2014/main" id="{9AF9F6FF-1CBA-4BE8-BC57-473B9666F917}"/>
                  </a:ext>
                </a:extLst>
              </p:cNvPr>
              <p:cNvGrpSpPr/>
              <p:nvPr/>
            </p:nvGrpSpPr>
            <p:grpSpPr>
              <a:xfrm>
                <a:off x="2251646" y="4258999"/>
                <a:ext cx="1902253" cy="184666"/>
                <a:chOff x="2011575" y="2939231"/>
                <a:chExt cx="1902253" cy="184666"/>
              </a:xfrm>
            </p:grpSpPr>
            <p:sp>
              <p:nvSpPr>
                <p:cNvPr id="260" name="TextBox 259">
                  <a:extLst>
                    <a:ext uri="{FF2B5EF4-FFF2-40B4-BE49-F238E27FC236}">
                      <a16:creationId xmlns:a16="http://schemas.microsoft.com/office/drawing/2014/main" id="{207FF0B1-6FA3-43B7-997D-46A4DE0CA4F9}"/>
                    </a:ext>
                  </a:extLst>
                </p:cNvPr>
                <p:cNvSpPr txBox="1"/>
                <p:nvPr/>
              </p:nvSpPr>
              <p:spPr>
                <a:xfrm>
                  <a:off x="2052618" y="2939231"/>
                  <a:ext cx="1861210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>
                    <a:spcBef>
                      <a:spcPts val="300"/>
                    </a:spcBef>
                  </a:pP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Выключение в вертикальном положении</a:t>
                  </a:r>
                </a:p>
              </p:txBody>
            </p:sp>
            <p:sp>
              <p:nvSpPr>
                <p:cNvPr id="261" name="Полилиния: фигура 260">
                  <a:extLst>
                    <a:ext uri="{FF2B5EF4-FFF2-40B4-BE49-F238E27FC236}">
                      <a16:creationId xmlns:a16="http://schemas.microsoft.com/office/drawing/2014/main" id="{D9FEFBD6-88A5-4B74-B870-A8928011B8F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11575" y="2996895"/>
                  <a:ext cx="41043" cy="72000"/>
                </a:xfrm>
                <a:custGeom>
                  <a:avLst/>
                  <a:gdLst>
                    <a:gd name="connsiteX0" fmla="*/ 74028 w 76791"/>
                    <a:gd name="connsiteY0" fmla="*/ 74025 h 134712"/>
                    <a:gd name="connsiteX1" fmla="*/ 16104 w 76791"/>
                    <a:gd name="connsiteY1" fmla="*/ 131948 h 134712"/>
                    <a:gd name="connsiteX2" fmla="*/ 2762 w 76791"/>
                    <a:gd name="connsiteY2" fmla="*/ 131948 h 134712"/>
                    <a:gd name="connsiteX3" fmla="*/ 2762 w 76791"/>
                    <a:gd name="connsiteY3" fmla="*/ 118608 h 134712"/>
                    <a:gd name="connsiteX4" fmla="*/ 54016 w 76791"/>
                    <a:gd name="connsiteY4" fmla="*/ 67355 h 134712"/>
                    <a:gd name="connsiteX5" fmla="*/ 2764 w 76791"/>
                    <a:gd name="connsiteY5" fmla="*/ 16105 h 134712"/>
                    <a:gd name="connsiteX6" fmla="*/ 2764 w 76791"/>
                    <a:gd name="connsiteY6" fmla="*/ 2764 h 134712"/>
                    <a:gd name="connsiteX7" fmla="*/ 16106 w 76791"/>
                    <a:gd name="connsiteY7" fmla="*/ 2764 h 134712"/>
                    <a:gd name="connsiteX8" fmla="*/ 74030 w 76791"/>
                    <a:gd name="connsiteY8" fmla="*/ 60687 h 134712"/>
                    <a:gd name="connsiteX9" fmla="*/ 76791 w 76791"/>
                    <a:gd name="connsiteY9" fmla="*/ 67355 h 134712"/>
                    <a:gd name="connsiteX10" fmla="*/ 74028 w 76791"/>
                    <a:gd name="connsiteY10" fmla="*/ 74025 h 134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791" h="134712">
                      <a:moveTo>
                        <a:pt x="74028" y="74025"/>
                      </a:moveTo>
                      <a:lnTo>
                        <a:pt x="16104" y="131948"/>
                      </a:lnTo>
                      <a:cubicBezTo>
                        <a:pt x="12419" y="135634"/>
                        <a:pt x="6445" y="135634"/>
                        <a:pt x="2762" y="131948"/>
                      </a:cubicBezTo>
                      <a:cubicBezTo>
                        <a:pt x="-921" y="128264"/>
                        <a:pt x="-921" y="122291"/>
                        <a:pt x="2762" y="118608"/>
                      </a:cubicBezTo>
                      <a:lnTo>
                        <a:pt x="54016" y="67355"/>
                      </a:lnTo>
                      <a:lnTo>
                        <a:pt x="2764" y="16105"/>
                      </a:lnTo>
                      <a:cubicBezTo>
                        <a:pt x="-919" y="12420"/>
                        <a:pt x="-919" y="6447"/>
                        <a:pt x="2764" y="2764"/>
                      </a:cubicBezTo>
                      <a:cubicBezTo>
                        <a:pt x="6447" y="-921"/>
                        <a:pt x="12421" y="-921"/>
                        <a:pt x="16106" y="2764"/>
                      </a:cubicBezTo>
                      <a:lnTo>
                        <a:pt x="74030" y="60687"/>
                      </a:lnTo>
                      <a:cubicBezTo>
                        <a:pt x="75871" y="62529"/>
                        <a:pt x="76791" y="64942"/>
                        <a:pt x="76791" y="67355"/>
                      </a:cubicBezTo>
                      <a:cubicBezTo>
                        <a:pt x="76791" y="69770"/>
                        <a:pt x="75870" y="72184"/>
                        <a:pt x="74028" y="74025"/>
                      </a:cubicBezTo>
                      <a:close/>
                    </a:path>
                  </a:pathLst>
                </a:custGeom>
                <a:solidFill>
                  <a:srgbClr val="9D2E88"/>
                </a:solidFill>
                <a:ln w="2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248" name="Группа 247">
                <a:extLst>
                  <a:ext uri="{FF2B5EF4-FFF2-40B4-BE49-F238E27FC236}">
                    <a16:creationId xmlns:a16="http://schemas.microsoft.com/office/drawing/2014/main" id="{0239EA9F-3080-4257-85D6-E1F1A77BA2FB}"/>
                  </a:ext>
                </a:extLst>
              </p:cNvPr>
              <p:cNvGrpSpPr/>
              <p:nvPr/>
            </p:nvGrpSpPr>
            <p:grpSpPr>
              <a:xfrm>
                <a:off x="2251646" y="4409725"/>
                <a:ext cx="1841043" cy="184666"/>
                <a:chOff x="2011575" y="2939231"/>
                <a:chExt cx="1841043" cy="184666"/>
              </a:xfrm>
            </p:grpSpPr>
            <p:sp>
              <p:nvSpPr>
                <p:cNvPr id="258" name="TextBox 257">
                  <a:extLst>
                    <a:ext uri="{FF2B5EF4-FFF2-40B4-BE49-F238E27FC236}">
                      <a16:creationId xmlns:a16="http://schemas.microsoft.com/office/drawing/2014/main" id="{CF8614DD-2937-41D3-88BB-CB69AAB94B11}"/>
                    </a:ext>
                  </a:extLst>
                </p:cNvPr>
                <p:cNvSpPr txBox="1"/>
                <p:nvPr/>
              </p:nvSpPr>
              <p:spPr>
                <a:xfrm>
                  <a:off x="2052618" y="2939231"/>
                  <a:ext cx="1800000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>
                    <a:spcBef>
                      <a:spcPts val="300"/>
                    </a:spcBef>
                  </a:pP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Ручная лейка </a:t>
                  </a:r>
                  <a:r>
                    <a:rPr lang="en-US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FRESH (</a:t>
                  </a: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пластиковая)</a:t>
                  </a:r>
                </a:p>
              </p:txBody>
            </p:sp>
            <p:sp>
              <p:nvSpPr>
                <p:cNvPr id="259" name="Полилиния: фигура 258">
                  <a:extLst>
                    <a:ext uri="{FF2B5EF4-FFF2-40B4-BE49-F238E27FC236}">
                      <a16:creationId xmlns:a16="http://schemas.microsoft.com/office/drawing/2014/main" id="{61FAAA89-ADC8-4560-AD33-4620193AD18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11575" y="2996895"/>
                  <a:ext cx="41043" cy="72000"/>
                </a:xfrm>
                <a:custGeom>
                  <a:avLst/>
                  <a:gdLst>
                    <a:gd name="connsiteX0" fmla="*/ 74028 w 76791"/>
                    <a:gd name="connsiteY0" fmla="*/ 74025 h 134712"/>
                    <a:gd name="connsiteX1" fmla="*/ 16104 w 76791"/>
                    <a:gd name="connsiteY1" fmla="*/ 131948 h 134712"/>
                    <a:gd name="connsiteX2" fmla="*/ 2762 w 76791"/>
                    <a:gd name="connsiteY2" fmla="*/ 131948 h 134712"/>
                    <a:gd name="connsiteX3" fmla="*/ 2762 w 76791"/>
                    <a:gd name="connsiteY3" fmla="*/ 118608 h 134712"/>
                    <a:gd name="connsiteX4" fmla="*/ 54016 w 76791"/>
                    <a:gd name="connsiteY4" fmla="*/ 67355 h 134712"/>
                    <a:gd name="connsiteX5" fmla="*/ 2764 w 76791"/>
                    <a:gd name="connsiteY5" fmla="*/ 16105 h 134712"/>
                    <a:gd name="connsiteX6" fmla="*/ 2764 w 76791"/>
                    <a:gd name="connsiteY6" fmla="*/ 2764 h 134712"/>
                    <a:gd name="connsiteX7" fmla="*/ 16106 w 76791"/>
                    <a:gd name="connsiteY7" fmla="*/ 2764 h 134712"/>
                    <a:gd name="connsiteX8" fmla="*/ 74030 w 76791"/>
                    <a:gd name="connsiteY8" fmla="*/ 60687 h 134712"/>
                    <a:gd name="connsiteX9" fmla="*/ 76791 w 76791"/>
                    <a:gd name="connsiteY9" fmla="*/ 67355 h 134712"/>
                    <a:gd name="connsiteX10" fmla="*/ 74028 w 76791"/>
                    <a:gd name="connsiteY10" fmla="*/ 74025 h 134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791" h="134712">
                      <a:moveTo>
                        <a:pt x="74028" y="74025"/>
                      </a:moveTo>
                      <a:lnTo>
                        <a:pt x="16104" y="131948"/>
                      </a:lnTo>
                      <a:cubicBezTo>
                        <a:pt x="12419" y="135634"/>
                        <a:pt x="6445" y="135634"/>
                        <a:pt x="2762" y="131948"/>
                      </a:cubicBezTo>
                      <a:cubicBezTo>
                        <a:pt x="-921" y="128264"/>
                        <a:pt x="-921" y="122291"/>
                        <a:pt x="2762" y="118608"/>
                      </a:cubicBezTo>
                      <a:lnTo>
                        <a:pt x="54016" y="67355"/>
                      </a:lnTo>
                      <a:lnTo>
                        <a:pt x="2764" y="16105"/>
                      </a:lnTo>
                      <a:cubicBezTo>
                        <a:pt x="-919" y="12420"/>
                        <a:pt x="-919" y="6447"/>
                        <a:pt x="2764" y="2764"/>
                      </a:cubicBezTo>
                      <a:cubicBezTo>
                        <a:pt x="6447" y="-921"/>
                        <a:pt x="12421" y="-921"/>
                        <a:pt x="16106" y="2764"/>
                      </a:cubicBezTo>
                      <a:lnTo>
                        <a:pt x="74030" y="60687"/>
                      </a:lnTo>
                      <a:cubicBezTo>
                        <a:pt x="75871" y="62529"/>
                        <a:pt x="76791" y="64942"/>
                        <a:pt x="76791" y="67355"/>
                      </a:cubicBezTo>
                      <a:cubicBezTo>
                        <a:pt x="76791" y="69770"/>
                        <a:pt x="75870" y="72184"/>
                        <a:pt x="74028" y="74025"/>
                      </a:cubicBezTo>
                      <a:close/>
                    </a:path>
                  </a:pathLst>
                </a:custGeom>
                <a:solidFill>
                  <a:srgbClr val="9D2E88"/>
                </a:solidFill>
                <a:ln w="2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250" name="Группа 249">
                <a:extLst>
                  <a:ext uri="{FF2B5EF4-FFF2-40B4-BE49-F238E27FC236}">
                    <a16:creationId xmlns:a16="http://schemas.microsoft.com/office/drawing/2014/main" id="{D978176D-054A-4362-A6B5-795D3939BA5D}"/>
                  </a:ext>
                </a:extLst>
              </p:cNvPr>
              <p:cNvGrpSpPr/>
              <p:nvPr/>
            </p:nvGrpSpPr>
            <p:grpSpPr>
              <a:xfrm>
                <a:off x="2251646" y="4566143"/>
                <a:ext cx="1833325" cy="274698"/>
                <a:chOff x="2011575" y="2794197"/>
                <a:chExt cx="1833325" cy="274698"/>
              </a:xfrm>
            </p:grpSpPr>
            <p:sp>
              <p:nvSpPr>
                <p:cNvPr id="254" name="TextBox 253">
                  <a:extLst>
                    <a:ext uri="{FF2B5EF4-FFF2-40B4-BE49-F238E27FC236}">
                      <a16:creationId xmlns:a16="http://schemas.microsoft.com/office/drawing/2014/main" id="{F7551E31-8E45-4CAC-924C-8663FBBB2230}"/>
                    </a:ext>
                  </a:extLst>
                </p:cNvPr>
                <p:cNvSpPr txBox="1"/>
                <p:nvPr/>
              </p:nvSpPr>
              <p:spPr>
                <a:xfrm>
                  <a:off x="2044900" y="2794197"/>
                  <a:ext cx="1800000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>
                    <a:spcBef>
                      <a:spcPts val="300"/>
                    </a:spcBef>
                  </a:pP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Опциональный полотенцедержатель </a:t>
                  </a:r>
                </a:p>
              </p:txBody>
            </p:sp>
            <p:sp>
              <p:nvSpPr>
                <p:cNvPr id="255" name="Полилиния: фигура 254">
                  <a:extLst>
                    <a:ext uri="{FF2B5EF4-FFF2-40B4-BE49-F238E27FC236}">
                      <a16:creationId xmlns:a16="http://schemas.microsoft.com/office/drawing/2014/main" id="{C4E232EF-B9F8-435A-8BBF-0057145BB32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11575" y="2996895"/>
                  <a:ext cx="41043" cy="72000"/>
                </a:xfrm>
                <a:custGeom>
                  <a:avLst/>
                  <a:gdLst>
                    <a:gd name="connsiteX0" fmla="*/ 74028 w 76791"/>
                    <a:gd name="connsiteY0" fmla="*/ 74025 h 134712"/>
                    <a:gd name="connsiteX1" fmla="*/ 16104 w 76791"/>
                    <a:gd name="connsiteY1" fmla="*/ 131948 h 134712"/>
                    <a:gd name="connsiteX2" fmla="*/ 2762 w 76791"/>
                    <a:gd name="connsiteY2" fmla="*/ 131948 h 134712"/>
                    <a:gd name="connsiteX3" fmla="*/ 2762 w 76791"/>
                    <a:gd name="connsiteY3" fmla="*/ 118608 h 134712"/>
                    <a:gd name="connsiteX4" fmla="*/ 54016 w 76791"/>
                    <a:gd name="connsiteY4" fmla="*/ 67355 h 134712"/>
                    <a:gd name="connsiteX5" fmla="*/ 2764 w 76791"/>
                    <a:gd name="connsiteY5" fmla="*/ 16105 h 134712"/>
                    <a:gd name="connsiteX6" fmla="*/ 2764 w 76791"/>
                    <a:gd name="connsiteY6" fmla="*/ 2764 h 134712"/>
                    <a:gd name="connsiteX7" fmla="*/ 16106 w 76791"/>
                    <a:gd name="connsiteY7" fmla="*/ 2764 h 134712"/>
                    <a:gd name="connsiteX8" fmla="*/ 74030 w 76791"/>
                    <a:gd name="connsiteY8" fmla="*/ 60687 h 134712"/>
                    <a:gd name="connsiteX9" fmla="*/ 76791 w 76791"/>
                    <a:gd name="connsiteY9" fmla="*/ 67355 h 134712"/>
                    <a:gd name="connsiteX10" fmla="*/ 74028 w 76791"/>
                    <a:gd name="connsiteY10" fmla="*/ 74025 h 134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791" h="134712">
                      <a:moveTo>
                        <a:pt x="74028" y="74025"/>
                      </a:moveTo>
                      <a:lnTo>
                        <a:pt x="16104" y="131948"/>
                      </a:lnTo>
                      <a:cubicBezTo>
                        <a:pt x="12419" y="135634"/>
                        <a:pt x="6445" y="135634"/>
                        <a:pt x="2762" y="131948"/>
                      </a:cubicBezTo>
                      <a:cubicBezTo>
                        <a:pt x="-921" y="128264"/>
                        <a:pt x="-921" y="122291"/>
                        <a:pt x="2762" y="118608"/>
                      </a:cubicBezTo>
                      <a:lnTo>
                        <a:pt x="54016" y="67355"/>
                      </a:lnTo>
                      <a:lnTo>
                        <a:pt x="2764" y="16105"/>
                      </a:lnTo>
                      <a:cubicBezTo>
                        <a:pt x="-919" y="12420"/>
                        <a:pt x="-919" y="6447"/>
                        <a:pt x="2764" y="2764"/>
                      </a:cubicBezTo>
                      <a:cubicBezTo>
                        <a:pt x="6447" y="-921"/>
                        <a:pt x="12421" y="-921"/>
                        <a:pt x="16106" y="2764"/>
                      </a:cubicBezTo>
                      <a:lnTo>
                        <a:pt x="74030" y="60687"/>
                      </a:lnTo>
                      <a:cubicBezTo>
                        <a:pt x="75871" y="62529"/>
                        <a:pt x="76791" y="64942"/>
                        <a:pt x="76791" y="67355"/>
                      </a:cubicBezTo>
                      <a:cubicBezTo>
                        <a:pt x="76791" y="69770"/>
                        <a:pt x="75870" y="72184"/>
                        <a:pt x="74028" y="74025"/>
                      </a:cubicBezTo>
                      <a:close/>
                    </a:path>
                  </a:pathLst>
                </a:custGeom>
                <a:solidFill>
                  <a:srgbClr val="9D2E88"/>
                </a:solidFill>
                <a:ln w="2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251" name="Группа 250">
                <a:extLst>
                  <a:ext uri="{FF2B5EF4-FFF2-40B4-BE49-F238E27FC236}">
                    <a16:creationId xmlns:a16="http://schemas.microsoft.com/office/drawing/2014/main" id="{E0A1279D-3A09-4A8A-916D-E2855F1A9489}"/>
                  </a:ext>
                </a:extLst>
              </p:cNvPr>
              <p:cNvGrpSpPr/>
              <p:nvPr/>
            </p:nvGrpSpPr>
            <p:grpSpPr>
              <a:xfrm>
                <a:off x="2256731" y="4618968"/>
                <a:ext cx="1828240" cy="277922"/>
                <a:chOff x="2016660" y="2696299"/>
                <a:chExt cx="1828240" cy="277922"/>
              </a:xfrm>
            </p:grpSpPr>
            <p:sp>
              <p:nvSpPr>
                <p:cNvPr id="252" name="TextBox 251">
                  <a:extLst>
                    <a:ext uri="{FF2B5EF4-FFF2-40B4-BE49-F238E27FC236}">
                      <a16:creationId xmlns:a16="http://schemas.microsoft.com/office/drawing/2014/main" id="{D568AF10-F863-421C-9556-C1734469D722}"/>
                    </a:ext>
                  </a:extLst>
                </p:cNvPr>
                <p:cNvSpPr txBox="1"/>
                <p:nvPr/>
              </p:nvSpPr>
              <p:spPr>
                <a:xfrm>
                  <a:off x="2044900" y="2789555"/>
                  <a:ext cx="1800000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>
                    <a:spcBef>
                      <a:spcPts val="300"/>
                    </a:spcBef>
                  </a:pP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Шланг </a:t>
                  </a:r>
                  <a:r>
                    <a:rPr lang="en-US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120</a:t>
                  </a: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 см</a:t>
                  </a:r>
                </a:p>
              </p:txBody>
            </p:sp>
            <p:sp>
              <p:nvSpPr>
                <p:cNvPr id="253" name="Полилиния: фигура 252">
                  <a:extLst>
                    <a:ext uri="{FF2B5EF4-FFF2-40B4-BE49-F238E27FC236}">
                      <a16:creationId xmlns:a16="http://schemas.microsoft.com/office/drawing/2014/main" id="{8CBD2771-8EB2-490A-B193-AB60E0BB274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16660" y="2696299"/>
                  <a:ext cx="41043" cy="72000"/>
                </a:xfrm>
                <a:custGeom>
                  <a:avLst/>
                  <a:gdLst>
                    <a:gd name="connsiteX0" fmla="*/ 74028 w 76791"/>
                    <a:gd name="connsiteY0" fmla="*/ 74025 h 134712"/>
                    <a:gd name="connsiteX1" fmla="*/ 16104 w 76791"/>
                    <a:gd name="connsiteY1" fmla="*/ 131948 h 134712"/>
                    <a:gd name="connsiteX2" fmla="*/ 2762 w 76791"/>
                    <a:gd name="connsiteY2" fmla="*/ 131948 h 134712"/>
                    <a:gd name="connsiteX3" fmla="*/ 2762 w 76791"/>
                    <a:gd name="connsiteY3" fmla="*/ 118608 h 134712"/>
                    <a:gd name="connsiteX4" fmla="*/ 54016 w 76791"/>
                    <a:gd name="connsiteY4" fmla="*/ 67355 h 134712"/>
                    <a:gd name="connsiteX5" fmla="*/ 2764 w 76791"/>
                    <a:gd name="connsiteY5" fmla="*/ 16105 h 134712"/>
                    <a:gd name="connsiteX6" fmla="*/ 2764 w 76791"/>
                    <a:gd name="connsiteY6" fmla="*/ 2764 h 134712"/>
                    <a:gd name="connsiteX7" fmla="*/ 16106 w 76791"/>
                    <a:gd name="connsiteY7" fmla="*/ 2764 h 134712"/>
                    <a:gd name="connsiteX8" fmla="*/ 74030 w 76791"/>
                    <a:gd name="connsiteY8" fmla="*/ 60687 h 134712"/>
                    <a:gd name="connsiteX9" fmla="*/ 76791 w 76791"/>
                    <a:gd name="connsiteY9" fmla="*/ 67355 h 134712"/>
                    <a:gd name="connsiteX10" fmla="*/ 74028 w 76791"/>
                    <a:gd name="connsiteY10" fmla="*/ 74025 h 134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791" h="134712">
                      <a:moveTo>
                        <a:pt x="74028" y="74025"/>
                      </a:moveTo>
                      <a:lnTo>
                        <a:pt x="16104" y="131948"/>
                      </a:lnTo>
                      <a:cubicBezTo>
                        <a:pt x="12419" y="135634"/>
                        <a:pt x="6445" y="135634"/>
                        <a:pt x="2762" y="131948"/>
                      </a:cubicBezTo>
                      <a:cubicBezTo>
                        <a:pt x="-921" y="128264"/>
                        <a:pt x="-921" y="122291"/>
                        <a:pt x="2762" y="118608"/>
                      </a:cubicBezTo>
                      <a:lnTo>
                        <a:pt x="54016" y="67355"/>
                      </a:lnTo>
                      <a:lnTo>
                        <a:pt x="2764" y="16105"/>
                      </a:lnTo>
                      <a:cubicBezTo>
                        <a:pt x="-919" y="12420"/>
                        <a:pt x="-919" y="6447"/>
                        <a:pt x="2764" y="2764"/>
                      </a:cubicBezTo>
                      <a:cubicBezTo>
                        <a:pt x="6447" y="-921"/>
                        <a:pt x="12421" y="-921"/>
                        <a:pt x="16106" y="2764"/>
                      </a:cubicBezTo>
                      <a:lnTo>
                        <a:pt x="74030" y="60687"/>
                      </a:lnTo>
                      <a:cubicBezTo>
                        <a:pt x="75871" y="62529"/>
                        <a:pt x="76791" y="64942"/>
                        <a:pt x="76791" y="67355"/>
                      </a:cubicBezTo>
                      <a:cubicBezTo>
                        <a:pt x="76791" y="69770"/>
                        <a:pt x="75870" y="72184"/>
                        <a:pt x="74028" y="74025"/>
                      </a:cubicBezTo>
                      <a:close/>
                    </a:path>
                  </a:pathLst>
                </a:custGeom>
                <a:solidFill>
                  <a:srgbClr val="9D2E88"/>
                </a:solidFill>
                <a:ln w="2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91550283-86C1-4663-8EB1-A3EEBA43FA48}"/>
                </a:ext>
              </a:extLst>
            </p:cNvPr>
            <p:cNvSpPr txBox="1"/>
            <p:nvPr/>
          </p:nvSpPr>
          <p:spPr>
            <a:xfrm>
              <a:off x="2099950" y="3098917"/>
              <a:ext cx="1800000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spcBef>
                  <a:spcPts val="300"/>
                </a:spcBef>
              </a:pPr>
              <a:r>
                <a:rPr lang="ru-RU" sz="700" b="0" i="0" dirty="0">
                  <a:solidFill>
                    <a:srgbClr val="9D2E88"/>
                  </a:solidFill>
                  <a:effectLst/>
                  <a:latin typeface="Montserrat Bold" panose="00000800000000000000" pitchFamily="2" charset="-52"/>
                </a:rPr>
                <a:t>Характеристики</a:t>
              </a:r>
              <a:endParaRPr lang="en-US" sz="700" b="0" i="0" dirty="0">
                <a:solidFill>
                  <a:srgbClr val="9D2E88"/>
                </a:solidFill>
                <a:effectLst/>
                <a:latin typeface="Montserrat Bold" panose="00000800000000000000" pitchFamily="2" charset="-52"/>
              </a:endParaRPr>
            </a:p>
          </p:txBody>
        </p:sp>
      </p:grpSp>
      <p:sp>
        <p:nvSpPr>
          <p:cNvPr id="279" name="Прямоугольник 278">
            <a:extLst>
              <a:ext uri="{FF2B5EF4-FFF2-40B4-BE49-F238E27FC236}">
                <a16:creationId xmlns:a16="http://schemas.microsoft.com/office/drawing/2014/main" id="{ADCF593A-AA9C-492E-A119-7A4D1A8B936D}"/>
              </a:ext>
            </a:extLst>
          </p:cNvPr>
          <p:cNvSpPr/>
          <p:nvPr/>
        </p:nvSpPr>
        <p:spPr>
          <a:xfrm>
            <a:off x="8102834" y="1802777"/>
            <a:ext cx="3396101" cy="425512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5" name="Рисунок 164">
            <a:extLst>
              <a:ext uri="{FF2B5EF4-FFF2-40B4-BE49-F238E27FC236}">
                <a16:creationId xmlns:a16="http://schemas.microsoft.com/office/drawing/2014/main" id="{807D95EA-D81A-4FDD-A2FA-045FDF2C92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6279" y="2417796"/>
            <a:ext cx="2397600" cy="2397600"/>
          </a:xfrm>
          <a:prstGeom prst="rect">
            <a:avLst/>
          </a:prstGeom>
        </p:spPr>
      </p:pic>
      <p:sp>
        <p:nvSpPr>
          <p:cNvPr id="280" name="TextBox 279">
            <a:extLst>
              <a:ext uri="{FF2B5EF4-FFF2-40B4-BE49-F238E27FC236}">
                <a16:creationId xmlns:a16="http://schemas.microsoft.com/office/drawing/2014/main" id="{F93DA400-FE48-4FD1-A059-9052FDB32BD9}"/>
              </a:ext>
            </a:extLst>
          </p:cNvPr>
          <p:cNvSpPr txBox="1"/>
          <p:nvPr/>
        </p:nvSpPr>
        <p:spPr>
          <a:xfrm>
            <a:off x="8256888" y="2014482"/>
            <a:ext cx="25796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Montserrat Bold" panose="00000800000000000000" pitchFamily="2" charset="-52"/>
              </a:rPr>
              <a:t>BRASS PROGRESSIVE INTIMIXER (08 229 100)</a:t>
            </a:r>
          </a:p>
        </p:txBody>
      </p:sp>
      <p:grpSp>
        <p:nvGrpSpPr>
          <p:cNvPr id="337" name="Группа 336">
            <a:extLst>
              <a:ext uri="{FF2B5EF4-FFF2-40B4-BE49-F238E27FC236}">
                <a16:creationId xmlns:a16="http://schemas.microsoft.com/office/drawing/2014/main" id="{1D9CF97F-B7AB-42E6-9418-F87BE3326A0A}"/>
              </a:ext>
            </a:extLst>
          </p:cNvPr>
          <p:cNvGrpSpPr/>
          <p:nvPr/>
        </p:nvGrpSpPr>
        <p:grpSpPr>
          <a:xfrm>
            <a:off x="946226" y="5683787"/>
            <a:ext cx="10147792" cy="215444"/>
            <a:chOff x="946226" y="5649062"/>
            <a:chExt cx="10147792" cy="215444"/>
          </a:xfrm>
        </p:grpSpPr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AC351490-ADA2-4A20-AE89-705D3FF34F97}"/>
                </a:ext>
              </a:extLst>
            </p:cNvPr>
            <p:cNvGrpSpPr/>
            <p:nvPr/>
          </p:nvGrpSpPr>
          <p:grpSpPr>
            <a:xfrm>
              <a:off x="946226" y="5649062"/>
              <a:ext cx="2740283" cy="215444"/>
              <a:chOff x="946227" y="5611437"/>
              <a:chExt cx="2740283" cy="215444"/>
            </a:xfrm>
          </p:grpSpPr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0D7FE63D-6973-4DDD-9E44-9087F8374F82}"/>
                  </a:ext>
                </a:extLst>
              </p:cNvPr>
              <p:cNvSpPr txBox="1"/>
              <p:nvPr/>
            </p:nvSpPr>
            <p:spPr>
              <a:xfrm>
                <a:off x="1106891" y="5611437"/>
                <a:ext cx="2579619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800" dirty="0">
                    <a:latin typeface="Montserrat" panose="00000500000000000000" pitchFamily="2" charset="-52"/>
                  </a:rPr>
                  <a:t>Сделано в Испании</a:t>
                </a:r>
              </a:p>
            </p:txBody>
          </p:sp>
          <p:pic>
            <p:nvPicPr>
              <p:cNvPr id="134" name="Рисунок 133">
                <a:extLst>
                  <a:ext uri="{FF2B5EF4-FFF2-40B4-BE49-F238E27FC236}">
                    <a16:creationId xmlns:a16="http://schemas.microsoft.com/office/drawing/2014/main" id="{F6364C46-FECA-4CBD-ADE3-F356E37009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305" t="958" r="17305" b="958"/>
              <a:stretch>
                <a:fillRect/>
              </a:stretch>
            </p:blipFill>
            <p:spPr>
              <a:xfrm>
                <a:off x="946227" y="5628387"/>
                <a:ext cx="181544" cy="181544"/>
              </a:xfrm>
              <a:custGeom>
                <a:avLst/>
                <a:gdLst>
                  <a:gd name="connsiteX0" fmla="*/ 2802776 w 5605552"/>
                  <a:gd name="connsiteY0" fmla="*/ 0 h 5605552"/>
                  <a:gd name="connsiteX1" fmla="*/ 5605552 w 5605552"/>
                  <a:gd name="connsiteY1" fmla="*/ 2802776 h 5605552"/>
                  <a:gd name="connsiteX2" fmla="*/ 2802776 w 5605552"/>
                  <a:gd name="connsiteY2" fmla="*/ 5605552 h 5605552"/>
                  <a:gd name="connsiteX3" fmla="*/ 0 w 5605552"/>
                  <a:gd name="connsiteY3" fmla="*/ 2802776 h 5605552"/>
                  <a:gd name="connsiteX4" fmla="*/ 2802776 w 5605552"/>
                  <a:gd name="connsiteY4" fmla="*/ 0 h 5605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05552" h="5605552">
                    <a:moveTo>
                      <a:pt x="2802776" y="0"/>
                    </a:moveTo>
                    <a:cubicBezTo>
                      <a:pt x="4350706" y="0"/>
                      <a:pt x="5605552" y="1254846"/>
                      <a:pt x="5605552" y="2802776"/>
                    </a:cubicBezTo>
                    <a:cubicBezTo>
                      <a:pt x="5605552" y="4350706"/>
                      <a:pt x="4350706" y="5605552"/>
                      <a:pt x="2802776" y="5605552"/>
                    </a:cubicBezTo>
                    <a:cubicBezTo>
                      <a:pt x="1254846" y="5605552"/>
                      <a:pt x="0" y="4350706"/>
                      <a:pt x="0" y="2802776"/>
                    </a:cubicBezTo>
                    <a:cubicBezTo>
                      <a:pt x="0" y="1254846"/>
                      <a:pt x="1254846" y="0"/>
                      <a:pt x="2802776" y="0"/>
                    </a:cubicBezTo>
                    <a:close/>
                  </a:path>
                </a:pathLst>
              </a:custGeom>
            </p:spPr>
          </p:pic>
        </p:grpSp>
        <p:grpSp>
          <p:nvGrpSpPr>
            <p:cNvPr id="236" name="Группа 235">
              <a:extLst>
                <a:ext uri="{FF2B5EF4-FFF2-40B4-BE49-F238E27FC236}">
                  <a16:creationId xmlns:a16="http://schemas.microsoft.com/office/drawing/2014/main" id="{754E32F9-3EA5-4680-A532-F143FC71660B}"/>
                </a:ext>
              </a:extLst>
            </p:cNvPr>
            <p:cNvGrpSpPr/>
            <p:nvPr/>
          </p:nvGrpSpPr>
          <p:grpSpPr>
            <a:xfrm>
              <a:off x="4649981" y="5649062"/>
              <a:ext cx="2740283" cy="215444"/>
              <a:chOff x="946227" y="5611437"/>
              <a:chExt cx="2740283" cy="215444"/>
            </a:xfrm>
          </p:grpSpPr>
          <p:sp>
            <p:nvSpPr>
              <p:cNvPr id="274" name="TextBox 273">
                <a:extLst>
                  <a:ext uri="{FF2B5EF4-FFF2-40B4-BE49-F238E27FC236}">
                    <a16:creationId xmlns:a16="http://schemas.microsoft.com/office/drawing/2014/main" id="{704C3E33-C149-4C3B-9A94-29B6CFC76183}"/>
                  </a:ext>
                </a:extLst>
              </p:cNvPr>
              <p:cNvSpPr txBox="1"/>
              <p:nvPr/>
            </p:nvSpPr>
            <p:spPr>
              <a:xfrm>
                <a:off x="1106891" y="5611437"/>
                <a:ext cx="2579619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800" dirty="0">
                    <a:latin typeface="Montserrat" panose="00000500000000000000" pitchFamily="2" charset="-52"/>
                  </a:rPr>
                  <a:t>Сделано в Испании</a:t>
                </a:r>
              </a:p>
            </p:txBody>
          </p:sp>
          <p:pic>
            <p:nvPicPr>
              <p:cNvPr id="275" name="Рисунок 274">
                <a:extLst>
                  <a:ext uri="{FF2B5EF4-FFF2-40B4-BE49-F238E27FC236}">
                    <a16:creationId xmlns:a16="http://schemas.microsoft.com/office/drawing/2014/main" id="{92DBC373-2EC4-4E34-B10D-E4555741C7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305" t="958" r="17305" b="958"/>
              <a:stretch>
                <a:fillRect/>
              </a:stretch>
            </p:blipFill>
            <p:spPr>
              <a:xfrm>
                <a:off x="946227" y="5628387"/>
                <a:ext cx="181544" cy="181544"/>
              </a:xfrm>
              <a:custGeom>
                <a:avLst/>
                <a:gdLst>
                  <a:gd name="connsiteX0" fmla="*/ 2802776 w 5605552"/>
                  <a:gd name="connsiteY0" fmla="*/ 0 h 5605552"/>
                  <a:gd name="connsiteX1" fmla="*/ 5605552 w 5605552"/>
                  <a:gd name="connsiteY1" fmla="*/ 2802776 h 5605552"/>
                  <a:gd name="connsiteX2" fmla="*/ 2802776 w 5605552"/>
                  <a:gd name="connsiteY2" fmla="*/ 5605552 h 5605552"/>
                  <a:gd name="connsiteX3" fmla="*/ 0 w 5605552"/>
                  <a:gd name="connsiteY3" fmla="*/ 2802776 h 5605552"/>
                  <a:gd name="connsiteX4" fmla="*/ 2802776 w 5605552"/>
                  <a:gd name="connsiteY4" fmla="*/ 0 h 5605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05552" h="5605552">
                    <a:moveTo>
                      <a:pt x="2802776" y="0"/>
                    </a:moveTo>
                    <a:cubicBezTo>
                      <a:pt x="4350706" y="0"/>
                      <a:pt x="5605552" y="1254846"/>
                      <a:pt x="5605552" y="2802776"/>
                    </a:cubicBezTo>
                    <a:cubicBezTo>
                      <a:pt x="5605552" y="4350706"/>
                      <a:pt x="4350706" y="5605552"/>
                      <a:pt x="2802776" y="5605552"/>
                    </a:cubicBezTo>
                    <a:cubicBezTo>
                      <a:pt x="1254846" y="5605552"/>
                      <a:pt x="0" y="4350706"/>
                      <a:pt x="0" y="2802776"/>
                    </a:cubicBezTo>
                    <a:cubicBezTo>
                      <a:pt x="0" y="1254846"/>
                      <a:pt x="1254846" y="0"/>
                      <a:pt x="2802776" y="0"/>
                    </a:cubicBezTo>
                    <a:close/>
                  </a:path>
                </a:pathLst>
              </a:custGeom>
            </p:spPr>
          </p:pic>
        </p:grpSp>
        <p:grpSp>
          <p:nvGrpSpPr>
            <p:cNvPr id="282" name="Группа 281">
              <a:extLst>
                <a:ext uri="{FF2B5EF4-FFF2-40B4-BE49-F238E27FC236}">
                  <a16:creationId xmlns:a16="http://schemas.microsoft.com/office/drawing/2014/main" id="{E8A0AB43-2239-423B-B90A-1B273B8575D7}"/>
                </a:ext>
              </a:extLst>
            </p:cNvPr>
            <p:cNvGrpSpPr/>
            <p:nvPr/>
          </p:nvGrpSpPr>
          <p:grpSpPr>
            <a:xfrm>
              <a:off x="8353735" y="5649062"/>
              <a:ext cx="2740283" cy="215444"/>
              <a:chOff x="946227" y="5611437"/>
              <a:chExt cx="2740283" cy="215444"/>
            </a:xfrm>
          </p:grpSpPr>
          <p:sp>
            <p:nvSpPr>
              <p:cNvPr id="320" name="TextBox 319">
                <a:extLst>
                  <a:ext uri="{FF2B5EF4-FFF2-40B4-BE49-F238E27FC236}">
                    <a16:creationId xmlns:a16="http://schemas.microsoft.com/office/drawing/2014/main" id="{82452BCE-6AAF-4E59-9B88-752F28AA6B21}"/>
                  </a:ext>
                </a:extLst>
              </p:cNvPr>
              <p:cNvSpPr txBox="1"/>
              <p:nvPr/>
            </p:nvSpPr>
            <p:spPr>
              <a:xfrm>
                <a:off x="1106891" y="5611437"/>
                <a:ext cx="2579619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800" dirty="0">
                    <a:latin typeface="Montserrat" panose="00000500000000000000" pitchFamily="2" charset="-52"/>
                  </a:rPr>
                  <a:t>Сделано в Испании</a:t>
                </a:r>
              </a:p>
            </p:txBody>
          </p:sp>
          <p:pic>
            <p:nvPicPr>
              <p:cNvPr id="321" name="Рисунок 320">
                <a:extLst>
                  <a:ext uri="{FF2B5EF4-FFF2-40B4-BE49-F238E27FC236}">
                    <a16:creationId xmlns:a16="http://schemas.microsoft.com/office/drawing/2014/main" id="{50606800-1A15-438F-91C1-406EA5A5D0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305" t="958" r="17305" b="958"/>
              <a:stretch>
                <a:fillRect/>
              </a:stretch>
            </p:blipFill>
            <p:spPr>
              <a:xfrm>
                <a:off x="946227" y="5628387"/>
                <a:ext cx="181544" cy="181544"/>
              </a:xfrm>
              <a:custGeom>
                <a:avLst/>
                <a:gdLst>
                  <a:gd name="connsiteX0" fmla="*/ 2802776 w 5605552"/>
                  <a:gd name="connsiteY0" fmla="*/ 0 h 5605552"/>
                  <a:gd name="connsiteX1" fmla="*/ 5605552 w 5605552"/>
                  <a:gd name="connsiteY1" fmla="*/ 2802776 h 5605552"/>
                  <a:gd name="connsiteX2" fmla="*/ 2802776 w 5605552"/>
                  <a:gd name="connsiteY2" fmla="*/ 5605552 h 5605552"/>
                  <a:gd name="connsiteX3" fmla="*/ 0 w 5605552"/>
                  <a:gd name="connsiteY3" fmla="*/ 2802776 h 5605552"/>
                  <a:gd name="connsiteX4" fmla="*/ 2802776 w 5605552"/>
                  <a:gd name="connsiteY4" fmla="*/ 0 h 5605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05552" h="5605552">
                    <a:moveTo>
                      <a:pt x="2802776" y="0"/>
                    </a:moveTo>
                    <a:cubicBezTo>
                      <a:pt x="4350706" y="0"/>
                      <a:pt x="5605552" y="1254846"/>
                      <a:pt x="5605552" y="2802776"/>
                    </a:cubicBezTo>
                    <a:cubicBezTo>
                      <a:pt x="5605552" y="4350706"/>
                      <a:pt x="4350706" y="5605552"/>
                      <a:pt x="2802776" y="5605552"/>
                    </a:cubicBezTo>
                    <a:cubicBezTo>
                      <a:pt x="1254846" y="5605552"/>
                      <a:pt x="0" y="4350706"/>
                      <a:pt x="0" y="2802776"/>
                    </a:cubicBezTo>
                    <a:cubicBezTo>
                      <a:pt x="0" y="1254846"/>
                      <a:pt x="1254846" y="0"/>
                      <a:pt x="2802776" y="0"/>
                    </a:cubicBezTo>
                    <a:close/>
                  </a:path>
                </a:pathLst>
              </a:custGeom>
            </p:spPr>
          </p:pic>
        </p:grpSp>
      </p:grpSp>
      <p:grpSp>
        <p:nvGrpSpPr>
          <p:cNvPr id="283" name="Группа 282">
            <a:extLst>
              <a:ext uri="{FF2B5EF4-FFF2-40B4-BE49-F238E27FC236}">
                <a16:creationId xmlns:a16="http://schemas.microsoft.com/office/drawing/2014/main" id="{F873616E-EFBC-40E6-B59A-E0649310E724}"/>
              </a:ext>
            </a:extLst>
          </p:cNvPr>
          <p:cNvGrpSpPr/>
          <p:nvPr/>
        </p:nvGrpSpPr>
        <p:grpSpPr>
          <a:xfrm>
            <a:off x="9509909" y="2763472"/>
            <a:ext cx="2065909" cy="1940638"/>
            <a:chOff x="2099950" y="3098917"/>
            <a:chExt cx="2065909" cy="1940638"/>
          </a:xfrm>
        </p:grpSpPr>
        <p:grpSp>
          <p:nvGrpSpPr>
            <p:cNvPr id="285" name="Группа 284">
              <a:extLst>
                <a:ext uri="{FF2B5EF4-FFF2-40B4-BE49-F238E27FC236}">
                  <a16:creationId xmlns:a16="http://schemas.microsoft.com/office/drawing/2014/main" id="{C659886C-D622-458D-B8E3-95DE4B359150}"/>
                </a:ext>
              </a:extLst>
            </p:cNvPr>
            <p:cNvGrpSpPr/>
            <p:nvPr/>
          </p:nvGrpSpPr>
          <p:grpSpPr>
            <a:xfrm>
              <a:off x="2199648" y="3347632"/>
              <a:ext cx="1966211" cy="1691923"/>
              <a:chOff x="2251646" y="3354643"/>
              <a:chExt cx="1966211" cy="1691923"/>
            </a:xfrm>
          </p:grpSpPr>
          <p:grpSp>
            <p:nvGrpSpPr>
              <p:cNvPr id="287" name="Группа 286">
                <a:extLst>
                  <a:ext uri="{FF2B5EF4-FFF2-40B4-BE49-F238E27FC236}">
                    <a16:creationId xmlns:a16="http://schemas.microsoft.com/office/drawing/2014/main" id="{8D45AC09-05A0-4F57-B2E5-B432ACAF8EAC}"/>
                  </a:ext>
                </a:extLst>
              </p:cNvPr>
              <p:cNvGrpSpPr/>
              <p:nvPr/>
            </p:nvGrpSpPr>
            <p:grpSpPr>
              <a:xfrm>
                <a:off x="2251646" y="3354643"/>
                <a:ext cx="1841043" cy="184666"/>
                <a:chOff x="2011575" y="2939231"/>
                <a:chExt cx="1841043" cy="184666"/>
              </a:xfrm>
            </p:grpSpPr>
            <p:sp>
              <p:nvSpPr>
                <p:cNvPr id="318" name="TextBox 317">
                  <a:extLst>
                    <a:ext uri="{FF2B5EF4-FFF2-40B4-BE49-F238E27FC236}">
                      <a16:creationId xmlns:a16="http://schemas.microsoft.com/office/drawing/2014/main" id="{5F415EA3-8163-4ED1-BAA7-08BC173D3BDB}"/>
                    </a:ext>
                  </a:extLst>
                </p:cNvPr>
                <p:cNvSpPr txBox="1"/>
                <p:nvPr/>
              </p:nvSpPr>
              <p:spPr>
                <a:xfrm>
                  <a:off x="2052618" y="2939231"/>
                  <a:ext cx="1800000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>
                    <a:spcBef>
                      <a:spcPts val="300"/>
                    </a:spcBef>
                  </a:pP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Запатентованная система </a:t>
                  </a:r>
                  <a:r>
                    <a:rPr lang="ru-RU" sz="600" b="0" i="0" dirty="0" err="1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антипотоп</a:t>
                  </a: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 </a:t>
                  </a:r>
                  <a:endParaRPr lang="en-US" sz="600" b="0" i="0" dirty="0">
                    <a:solidFill>
                      <a:srgbClr val="000000"/>
                    </a:solidFill>
                    <a:effectLst/>
                    <a:latin typeface="Montserrat" panose="00000500000000000000" pitchFamily="2" charset="-52"/>
                  </a:endParaRPr>
                </a:p>
              </p:txBody>
            </p:sp>
            <p:sp>
              <p:nvSpPr>
                <p:cNvPr id="319" name="Полилиния: фигура 318">
                  <a:extLst>
                    <a:ext uri="{FF2B5EF4-FFF2-40B4-BE49-F238E27FC236}">
                      <a16:creationId xmlns:a16="http://schemas.microsoft.com/office/drawing/2014/main" id="{03F3C495-C4E6-496F-B0D7-907F943083C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11575" y="2996895"/>
                  <a:ext cx="41043" cy="72000"/>
                </a:xfrm>
                <a:custGeom>
                  <a:avLst/>
                  <a:gdLst>
                    <a:gd name="connsiteX0" fmla="*/ 74028 w 76791"/>
                    <a:gd name="connsiteY0" fmla="*/ 74025 h 134712"/>
                    <a:gd name="connsiteX1" fmla="*/ 16104 w 76791"/>
                    <a:gd name="connsiteY1" fmla="*/ 131948 h 134712"/>
                    <a:gd name="connsiteX2" fmla="*/ 2762 w 76791"/>
                    <a:gd name="connsiteY2" fmla="*/ 131948 h 134712"/>
                    <a:gd name="connsiteX3" fmla="*/ 2762 w 76791"/>
                    <a:gd name="connsiteY3" fmla="*/ 118608 h 134712"/>
                    <a:gd name="connsiteX4" fmla="*/ 54016 w 76791"/>
                    <a:gd name="connsiteY4" fmla="*/ 67355 h 134712"/>
                    <a:gd name="connsiteX5" fmla="*/ 2764 w 76791"/>
                    <a:gd name="connsiteY5" fmla="*/ 16105 h 134712"/>
                    <a:gd name="connsiteX6" fmla="*/ 2764 w 76791"/>
                    <a:gd name="connsiteY6" fmla="*/ 2764 h 134712"/>
                    <a:gd name="connsiteX7" fmla="*/ 16106 w 76791"/>
                    <a:gd name="connsiteY7" fmla="*/ 2764 h 134712"/>
                    <a:gd name="connsiteX8" fmla="*/ 74030 w 76791"/>
                    <a:gd name="connsiteY8" fmla="*/ 60687 h 134712"/>
                    <a:gd name="connsiteX9" fmla="*/ 76791 w 76791"/>
                    <a:gd name="connsiteY9" fmla="*/ 67355 h 134712"/>
                    <a:gd name="connsiteX10" fmla="*/ 74028 w 76791"/>
                    <a:gd name="connsiteY10" fmla="*/ 74025 h 134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791" h="134712">
                      <a:moveTo>
                        <a:pt x="74028" y="74025"/>
                      </a:moveTo>
                      <a:lnTo>
                        <a:pt x="16104" y="131948"/>
                      </a:lnTo>
                      <a:cubicBezTo>
                        <a:pt x="12419" y="135634"/>
                        <a:pt x="6445" y="135634"/>
                        <a:pt x="2762" y="131948"/>
                      </a:cubicBezTo>
                      <a:cubicBezTo>
                        <a:pt x="-921" y="128264"/>
                        <a:pt x="-921" y="122291"/>
                        <a:pt x="2762" y="118608"/>
                      </a:cubicBezTo>
                      <a:lnTo>
                        <a:pt x="54016" y="67355"/>
                      </a:lnTo>
                      <a:lnTo>
                        <a:pt x="2764" y="16105"/>
                      </a:lnTo>
                      <a:cubicBezTo>
                        <a:pt x="-919" y="12420"/>
                        <a:pt x="-919" y="6447"/>
                        <a:pt x="2764" y="2764"/>
                      </a:cubicBezTo>
                      <a:cubicBezTo>
                        <a:pt x="6447" y="-921"/>
                        <a:pt x="12421" y="-921"/>
                        <a:pt x="16106" y="2764"/>
                      </a:cubicBezTo>
                      <a:lnTo>
                        <a:pt x="74030" y="60687"/>
                      </a:lnTo>
                      <a:cubicBezTo>
                        <a:pt x="75871" y="62529"/>
                        <a:pt x="76791" y="64942"/>
                        <a:pt x="76791" y="67355"/>
                      </a:cubicBezTo>
                      <a:cubicBezTo>
                        <a:pt x="76791" y="69770"/>
                        <a:pt x="75870" y="72184"/>
                        <a:pt x="74028" y="74025"/>
                      </a:cubicBezTo>
                      <a:close/>
                    </a:path>
                  </a:pathLst>
                </a:custGeom>
                <a:solidFill>
                  <a:srgbClr val="9D2E88"/>
                </a:solidFill>
                <a:ln w="2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288" name="Группа 287">
                <a:extLst>
                  <a:ext uri="{FF2B5EF4-FFF2-40B4-BE49-F238E27FC236}">
                    <a16:creationId xmlns:a16="http://schemas.microsoft.com/office/drawing/2014/main" id="{61770978-9738-403B-A98C-EB0394D03220}"/>
                  </a:ext>
                </a:extLst>
              </p:cNvPr>
              <p:cNvGrpSpPr/>
              <p:nvPr/>
            </p:nvGrpSpPr>
            <p:grpSpPr>
              <a:xfrm>
                <a:off x="2251646" y="3505369"/>
                <a:ext cx="1841043" cy="184666"/>
                <a:chOff x="2011575" y="2939231"/>
                <a:chExt cx="1841043" cy="184666"/>
              </a:xfrm>
            </p:grpSpPr>
            <p:sp>
              <p:nvSpPr>
                <p:cNvPr id="316" name="TextBox 315">
                  <a:extLst>
                    <a:ext uri="{FF2B5EF4-FFF2-40B4-BE49-F238E27FC236}">
                      <a16:creationId xmlns:a16="http://schemas.microsoft.com/office/drawing/2014/main" id="{05E94C5E-9C1A-41E3-BF79-C3F5F7662E80}"/>
                    </a:ext>
                  </a:extLst>
                </p:cNvPr>
                <p:cNvSpPr txBox="1"/>
                <p:nvPr/>
              </p:nvSpPr>
              <p:spPr>
                <a:xfrm>
                  <a:off x="2052618" y="2939231"/>
                  <a:ext cx="1800000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>
                    <a:spcBef>
                      <a:spcPts val="300"/>
                    </a:spcBef>
                  </a:pP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Поток ограничен 4 л/мин</a:t>
                  </a:r>
                </a:p>
              </p:txBody>
            </p:sp>
            <p:sp>
              <p:nvSpPr>
                <p:cNvPr id="317" name="Полилиния: фигура 316">
                  <a:extLst>
                    <a:ext uri="{FF2B5EF4-FFF2-40B4-BE49-F238E27FC236}">
                      <a16:creationId xmlns:a16="http://schemas.microsoft.com/office/drawing/2014/main" id="{D4434F46-0D1E-4C75-A2E6-F8211B91645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11575" y="2996895"/>
                  <a:ext cx="41043" cy="72000"/>
                </a:xfrm>
                <a:custGeom>
                  <a:avLst/>
                  <a:gdLst>
                    <a:gd name="connsiteX0" fmla="*/ 74028 w 76791"/>
                    <a:gd name="connsiteY0" fmla="*/ 74025 h 134712"/>
                    <a:gd name="connsiteX1" fmla="*/ 16104 w 76791"/>
                    <a:gd name="connsiteY1" fmla="*/ 131948 h 134712"/>
                    <a:gd name="connsiteX2" fmla="*/ 2762 w 76791"/>
                    <a:gd name="connsiteY2" fmla="*/ 131948 h 134712"/>
                    <a:gd name="connsiteX3" fmla="*/ 2762 w 76791"/>
                    <a:gd name="connsiteY3" fmla="*/ 118608 h 134712"/>
                    <a:gd name="connsiteX4" fmla="*/ 54016 w 76791"/>
                    <a:gd name="connsiteY4" fmla="*/ 67355 h 134712"/>
                    <a:gd name="connsiteX5" fmla="*/ 2764 w 76791"/>
                    <a:gd name="connsiteY5" fmla="*/ 16105 h 134712"/>
                    <a:gd name="connsiteX6" fmla="*/ 2764 w 76791"/>
                    <a:gd name="connsiteY6" fmla="*/ 2764 h 134712"/>
                    <a:gd name="connsiteX7" fmla="*/ 16106 w 76791"/>
                    <a:gd name="connsiteY7" fmla="*/ 2764 h 134712"/>
                    <a:gd name="connsiteX8" fmla="*/ 74030 w 76791"/>
                    <a:gd name="connsiteY8" fmla="*/ 60687 h 134712"/>
                    <a:gd name="connsiteX9" fmla="*/ 76791 w 76791"/>
                    <a:gd name="connsiteY9" fmla="*/ 67355 h 134712"/>
                    <a:gd name="connsiteX10" fmla="*/ 74028 w 76791"/>
                    <a:gd name="connsiteY10" fmla="*/ 74025 h 134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791" h="134712">
                      <a:moveTo>
                        <a:pt x="74028" y="74025"/>
                      </a:moveTo>
                      <a:lnTo>
                        <a:pt x="16104" y="131948"/>
                      </a:lnTo>
                      <a:cubicBezTo>
                        <a:pt x="12419" y="135634"/>
                        <a:pt x="6445" y="135634"/>
                        <a:pt x="2762" y="131948"/>
                      </a:cubicBezTo>
                      <a:cubicBezTo>
                        <a:pt x="-921" y="128264"/>
                        <a:pt x="-921" y="122291"/>
                        <a:pt x="2762" y="118608"/>
                      </a:cubicBezTo>
                      <a:lnTo>
                        <a:pt x="54016" y="67355"/>
                      </a:lnTo>
                      <a:lnTo>
                        <a:pt x="2764" y="16105"/>
                      </a:lnTo>
                      <a:cubicBezTo>
                        <a:pt x="-919" y="12420"/>
                        <a:pt x="-919" y="6447"/>
                        <a:pt x="2764" y="2764"/>
                      </a:cubicBezTo>
                      <a:cubicBezTo>
                        <a:pt x="6447" y="-921"/>
                        <a:pt x="12421" y="-921"/>
                        <a:pt x="16106" y="2764"/>
                      </a:cubicBezTo>
                      <a:lnTo>
                        <a:pt x="74030" y="60687"/>
                      </a:lnTo>
                      <a:cubicBezTo>
                        <a:pt x="75871" y="62529"/>
                        <a:pt x="76791" y="64942"/>
                        <a:pt x="76791" y="67355"/>
                      </a:cubicBezTo>
                      <a:cubicBezTo>
                        <a:pt x="76791" y="69770"/>
                        <a:pt x="75870" y="72184"/>
                        <a:pt x="74028" y="74025"/>
                      </a:cubicBezTo>
                      <a:close/>
                    </a:path>
                  </a:pathLst>
                </a:custGeom>
                <a:solidFill>
                  <a:srgbClr val="9D2E88"/>
                </a:solidFill>
                <a:ln w="2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289" name="Группа 288">
                <a:extLst>
                  <a:ext uri="{FF2B5EF4-FFF2-40B4-BE49-F238E27FC236}">
                    <a16:creationId xmlns:a16="http://schemas.microsoft.com/office/drawing/2014/main" id="{E60AB6C0-BBBA-480C-97BD-3B981603F818}"/>
                  </a:ext>
                </a:extLst>
              </p:cNvPr>
              <p:cNvGrpSpPr/>
              <p:nvPr/>
            </p:nvGrpSpPr>
            <p:grpSpPr>
              <a:xfrm>
                <a:off x="2251646" y="3656095"/>
                <a:ext cx="1841043" cy="184666"/>
                <a:chOff x="2011575" y="2939231"/>
                <a:chExt cx="1841043" cy="184666"/>
              </a:xfrm>
            </p:grpSpPr>
            <p:sp>
              <p:nvSpPr>
                <p:cNvPr id="314" name="TextBox 313">
                  <a:extLst>
                    <a:ext uri="{FF2B5EF4-FFF2-40B4-BE49-F238E27FC236}">
                      <a16:creationId xmlns:a16="http://schemas.microsoft.com/office/drawing/2014/main" id="{271EA59D-DDD3-459B-B448-2AEA3719020E}"/>
                    </a:ext>
                  </a:extLst>
                </p:cNvPr>
                <p:cNvSpPr txBox="1"/>
                <p:nvPr/>
              </p:nvSpPr>
              <p:spPr>
                <a:xfrm>
                  <a:off x="2052618" y="2939231"/>
                  <a:ext cx="1800000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>
                    <a:spcBef>
                      <a:spcPts val="300"/>
                    </a:spcBef>
                  </a:pP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Прогрессивный контроль температуры</a:t>
                  </a:r>
                </a:p>
              </p:txBody>
            </p:sp>
            <p:sp>
              <p:nvSpPr>
                <p:cNvPr id="315" name="Полилиния: фигура 314">
                  <a:extLst>
                    <a:ext uri="{FF2B5EF4-FFF2-40B4-BE49-F238E27FC236}">
                      <a16:creationId xmlns:a16="http://schemas.microsoft.com/office/drawing/2014/main" id="{3386C1A1-A85F-4D78-8D08-62240B32EF1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11575" y="2996895"/>
                  <a:ext cx="41043" cy="72000"/>
                </a:xfrm>
                <a:custGeom>
                  <a:avLst/>
                  <a:gdLst>
                    <a:gd name="connsiteX0" fmla="*/ 74028 w 76791"/>
                    <a:gd name="connsiteY0" fmla="*/ 74025 h 134712"/>
                    <a:gd name="connsiteX1" fmla="*/ 16104 w 76791"/>
                    <a:gd name="connsiteY1" fmla="*/ 131948 h 134712"/>
                    <a:gd name="connsiteX2" fmla="*/ 2762 w 76791"/>
                    <a:gd name="connsiteY2" fmla="*/ 131948 h 134712"/>
                    <a:gd name="connsiteX3" fmla="*/ 2762 w 76791"/>
                    <a:gd name="connsiteY3" fmla="*/ 118608 h 134712"/>
                    <a:gd name="connsiteX4" fmla="*/ 54016 w 76791"/>
                    <a:gd name="connsiteY4" fmla="*/ 67355 h 134712"/>
                    <a:gd name="connsiteX5" fmla="*/ 2764 w 76791"/>
                    <a:gd name="connsiteY5" fmla="*/ 16105 h 134712"/>
                    <a:gd name="connsiteX6" fmla="*/ 2764 w 76791"/>
                    <a:gd name="connsiteY6" fmla="*/ 2764 h 134712"/>
                    <a:gd name="connsiteX7" fmla="*/ 16106 w 76791"/>
                    <a:gd name="connsiteY7" fmla="*/ 2764 h 134712"/>
                    <a:gd name="connsiteX8" fmla="*/ 74030 w 76791"/>
                    <a:gd name="connsiteY8" fmla="*/ 60687 h 134712"/>
                    <a:gd name="connsiteX9" fmla="*/ 76791 w 76791"/>
                    <a:gd name="connsiteY9" fmla="*/ 67355 h 134712"/>
                    <a:gd name="connsiteX10" fmla="*/ 74028 w 76791"/>
                    <a:gd name="connsiteY10" fmla="*/ 74025 h 134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791" h="134712">
                      <a:moveTo>
                        <a:pt x="74028" y="74025"/>
                      </a:moveTo>
                      <a:lnTo>
                        <a:pt x="16104" y="131948"/>
                      </a:lnTo>
                      <a:cubicBezTo>
                        <a:pt x="12419" y="135634"/>
                        <a:pt x="6445" y="135634"/>
                        <a:pt x="2762" y="131948"/>
                      </a:cubicBezTo>
                      <a:cubicBezTo>
                        <a:pt x="-921" y="128264"/>
                        <a:pt x="-921" y="122291"/>
                        <a:pt x="2762" y="118608"/>
                      </a:cubicBezTo>
                      <a:lnTo>
                        <a:pt x="54016" y="67355"/>
                      </a:lnTo>
                      <a:lnTo>
                        <a:pt x="2764" y="16105"/>
                      </a:lnTo>
                      <a:cubicBezTo>
                        <a:pt x="-919" y="12420"/>
                        <a:pt x="-919" y="6447"/>
                        <a:pt x="2764" y="2764"/>
                      </a:cubicBezTo>
                      <a:cubicBezTo>
                        <a:pt x="6447" y="-921"/>
                        <a:pt x="12421" y="-921"/>
                        <a:pt x="16106" y="2764"/>
                      </a:cubicBezTo>
                      <a:lnTo>
                        <a:pt x="74030" y="60687"/>
                      </a:lnTo>
                      <a:cubicBezTo>
                        <a:pt x="75871" y="62529"/>
                        <a:pt x="76791" y="64942"/>
                        <a:pt x="76791" y="67355"/>
                      </a:cubicBezTo>
                      <a:cubicBezTo>
                        <a:pt x="76791" y="69770"/>
                        <a:pt x="75870" y="72184"/>
                        <a:pt x="74028" y="74025"/>
                      </a:cubicBezTo>
                      <a:close/>
                    </a:path>
                  </a:pathLst>
                </a:custGeom>
                <a:solidFill>
                  <a:srgbClr val="9D2E88"/>
                </a:solidFill>
                <a:ln w="2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290" name="Группа 289">
                <a:extLst>
                  <a:ext uri="{FF2B5EF4-FFF2-40B4-BE49-F238E27FC236}">
                    <a16:creationId xmlns:a16="http://schemas.microsoft.com/office/drawing/2014/main" id="{A43232B6-89D6-426F-BA70-2D73AF0D6A46}"/>
                  </a:ext>
                </a:extLst>
              </p:cNvPr>
              <p:cNvGrpSpPr/>
              <p:nvPr/>
            </p:nvGrpSpPr>
            <p:grpSpPr>
              <a:xfrm>
                <a:off x="2251646" y="3806821"/>
                <a:ext cx="1841043" cy="184666"/>
                <a:chOff x="2011575" y="2939231"/>
                <a:chExt cx="1841043" cy="184666"/>
              </a:xfrm>
            </p:grpSpPr>
            <p:sp>
              <p:nvSpPr>
                <p:cNvPr id="312" name="TextBox 311">
                  <a:extLst>
                    <a:ext uri="{FF2B5EF4-FFF2-40B4-BE49-F238E27FC236}">
                      <a16:creationId xmlns:a16="http://schemas.microsoft.com/office/drawing/2014/main" id="{FE1BBB72-2CD5-45D9-A9C5-3B3845367BF4}"/>
                    </a:ext>
                  </a:extLst>
                </p:cNvPr>
                <p:cNvSpPr txBox="1"/>
                <p:nvPr/>
              </p:nvSpPr>
              <p:spPr>
                <a:xfrm>
                  <a:off x="2052618" y="2939231"/>
                  <a:ext cx="1800000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>
                    <a:spcBef>
                      <a:spcPts val="300"/>
                    </a:spcBef>
                  </a:pP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Горячая и холодная вода</a:t>
                  </a:r>
                </a:p>
              </p:txBody>
            </p:sp>
            <p:sp>
              <p:nvSpPr>
                <p:cNvPr id="313" name="Полилиния: фигура 312">
                  <a:extLst>
                    <a:ext uri="{FF2B5EF4-FFF2-40B4-BE49-F238E27FC236}">
                      <a16:creationId xmlns:a16="http://schemas.microsoft.com/office/drawing/2014/main" id="{CFC0F266-968B-45CA-81F2-8C4CE15ED0B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11575" y="2996895"/>
                  <a:ext cx="41043" cy="72000"/>
                </a:xfrm>
                <a:custGeom>
                  <a:avLst/>
                  <a:gdLst>
                    <a:gd name="connsiteX0" fmla="*/ 74028 w 76791"/>
                    <a:gd name="connsiteY0" fmla="*/ 74025 h 134712"/>
                    <a:gd name="connsiteX1" fmla="*/ 16104 w 76791"/>
                    <a:gd name="connsiteY1" fmla="*/ 131948 h 134712"/>
                    <a:gd name="connsiteX2" fmla="*/ 2762 w 76791"/>
                    <a:gd name="connsiteY2" fmla="*/ 131948 h 134712"/>
                    <a:gd name="connsiteX3" fmla="*/ 2762 w 76791"/>
                    <a:gd name="connsiteY3" fmla="*/ 118608 h 134712"/>
                    <a:gd name="connsiteX4" fmla="*/ 54016 w 76791"/>
                    <a:gd name="connsiteY4" fmla="*/ 67355 h 134712"/>
                    <a:gd name="connsiteX5" fmla="*/ 2764 w 76791"/>
                    <a:gd name="connsiteY5" fmla="*/ 16105 h 134712"/>
                    <a:gd name="connsiteX6" fmla="*/ 2764 w 76791"/>
                    <a:gd name="connsiteY6" fmla="*/ 2764 h 134712"/>
                    <a:gd name="connsiteX7" fmla="*/ 16106 w 76791"/>
                    <a:gd name="connsiteY7" fmla="*/ 2764 h 134712"/>
                    <a:gd name="connsiteX8" fmla="*/ 74030 w 76791"/>
                    <a:gd name="connsiteY8" fmla="*/ 60687 h 134712"/>
                    <a:gd name="connsiteX9" fmla="*/ 76791 w 76791"/>
                    <a:gd name="connsiteY9" fmla="*/ 67355 h 134712"/>
                    <a:gd name="connsiteX10" fmla="*/ 74028 w 76791"/>
                    <a:gd name="connsiteY10" fmla="*/ 74025 h 134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791" h="134712">
                      <a:moveTo>
                        <a:pt x="74028" y="74025"/>
                      </a:moveTo>
                      <a:lnTo>
                        <a:pt x="16104" y="131948"/>
                      </a:lnTo>
                      <a:cubicBezTo>
                        <a:pt x="12419" y="135634"/>
                        <a:pt x="6445" y="135634"/>
                        <a:pt x="2762" y="131948"/>
                      </a:cubicBezTo>
                      <a:cubicBezTo>
                        <a:pt x="-921" y="128264"/>
                        <a:pt x="-921" y="122291"/>
                        <a:pt x="2762" y="118608"/>
                      </a:cubicBezTo>
                      <a:lnTo>
                        <a:pt x="54016" y="67355"/>
                      </a:lnTo>
                      <a:lnTo>
                        <a:pt x="2764" y="16105"/>
                      </a:lnTo>
                      <a:cubicBezTo>
                        <a:pt x="-919" y="12420"/>
                        <a:pt x="-919" y="6447"/>
                        <a:pt x="2764" y="2764"/>
                      </a:cubicBezTo>
                      <a:cubicBezTo>
                        <a:pt x="6447" y="-921"/>
                        <a:pt x="12421" y="-921"/>
                        <a:pt x="16106" y="2764"/>
                      </a:cubicBezTo>
                      <a:lnTo>
                        <a:pt x="74030" y="60687"/>
                      </a:lnTo>
                      <a:cubicBezTo>
                        <a:pt x="75871" y="62529"/>
                        <a:pt x="76791" y="64942"/>
                        <a:pt x="76791" y="67355"/>
                      </a:cubicBezTo>
                      <a:cubicBezTo>
                        <a:pt x="76791" y="69770"/>
                        <a:pt x="75870" y="72184"/>
                        <a:pt x="74028" y="74025"/>
                      </a:cubicBezTo>
                      <a:close/>
                    </a:path>
                  </a:pathLst>
                </a:custGeom>
                <a:solidFill>
                  <a:srgbClr val="9D2E88"/>
                </a:solidFill>
                <a:ln w="2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291" name="Группа 290">
                <a:extLst>
                  <a:ext uri="{FF2B5EF4-FFF2-40B4-BE49-F238E27FC236}">
                    <a16:creationId xmlns:a16="http://schemas.microsoft.com/office/drawing/2014/main" id="{D94D8EDF-3054-48DF-9BFE-E8B38CDCDEE3}"/>
                  </a:ext>
                </a:extLst>
              </p:cNvPr>
              <p:cNvGrpSpPr/>
              <p:nvPr/>
            </p:nvGrpSpPr>
            <p:grpSpPr>
              <a:xfrm>
                <a:off x="2251646" y="3957547"/>
                <a:ext cx="1841043" cy="184666"/>
                <a:chOff x="2011575" y="2939231"/>
                <a:chExt cx="1841043" cy="184666"/>
              </a:xfrm>
            </p:grpSpPr>
            <p:sp>
              <p:nvSpPr>
                <p:cNvPr id="310" name="TextBox 309">
                  <a:extLst>
                    <a:ext uri="{FF2B5EF4-FFF2-40B4-BE49-F238E27FC236}">
                      <a16:creationId xmlns:a16="http://schemas.microsoft.com/office/drawing/2014/main" id="{BD9325B7-C2B2-4192-8A7A-2BC3B0EF0E8C}"/>
                    </a:ext>
                  </a:extLst>
                </p:cNvPr>
                <p:cNvSpPr txBox="1"/>
                <p:nvPr/>
              </p:nvSpPr>
              <p:spPr>
                <a:xfrm>
                  <a:off x="2052618" y="2939231"/>
                  <a:ext cx="1800000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>
                    <a:spcBef>
                      <a:spcPts val="300"/>
                    </a:spcBef>
                  </a:pP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Постоянный комфортный поток</a:t>
                  </a:r>
                </a:p>
              </p:txBody>
            </p:sp>
            <p:sp>
              <p:nvSpPr>
                <p:cNvPr id="311" name="Полилиния: фигура 310">
                  <a:extLst>
                    <a:ext uri="{FF2B5EF4-FFF2-40B4-BE49-F238E27FC236}">
                      <a16:creationId xmlns:a16="http://schemas.microsoft.com/office/drawing/2014/main" id="{D87B1D90-99D0-418E-B820-A6556821732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11575" y="2996895"/>
                  <a:ext cx="41043" cy="72000"/>
                </a:xfrm>
                <a:custGeom>
                  <a:avLst/>
                  <a:gdLst>
                    <a:gd name="connsiteX0" fmla="*/ 74028 w 76791"/>
                    <a:gd name="connsiteY0" fmla="*/ 74025 h 134712"/>
                    <a:gd name="connsiteX1" fmla="*/ 16104 w 76791"/>
                    <a:gd name="connsiteY1" fmla="*/ 131948 h 134712"/>
                    <a:gd name="connsiteX2" fmla="*/ 2762 w 76791"/>
                    <a:gd name="connsiteY2" fmla="*/ 131948 h 134712"/>
                    <a:gd name="connsiteX3" fmla="*/ 2762 w 76791"/>
                    <a:gd name="connsiteY3" fmla="*/ 118608 h 134712"/>
                    <a:gd name="connsiteX4" fmla="*/ 54016 w 76791"/>
                    <a:gd name="connsiteY4" fmla="*/ 67355 h 134712"/>
                    <a:gd name="connsiteX5" fmla="*/ 2764 w 76791"/>
                    <a:gd name="connsiteY5" fmla="*/ 16105 h 134712"/>
                    <a:gd name="connsiteX6" fmla="*/ 2764 w 76791"/>
                    <a:gd name="connsiteY6" fmla="*/ 2764 h 134712"/>
                    <a:gd name="connsiteX7" fmla="*/ 16106 w 76791"/>
                    <a:gd name="connsiteY7" fmla="*/ 2764 h 134712"/>
                    <a:gd name="connsiteX8" fmla="*/ 74030 w 76791"/>
                    <a:gd name="connsiteY8" fmla="*/ 60687 h 134712"/>
                    <a:gd name="connsiteX9" fmla="*/ 76791 w 76791"/>
                    <a:gd name="connsiteY9" fmla="*/ 67355 h 134712"/>
                    <a:gd name="connsiteX10" fmla="*/ 74028 w 76791"/>
                    <a:gd name="connsiteY10" fmla="*/ 74025 h 134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791" h="134712">
                      <a:moveTo>
                        <a:pt x="74028" y="74025"/>
                      </a:moveTo>
                      <a:lnTo>
                        <a:pt x="16104" y="131948"/>
                      </a:lnTo>
                      <a:cubicBezTo>
                        <a:pt x="12419" y="135634"/>
                        <a:pt x="6445" y="135634"/>
                        <a:pt x="2762" y="131948"/>
                      </a:cubicBezTo>
                      <a:cubicBezTo>
                        <a:pt x="-921" y="128264"/>
                        <a:pt x="-921" y="122291"/>
                        <a:pt x="2762" y="118608"/>
                      </a:cubicBezTo>
                      <a:lnTo>
                        <a:pt x="54016" y="67355"/>
                      </a:lnTo>
                      <a:lnTo>
                        <a:pt x="2764" y="16105"/>
                      </a:lnTo>
                      <a:cubicBezTo>
                        <a:pt x="-919" y="12420"/>
                        <a:pt x="-919" y="6447"/>
                        <a:pt x="2764" y="2764"/>
                      </a:cubicBezTo>
                      <a:cubicBezTo>
                        <a:pt x="6447" y="-921"/>
                        <a:pt x="12421" y="-921"/>
                        <a:pt x="16106" y="2764"/>
                      </a:cubicBezTo>
                      <a:lnTo>
                        <a:pt x="74030" y="60687"/>
                      </a:lnTo>
                      <a:cubicBezTo>
                        <a:pt x="75871" y="62529"/>
                        <a:pt x="76791" y="64942"/>
                        <a:pt x="76791" y="67355"/>
                      </a:cubicBezTo>
                      <a:cubicBezTo>
                        <a:pt x="76791" y="69770"/>
                        <a:pt x="75870" y="72184"/>
                        <a:pt x="74028" y="74025"/>
                      </a:cubicBezTo>
                      <a:close/>
                    </a:path>
                  </a:pathLst>
                </a:custGeom>
                <a:solidFill>
                  <a:srgbClr val="9D2E88"/>
                </a:solidFill>
                <a:ln w="2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292" name="Группа 291">
                <a:extLst>
                  <a:ext uri="{FF2B5EF4-FFF2-40B4-BE49-F238E27FC236}">
                    <a16:creationId xmlns:a16="http://schemas.microsoft.com/office/drawing/2014/main" id="{B7809668-C98C-4E5A-9C72-5DA9B940D87E}"/>
                  </a:ext>
                </a:extLst>
              </p:cNvPr>
              <p:cNvGrpSpPr/>
              <p:nvPr/>
            </p:nvGrpSpPr>
            <p:grpSpPr>
              <a:xfrm>
                <a:off x="2251646" y="4108273"/>
                <a:ext cx="1841043" cy="184666"/>
                <a:chOff x="2011575" y="2939231"/>
                <a:chExt cx="1841043" cy="184666"/>
              </a:xfrm>
            </p:grpSpPr>
            <p:sp>
              <p:nvSpPr>
                <p:cNvPr id="308" name="TextBox 307">
                  <a:extLst>
                    <a:ext uri="{FF2B5EF4-FFF2-40B4-BE49-F238E27FC236}">
                      <a16:creationId xmlns:a16="http://schemas.microsoft.com/office/drawing/2014/main" id="{ABC03186-34FD-4C7A-B99C-5C357BF2F367}"/>
                    </a:ext>
                  </a:extLst>
                </p:cNvPr>
                <p:cNvSpPr txBox="1"/>
                <p:nvPr/>
              </p:nvSpPr>
              <p:spPr>
                <a:xfrm>
                  <a:off x="2052618" y="2939231"/>
                  <a:ext cx="1800000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>
                    <a:spcBef>
                      <a:spcPts val="300"/>
                    </a:spcBef>
                  </a:pP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100% </a:t>
                  </a:r>
                  <a:r>
                    <a:rPr lang="ru-RU" sz="600" b="0" i="0" dirty="0" err="1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заменяемость</a:t>
                  </a:r>
                  <a:endParaRPr lang="ru-RU" sz="600" b="0" i="0" dirty="0">
                    <a:solidFill>
                      <a:srgbClr val="000000"/>
                    </a:solidFill>
                    <a:effectLst/>
                    <a:latin typeface="Montserrat" panose="00000500000000000000" pitchFamily="2" charset="-52"/>
                  </a:endParaRPr>
                </a:p>
              </p:txBody>
            </p:sp>
            <p:sp>
              <p:nvSpPr>
                <p:cNvPr id="309" name="Полилиния: фигура 308">
                  <a:extLst>
                    <a:ext uri="{FF2B5EF4-FFF2-40B4-BE49-F238E27FC236}">
                      <a16:creationId xmlns:a16="http://schemas.microsoft.com/office/drawing/2014/main" id="{E6678DA4-40FB-43CF-B6E8-B6719B97644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11575" y="2996895"/>
                  <a:ext cx="41043" cy="72000"/>
                </a:xfrm>
                <a:custGeom>
                  <a:avLst/>
                  <a:gdLst>
                    <a:gd name="connsiteX0" fmla="*/ 74028 w 76791"/>
                    <a:gd name="connsiteY0" fmla="*/ 74025 h 134712"/>
                    <a:gd name="connsiteX1" fmla="*/ 16104 w 76791"/>
                    <a:gd name="connsiteY1" fmla="*/ 131948 h 134712"/>
                    <a:gd name="connsiteX2" fmla="*/ 2762 w 76791"/>
                    <a:gd name="connsiteY2" fmla="*/ 131948 h 134712"/>
                    <a:gd name="connsiteX3" fmla="*/ 2762 w 76791"/>
                    <a:gd name="connsiteY3" fmla="*/ 118608 h 134712"/>
                    <a:gd name="connsiteX4" fmla="*/ 54016 w 76791"/>
                    <a:gd name="connsiteY4" fmla="*/ 67355 h 134712"/>
                    <a:gd name="connsiteX5" fmla="*/ 2764 w 76791"/>
                    <a:gd name="connsiteY5" fmla="*/ 16105 h 134712"/>
                    <a:gd name="connsiteX6" fmla="*/ 2764 w 76791"/>
                    <a:gd name="connsiteY6" fmla="*/ 2764 h 134712"/>
                    <a:gd name="connsiteX7" fmla="*/ 16106 w 76791"/>
                    <a:gd name="connsiteY7" fmla="*/ 2764 h 134712"/>
                    <a:gd name="connsiteX8" fmla="*/ 74030 w 76791"/>
                    <a:gd name="connsiteY8" fmla="*/ 60687 h 134712"/>
                    <a:gd name="connsiteX9" fmla="*/ 76791 w 76791"/>
                    <a:gd name="connsiteY9" fmla="*/ 67355 h 134712"/>
                    <a:gd name="connsiteX10" fmla="*/ 74028 w 76791"/>
                    <a:gd name="connsiteY10" fmla="*/ 74025 h 134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791" h="134712">
                      <a:moveTo>
                        <a:pt x="74028" y="74025"/>
                      </a:moveTo>
                      <a:lnTo>
                        <a:pt x="16104" y="131948"/>
                      </a:lnTo>
                      <a:cubicBezTo>
                        <a:pt x="12419" y="135634"/>
                        <a:pt x="6445" y="135634"/>
                        <a:pt x="2762" y="131948"/>
                      </a:cubicBezTo>
                      <a:cubicBezTo>
                        <a:pt x="-921" y="128264"/>
                        <a:pt x="-921" y="122291"/>
                        <a:pt x="2762" y="118608"/>
                      </a:cubicBezTo>
                      <a:lnTo>
                        <a:pt x="54016" y="67355"/>
                      </a:lnTo>
                      <a:lnTo>
                        <a:pt x="2764" y="16105"/>
                      </a:lnTo>
                      <a:cubicBezTo>
                        <a:pt x="-919" y="12420"/>
                        <a:pt x="-919" y="6447"/>
                        <a:pt x="2764" y="2764"/>
                      </a:cubicBezTo>
                      <a:cubicBezTo>
                        <a:pt x="6447" y="-921"/>
                        <a:pt x="12421" y="-921"/>
                        <a:pt x="16106" y="2764"/>
                      </a:cubicBezTo>
                      <a:lnTo>
                        <a:pt x="74030" y="60687"/>
                      </a:lnTo>
                      <a:cubicBezTo>
                        <a:pt x="75871" y="62529"/>
                        <a:pt x="76791" y="64942"/>
                        <a:pt x="76791" y="67355"/>
                      </a:cubicBezTo>
                      <a:cubicBezTo>
                        <a:pt x="76791" y="69770"/>
                        <a:pt x="75870" y="72184"/>
                        <a:pt x="74028" y="74025"/>
                      </a:cubicBezTo>
                      <a:close/>
                    </a:path>
                  </a:pathLst>
                </a:custGeom>
                <a:solidFill>
                  <a:srgbClr val="9D2E88"/>
                </a:solidFill>
                <a:ln w="2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293" name="Группа 292">
                <a:extLst>
                  <a:ext uri="{FF2B5EF4-FFF2-40B4-BE49-F238E27FC236}">
                    <a16:creationId xmlns:a16="http://schemas.microsoft.com/office/drawing/2014/main" id="{D8AAC1AD-BD0B-4DB4-804D-9FC698B26696}"/>
                  </a:ext>
                </a:extLst>
              </p:cNvPr>
              <p:cNvGrpSpPr/>
              <p:nvPr/>
            </p:nvGrpSpPr>
            <p:grpSpPr>
              <a:xfrm>
                <a:off x="2251646" y="4258999"/>
                <a:ext cx="1966211" cy="184666"/>
                <a:chOff x="2011575" y="2939231"/>
                <a:chExt cx="1966211" cy="184666"/>
              </a:xfrm>
            </p:grpSpPr>
            <p:sp>
              <p:nvSpPr>
                <p:cNvPr id="306" name="TextBox 305">
                  <a:extLst>
                    <a:ext uri="{FF2B5EF4-FFF2-40B4-BE49-F238E27FC236}">
                      <a16:creationId xmlns:a16="http://schemas.microsoft.com/office/drawing/2014/main" id="{7D52A8E7-AB1D-4A13-986D-3EC5B0357F38}"/>
                    </a:ext>
                  </a:extLst>
                </p:cNvPr>
                <p:cNvSpPr txBox="1"/>
                <p:nvPr/>
              </p:nvSpPr>
              <p:spPr>
                <a:xfrm>
                  <a:off x="2052617" y="2939231"/>
                  <a:ext cx="1925169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>
                    <a:spcBef>
                      <a:spcPts val="300"/>
                    </a:spcBef>
                  </a:pP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Выключение в вертикальном положении</a:t>
                  </a:r>
                </a:p>
              </p:txBody>
            </p:sp>
            <p:sp>
              <p:nvSpPr>
                <p:cNvPr id="307" name="Полилиния: фигура 306">
                  <a:extLst>
                    <a:ext uri="{FF2B5EF4-FFF2-40B4-BE49-F238E27FC236}">
                      <a16:creationId xmlns:a16="http://schemas.microsoft.com/office/drawing/2014/main" id="{8CA0A811-BEDE-4E50-97C4-EC038FD52CB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11575" y="2996895"/>
                  <a:ext cx="41043" cy="72000"/>
                </a:xfrm>
                <a:custGeom>
                  <a:avLst/>
                  <a:gdLst>
                    <a:gd name="connsiteX0" fmla="*/ 74028 w 76791"/>
                    <a:gd name="connsiteY0" fmla="*/ 74025 h 134712"/>
                    <a:gd name="connsiteX1" fmla="*/ 16104 w 76791"/>
                    <a:gd name="connsiteY1" fmla="*/ 131948 h 134712"/>
                    <a:gd name="connsiteX2" fmla="*/ 2762 w 76791"/>
                    <a:gd name="connsiteY2" fmla="*/ 131948 h 134712"/>
                    <a:gd name="connsiteX3" fmla="*/ 2762 w 76791"/>
                    <a:gd name="connsiteY3" fmla="*/ 118608 h 134712"/>
                    <a:gd name="connsiteX4" fmla="*/ 54016 w 76791"/>
                    <a:gd name="connsiteY4" fmla="*/ 67355 h 134712"/>
                    <a:gd name="connsiteX5" fmla="*/ 2764 w 76791"/>
                    <a:gd name="connsiteY5" fmla="*/ 16105 h 134712"/>
                    <a:gd name="connsiteX6" fmla="*/ 2764 w 76791"/>
                    <a:gd name="connsiteY6" fmla="*/ 2764 h 134712"/>
                    <a:gd name="connsiteX7" fmla="*/ 16106 w 76791"/>
                    <a:gd name="connsiteY7" fmla="*/ 2764 h 134712"/>
                    <a:gd name="connsiteX8" fmla="*/ 74030 w 76791"/>
                    <a:gd name="connsiteY8" fmla="*/ 60687 h 134712"/>
                    <a:gd name="connsiteX9" fmla="*/ 76791 w 76791"/>
                    <a:gd name="connsiteY9" fmla="*/ 67355 h 134712"/>
                    <a:gd name="connsiteX10" fmla="*/ 74028 w 76791"/>
                    <a:gd name="connsiteY10" fmla="*/ 74025 h 134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791" h="134712">
                      <a:moveTo>
                        <a:pt x="74028" y="74025"/>
                      </a:moveTo>
                      <a:lnTo>
                        <a:pt x="16104" y="131948"/>
                      </a:lnTo>
                      <a:cubicBezTo>
                        <a:pt x="12419" y="135634"/>
                        <a:pt x="6445" y="135634"/>
                        <a:pt x="2762" y="131948"/>
                      </a:cubicBezTo>
                      <a:cubicBezTo>
                        <a:pt x="-921" y="128264"/>
                        <a:pt x="-921" y="122291"/>
                        <a:pt x="2762" y="118608"/>
                      </a:cubicBezTo>
                      <a:lnTo>
                        <a:pt x="54016" y="67355"/>
                      </a:lnTo>
                      <a:lnTo>
                        <a:pt x="2764" y="16105"/>
                      </a:lnTo>
                      <a:cubicBezTo>
                        <a:pt x="-919" y="12420"/>
                        <a:pt x="-919" y="6447"/>
                        <a:pt x="2764" y="2764"/>
                      </a:cubicBezTo>
                      <a:cubicBezTo>
                        <a:pt x="6447" y="-921"/>
                        <a:pt x="12421" y="-921"/>
                        <a:pt x="16106" y="2764"/>
                      </a:cubicBezTo>
                      <a:lnTo>
                        <a:pt x="74030" y="60687"/>
                      </a:lnTo>
                      <a:cubicBezTo>
                        <a:pt x="75871" y="62529"/>
                        <a:pt x="76791" y="64942"/>
                        <a:pt x="76791" y="67355"/>
                      </a:cubicBezTo>
                      <a:cubicBezTo>
                        <a:pt x="76791" y="69770"/>
                        <a:pt x="75870" y="72184"/>
                        <a:pt x="74028" y="74025"/>
                      </a:cubicBezTo>
                      <a:close/>
                    </a:path>
                  </a:pathLst>
                </a:custGeom>
                <a:solidFill>
                  <a:srgbClr val="9D2E88"/>
                </a:solidFill>
                <a:ln w="2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294" name="Группа 293">
                <a:extLst>
                  <a:ext uri="{FF2B5EF4-FFF2-40B4-BE49-F238E27FC236}">
                    <a16:creationId xmlns:a16="http://schemas.microsoft.com/office/drawing/2014/main" id="{2C36FE3A-8265-4CFF-8465-C2E307C0E392}"/>
                  </a:ext>
                </a:extLst>
              </p:cNvPr>
              <p:cNvGrpSpPr/>
              <p:nvPr/>
            </p:nvGrpSpPr>
            <p:grpSpPr>
              <a:xfrm>
                <a:off x="2251646" y="4409725"/>
                <a:ext cx="1841043" cy="184666"/>
                <a:chOff x="2011575" y="2939231"/>
                <a:chExt cx="1841043" cy="184666"/>
              </a:xfrm>
            </p:grpSpPr>
            <p:sp>
              <p:nvSpPr>
                <p:cNvPr id="304" name="TextBox 303">
                  <a:extLst>
                    <a:ext uri="{FF2B5EF4-FFF2-40B4-BE49-F238E27FC236}">
                      <a16:creationId xmlns:a16="http://schemas.microsoft.com/office/drawing/2014/main" id="{399E8737-56FD-4E94-8B13-D8C0EE54A97F}"/>
                    </a:ext>
                  </a:extLst>
                </p:cNvPr>
                <p:cNvSpPr txBox="1"/>
                <p:nvPr/>
              </p:nvSpPr>
              <p:spPr>
                <a:xfrm>
                  <a:off x="2052618" y="2939231"/>
                  <a:ext cx="1800000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>
                    <a:spcBef>
                      <a:spcPts val="300"/>
                    </a:spcBef>
                  </a:pP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Поток ограничен 4 л/мин</a:t>
                  </a:r>
                </a:p>
              </p:txBody>
            </p:sp>
            <p:sp>
              <p:nvSpPr>
                <p:cNvPr id="305" name="Полилиния: фигура 304">
                  <a:extLst>
                    <a:ext uri="{FF2B5EF4-FFF2-40B4-BE49-F238E27FC236}">
                      <a16:creationId xmlns:a16="http://schemas.microsoft.com/office/drawing/2014/main" id="{EAA07E9E-C7D7-417D-BBFD-04E43932802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11575" y="2996895"/>
                  <a:ext cx="41043" cy="72000"/>
                </a:xfrm>
                <a:custGeom>
                  <a:avLst/>
                  <a:gdLst>
                    <a:gd name="connsiteX0" fmla="*/ 74028 w 76791"/>
                    <a:gd name="connsiteY0" fmla="*/ 74025 h 134712"/>
                    <a:gd name="connsiteX1" fmla="*/ 16104 w 76791"/>
                    <a:gd name="connsiteY1" fmla="*/ 131948 h 134712"/>
                    <a:gd name="connsiteX2" fmla="*/ 2762 w 76791"/>
                    <a:gd name="connsiteY2" fmla="*/ 131948 h 134712"/>
                    <a:gd name="connsiteX3" fmla="*/ 2762 w 76791"/>
                    <a:gd name="connsiteY3" fmla="*/ 118608 h 134712"/>
                    <a:gd name="connsiteX4" fmla="*/ 54016 w 76791"/>
                    <a:gd name="connsiteY4" fmla="*/ 67355 h 134712"/>
                    <a:gd name="connsiteX5" fmla="*/ 2764 w 76791"/>
                    <a:gd name="connsiteY5" fmla="*/ 16105 h 134712"/>
                    <a:gd name="connsiteX6" fmla="*/ 2764 w 76791"/>
                    <a:gd name="connsiteY6" fmla="*/ 2764 h 134712"/>
                    <a:gd name="connsiteX7" fmla="*/ 16106 w 76791"/>
                    <a:gd name="connsiteY7" fmla="*/ 2764 h 134712"/>
                    <a:gd name="connsiteX8" fmla="*/ 74030 w 76791"/>
                    <a:gd name="connsiteY8" fmla="*/ 60687 h 134712"/>
                    <a:gd name="connsiteX9" fmla="*/ 76791 w 76791"/>
                    <a:gd name="connsiteY9" fmla="*/ 67355 h 134712"/>
                    <a:gd name="connsiteX10" fmla="*/ 74028 w 76791"/>
                    <a:gd name="connsiteY10" fmla="*/ 74025 h 134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791" h="134712">
                      <a:moveTo>
                        <a:pt x="74028" y="74025"/>
                      </a:moveTo>
                      <a:lnTo>
                        <a:pt x="16104" y="131948"/>
                      </a:lnTo>
                      <a:cubicBezTo>
                        <a:pt x="12419" y="135634"/>
                        <a:pt x="6445" y="135634"/>
                        <a:pt x="2762" y="131948"/>
                      </a:cubicBezTo>
                      <a:cubicBezTo>
                        <a:pt x="-921" y="128264"/>
                        <a:pt x="-921" y="122291"/>
                        <a:pt x="2762" y="118608"/>
                      </a:cubicBezTo>
                      <a:lnTo>
                        <a:pt x="54016" y="67355"/>
                      </a:lnTo>
                      <a:lnTo>
                        <a:pt x="2764" y="16105"/>
                      </a:lnTo>
                      <a:cubicBezTo>
                        <a:pt x="-919" y="12420"/>
                        <a:pt x="-919" y="6447"/>
                        <a:pt x="2764" y="2764"/>
                      </a:cubicBezTo>
                      <a:cubicBezTo>
                        <a:pt x="6447" y="-921"/>
                        <a:pt x="12421" y="-921"/>
                        <a:pt x="16106" y="2764"/>
                      </a:cubicBezTo>
                      <a:lnTo>
                        <a:pt x="74030" y="60687"/>
                      </a:lnTo>
                      <a:cubicBezTo>
                        <a:pt x="75871" y="62529"/>
                        <a:pt x="76791" y="64942"/>
                        <a:pt x="76791" y="67355"/>
                      </a:cubicBezTo>
                      <a:cubicBezTo>
                        <a:pt x="76791" y="69770"/>
                        <a:pt x="75870" y="72184"/>
                        <a:pt x="74028" y="74025"/>
                      </a:cubicBezTo>
                      <a:close/>
                    </a:path>
                  </a:pathLst>
                </a:custGeom>
                <a:solidFill>
                  <a:srgbClr val="9D2E88"/>
                </a:solidFill>
                <a:ln w="2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295" name="Группа 294">
                <a:extLst>
                  <a:ext uri="{FF2B5EF4-FFF2-40B4-BE49-F238E27FC236}">
                    <a16:creationId xmlns:a16="http://schemas.microsoft.com/office/drawing/2014/main" id="{5C69884A-B2E0-47B0-81AE-8413D636241C}"/>
                  </a:ext>
                </a:extLst>
              </p:cNvPr>
              <p:cNvGrpSpPr/>
              <p:nvPr/>
            </p:nvGrpSpPr>
            <p:grpSpPr>
              <a:xfrm>
                <a:off x="2251646" y="4560451"/>
                <a:ext cx="1841043" cy="184666"/>
                <a:chOff x="2011575" y="2939231"/>
                <a:chExt cx="1841043" cy="184666"/>
              </a:xfrm>
            </p:grpSpPr>
            <p:sp>
              <p:nvSpPr>
                <p:cNvPr id="302" name="TextBox 301">
                  <a:extLst>
                    <a:ext uri="{FF2B5EF4-FFF2-40B4-BE49-F238E27FC236}">
                      <a16:creationId xmlns:a16="http://schemas.microsoft.com/office/drawing/2014/main" id="{4417F56F-45B0-4E41-AC32-18D2FA60AE41}"/>
                    </a:ext>
                  </a:extLst>
                </p:cNvPr>
                <p:cNvSpPr txBox="1"/>
                <p:nvPr/>
              </p:nvSpPr>
              <p:spPr>
                <a:xfrm>
                  <a:off x="2052618" y="2939231"/>
                  <a:ext cx="1800000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>
                    <a:spcBef>
                      <a:spcPts val="300"/>
                    </a:spcBef>
                  </a:pP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Ручная лейка</a:t>
                  </a:r>
                  <a:r>
                    <a:rPr lang="en-US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 </a:t>
                  </a: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из металл (2 режима)</a:t>
                  </a:r>
                </a:p>
              </p:txBody>
            </p:sp>
            <p:sp>
              <p:nvSpPr>
                <p:cNvPr id="303" name="Полилиния: фигура 302">
                  <a:extLst>
                    <a:ext uri="{FF2B5EF4-FFF2-40B4-BE49-F238E27FC236}">
                      <a16:creationId xmlns:a16="http://schemas.microsoft.com/office/drawing/2014/main" id="{B6AD7852-98F9-445E-86DC-3DB948B2E1B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11575" y="2996895"/>
                  <a:ext cx="41043" cy="72000"/>
                </a:xfrm>
                <a:custGeom>
                  <a:avLst/>
                  <a:gdLst>
                    <a:gd name="connsiteX0" fmla="*/ 74028 w 76791"/>
                    <a:gd name="connsiteY0" fmla="*/ 74025 h 134712"/>
                    <a:gd name="connsiteX1" fmla="*/ 16104 w 76791"/>
                    <a:gd name="connsiteY1" fmla="*/ 131948 h 134712"/>
                    <a:gd name="connsiteX2" fmla="*/ 2762 w 76791"/>
                    <a:gd name="connsiteY2" fmla="*/ 131948 h 134712"/>
                    <a:gd name="connsiteX3" fmla="*/ 2762 w 76791"/>
                    <a:gd name="connsiteY3" fmla="*/ 118608 h 134712"/>
                    <a:gd name="connsiteX4" fmla="*/ 54016 w 76791"/>
                    <a:gd name="connsiteY4" fmla="*/ 67355 h 134712"/>
                    <a:gd name="connsiteX5" fmla="*/ 2764 w 76791"/>
                    <a:gd name="connsiteY5" fmla="*/ 16105 h 134712"/>
                    <a:gd name="connsiteX6" fmla="*/ 2764 w 76791"/>
                    <a:gd name="connsiteY6" fmla="*/ 2764 h 134712"/>
                    <a:gd name="connsiteX7" fmla="*/ 16106 w 76791"/>
                    <a:gd name="connsiteY7" fmla="*/ 2764 h 134712"/>
                    <a:gd name="connsiteX8" fmla="*/ 74030 w 76791"/>
                    <a:gd name="connsiteY8" fmla="*/ 60687 h 134712"/>
                    <a:gd name="connsiteX9" fmla="*/ 76791 w 76791"/>
                    <a:gd name="connsiteY9" fmla="*/ 67355 h 134712"/>
                    <a:gd name="connsiteX10" fmla="*/ 74028 w 76791"/>
                    <a:gd name="connsiteY10" fmla="*/ 74025 h 134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791" h="134712">
                      <a:moveTo>
                        <a:pt x="74028" y="74025"/>
                      </a:moveTo>
                      <a:lnTo>
                        <a:pt x="16104" y="131948"/>
                      </a:lnTo>
                      <a:cubicBezTo>
                        <a:pt x="12419" y="135634"/>
                        <a:pt x="6445" y="135634"/>
                        <a:pt x="2762" y="131948"/>
                      </a:cubicBezTo>
                      <a:cubicBezTo>
                        <a:pt x="-921" y="128264"/>
                        <a:pt x="-921" y="122291"/>
                        <a:pt x="2762" y="118608"/>
                      </a:cubicBezTo>
                      <a:lnTo>
                        <a:pt x="54016" y="67355"/>
                      </a:lnTo>
                      <a:lnTo>
                        <a:pt x="2764" y="16105"/>
                      </a:lnTo>
                      <a:cubicBezTo>
                        <a:pt x="-919" y="12420"/>
                        <a:pt x="-919" y="6447"/>
                        <a:pt x="2764" y="2764"/>
                      </a:cubicBezTo>
                      <a:cubicBezTo>
                        <a:pt x="6447" y="-921"/>
                        <a:pt x="12421" y="-921"/>
                        <a:pt x="16106" y="2764"/>
                      </a:cubicBezTo>
                      <a:lnTo>
                        <a:pt x="74030" y="60687"/>
                      </a:lnTo>
                      <a:cubicBezTo>
                        <a:pt x="75871" y="62529"/>
                        <a:pt x="76791" y="64942"/>
                        <a:pt x="76791" y="67355"/>
                      </a:cubicBezTo>
                      <a:cubicBezTo>
                        <a:pt x="76791" y="69770"/>
                        <a:pt x="75870" y="72184"/>
                        <a:pt x="74028" y="74025"/>
                      </a:cubicBezTo>
                      <a:close/>
                    </a:path>
                  </a:pathLst>
                </a:custGeom>
                <a:solidFill>
                  <a:srgbClr val="9D2E88"/>
                </a:solidFill>
                <a:ln w="2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296" name="Группа 295">
                <a:extLst>
                  <a:ext uri="{FF2B5EF4-FFF2-40B4-BE49-F238E27FC236}">
                    <a16:creationId xmlns:a16="http://schemas.microsoft.com/office/drawing/2014/main" id="{BF930100-1BE7-4484-9185-87E24C74967E}"/>
                  </a:ext>
                </a:extLst>
              </p:cNvPr>
              <p:cNvGrpSpPr/>
              <p:nvPr/>
            </p:nvGrpSpPr>
            <p:grpSpPr>
              <a:xfrm>
                <a:off x="2251646" y="4711177"/>
                <a:ext cx="1841043" cy="184666"/>
                <a:chOff x="2011575" y="2939231"/>
                <a:chExt cx="1841043" cy="184666"/>
              </a:xfrm>
            </p:grpSpPr>
            <p:sp>
              <p:nvSpPr>
                <p:cNvPr id="300" name="TextBox 299">
                  <a:extLst>
                    <a:ext uri="{FF2B5EF4-FFF2-40B4-BE49-F238E27FC236}">
                      <a16:creationId xmlns:a16="http://schemas.microsoft.com/office/drawing/2014/main" id="{DC19E194-D4F1-4050-AEEF-ABDDC3EBE980}"/>
                    </a:ext>
                  </a:extLst>
                </p:cNvPr>
                <p:cNvSpPr txBox="1"/>
                <p:nvPr/>
              </p:nvSpPr>
              <p:spPr>
                <a:xfrm>
                  <a:off x="2052618" y="2939231"/>
                  <a:ext cx="1800000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>
                    <a:spcBef>
                      <a:spcPts val="300"/>
                    </a:spcBef>
                  </a:pP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Опциональный полотенцедержатель </a:t>
                  </a:r>
                </a:p>
              </p:txBody>
            </p:sp>
            <p:sp>
              <p:nvSpPr>
                <p:cNvPr id="301" name="Полилиния: фигура 300">
                  <a:extLst>
                    <a:ext uri="{FF2B5EF4-FFF2-40B4-BE49-F238E27FC236}">
                      <a16:creationId xmlns:a16="http://schemas.microsoft.com/office/drawing/2014/main" id="{7E4F78EA-E7E1-4428-B0B6-2CF51FF9B3B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11575" y="2996895"/>
                  <a:ext cx="41043" cy="72000"/>
                </a:xfrm>
                <a:custGeom>
                  <a:avLst/>
                  <a:gdLst>
                    <a:gd name="connsiteX0" fmla="*/ 74028 w 76791"/>
                    <a:gd name="connsiteY0" fmla="*/ 74025 h 134712"/>
                    <a:gd name="connsiteX1" fmla="*/ 16104 w 76791"/>
                    <a:gd name="connsiteY1" fmla="*/ 131948 h 134712"/>
                    <a:gd name="connsiteX2" fmla="*/ 2762 w 76791"/>
                    <a:gd name="connsiteY2" fmla="*/ 131948 h 134712"/>
                    <a:gd name="connsiteX3" fmla="*/ 2762 w 76791"/>
                    <a:gd name="connsiteY3" fmla="*/ 118608 h 134712"/>
                    <a:gd name="connsiteX4" fmla="*/ 54016 w 76791"/>
                    <a:gd name="connsiteY4" fmla="*/ 67355 h 134712"/>
                    <a:gd name="connsiteX5" fmla="*/ 2764 w 76791"/>
                    <a:gd name="connsiteY5" fmla="*/ 16105 h 134712"/>
                    <a:gd name="connsiteX6" fmla="*/ 2764 w 76791"/>
                    <a:gd name="connsiteY6" fmla="*/ 2764 h 134712"/>
                    <a:gd name="connsiteX7" fmla="*/ 16106 w 76791"/>
                    <a:gd name="connsiteY7" fmla="*/ 2764 h 134712"/>
                    <a:gd name="connsiteX8" fmla="*/ 74030 w 76791"/>
                    <a:gd name="connsiteY8" fmla="*/ 60687 h 134712"/>
                    <a:gd name="connsiteX9" fmla="*/ 76791 w 76791"/>
                    <a:gd name="connsiteY9" fmla="*/ 67355 h 134712"/>
                    <a:gd name="connsiteX10" fmla="*/ 74028 w 76791"/>
                    <a:gd name="connsiteY10" fmla="*/ 74025 h 134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791" h="134712">
                      <a:moveTo>
                        <a:pt x="74028" y="74025"/>
                      </a:moveTo>
                      <a:lnTo>
                        <a:pt x="16104" y="131948"/>
                      </a:lnTo>
                      <a:cubicBezTo>
                        <a:pt x="12419" y="135634"/>
                        <a:pt x="6445" y="135634"/>
                        <a:pt x="2762" y="131948"/>
                      </a:cubicBezTo>
                      <a:cubicBezTo>
                        <a:pt x="-921" y="128264"/>
                        <a:pt x="-921" y="122291"/>
                        <a:pt x="2762" y="118608"/>
                      </a:cubicBezTo>
                      <a:lnTo>
                        <a:pt x="54016" y="67355"/>
                      </a:lnTo>
                      <a:lnTo>
                        <a:pt x="2764" y="16105"/>
                      </a:lnTo>
                      <a:cubicBezTo>
                        <a:pt x="-919" y="12420"/>
                        <a:pt x="-919" y="6447"/>
                        <a:pt x="2764" y="2764"/>
                      </a:cubicBezTo>
                      <a:cubicBezTo>
                        <a:pt x="6447" y="-921"/>
                        <a:pt x="12421" y="-921"/>
                        <a:pt x="16106" y="2764"/>
                      </a:cubicBezTo>
                      <a:lnTo>
                        <a:pt x="74030" y="60687"/>
                      </a:lnTo>
                      <a:cubicBezTo>
                        <a:pt x="75871" y="62529"/>
                        <a:pt x="76791" y="64942"/>
                        <a:pt x="76791" y="67355"/>
                      </a:cubicBezTo>
                      <a:cubicBezTo>
                        <a:pt x="76791" y="69770"/>
                        <a:pt x="75870" y="72184"/>
                        <a:pt x="74028" y="74025"/>
                      </a:cubicBezTo>
                      <a:close/>
                    </a:path>
                  </a:pathLst>
                </a:custGeom>
                <a:solidFill>
                  <a:srgbClr val="9D2E88"/>
                </a:solidFill>
                <a:ln w="2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297" name="Группа 296">
                <a:extLst>
                  <a:ext uri="{FF2B5EF4-FFF2-40B4-BE49-F238E27FC236}">
                    <a16:creationId xmlns:a16="http://schemas.microsoft.com/office/drawing/2014/main" id="{D1AFA1EA-77B2-41C5-BA8B-00FD202E35BD}"/>
                  </a:ext>
                </a:extLst>
              </p:cNvPr>
              <p:cNvGrpSpPr/>
              <p:nvPr/>
            </p:nvGrpSpPr>
            <p:grpSpPr>
              <a:xfrm>
                <a:off x="2251646" y="4861900"/>
                <a:ext cx="1841043" cy="184666"/>
                <a:chOff x="2011575" y="2939231"/>
                <a:chExt cx="1841043" cy="184666"/>
              </a:xfrm>
            </p:grpSpPr>
            <p:sp>
              <p:nvSpPr>
                <p:cNvPr id="298" name="TextBox 297">
                  <a:extLst>
                    <a:ext uri="{FF2B5EF4-FFF2-40B4-BE49-F238E27FC236}">
                      <a16:creationId xmlns:a16="http://schemas.microsoft.com/office/drawing/2014/main" id="{D93C2B44-8CDD-47AD-82B5-5846134BB71D}"/>
                    </a:ext>
                  </a:extLst>
                </p:cNvPr>
                <p:cNvSpPr txBox="1"/>
                <p:nvPr/>
              </p:nvSpPr>
              <p:spPr>
                <a:xfrm>
                  <a:off x="2052618" y="2939231"/>
                  <a:ext cx="1800000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>
                    <a:spcBef>
                      <a:spcPts val="300"/>
                    </a:spcBef>
                  </a:pP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Шланг </a:t>
                  </a:r>
                  <a:r>
                    <a:rPr lang="en-US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120</a:t>
                  </a:r>
                  <a:r>
                    <a:rPr lang="ru-RU" sz="600" b="0" i="0" dirty="0">
                      <a:solidFill>
                        <a:srgbClr val="000000"/>
                      </a:solidFill>
                      <a:effectLst/>
                      <a:latin typeface="Montserrat" panose="00000500000000000000" pitchFamily="2" charset="-52"/>
                    </a:rPr>
                    <a:t> см</a:t>
                  </a:r>
                </a:p>
              </p:txBody>
            </p:sp>
            <p:sp>
              <p:nvSpPr>
                <p:cNvPr id="299" name="Полилиния: фигура 298">
                  <a:extLst>
                    <a:ext uri="{FF2B5EF4-FFF2-40B4-BE49-F238E27FC236}">
                      <a16:creationId xmlns:a16="http://schemas.microsoft.com/office/drawing/2014/main" id="{162C1444-2E60-4189-B310-805205C583B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11575" y="2996895"/>
                  <a:ext cx="41043" cy="72000"/>
                </a:xfrm>
                <a:custGeom>
                  <a:avLst/>
                  <a:gdLst>
                    <a:gd name="connsiteX0" fmla="*/ 74028 w 76791"/>
                    <a:gd name="connsiteY0" fmla="*/ 74025 h 134712"/>
                    <a:gd name="connsiteX1" fmla="*/ 16104 w 76791"/>
                    <a:gd name="connsiteY1" fmla="*/ 131948 h 134712"/>
                    <a:gd name="connsiteX2" fmla="*/ 2762 w 76791"/>
                    <a:gd name="connsiteY2" fmla="*/ 131948 h 134712"/>
                    <a:gd name="connsiteX3" fmla="*/ 2762 w 76791"/>
                    <a:gd name="connsiteY3" fmla="*/ 118608 h 134712"/>
                    <a:gd name="connsiteX4" fmla="*/ 54016 w 76791"/>
                    <a:gd name="connsiteY4" fmla="*/ 67355 h 134712"/>
                    <a:gd name="connsiteX5" fmla="*/ 2764 w 76791"/>
                    <a:gd name="connsiteY5" fmla="*/ 16105 h 134712"/>
                    <a:gd name="connsiteX6" fmla="*/ 2764 w 76791"/>
                    <a:gd name="connsiteY6" fmla="*/ 2764 h 134712"/>
                    <a:gd name="connsiteX7" fmla="*/ 16106 w 76791"/>
                    <a:gd name="connsiteY7" fmla="*/ 2764 h 134712"/>
                    <a:gd name="connsiteX8" fmla="*/ 74030 w 76791"/>
                    <a:gd name="connsiteY8" fmla="*/ 60687 h 134712"/>
                    <a:gd name="connsiteX9" fmla="*/ 76791 w 76791"/>
                    <a:gd name="connsiteY9" fmla="*/ 67355 h 134712"/>
                    <a:gd name="connsiteX10" fmla="*/ 74028 w 76791"/>
                    <a:gd name="connsiteY10" fmla="*/ 74025 h 134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6791" h="134712">
                      <a:moveTo>
                        <a:pt x="74028" y="74025"/>
                      </a:moveTo>
                      <a:lnTo>
                        <a:pt x="16104" y="131948"/>
                      </a:lnTo>
                      <a:cubicBezTo>
                        <a:pt x="12419" y="135634"/>
                        <a:pt x="6445" y="135634"/>
                        <a:pt x="2762" y="131948"/>
                      </a:cubicBezTo>
                      <a:cubicBezTo>
                        <a:pt x="-921" y="128264"/>
                        <a:pt x="-921" y="122291"/>
                        <a:pt x="2762" y="118608"/>
                      </a:cubicBezTo>
                      <a:lnTo>
                        <a:pt x="54016" y="67355"/>
                      </a:lnTo>
                      <a:lnTo>
                        <a:pt x="2764" y="16105"/>
                      </a:lnTo>
                      <a:cubicBezTo>
                        <a:pt x="-919" y="12420"/>
                        <a:pt x="-919" y="6447"/>
                        <a:pt x="2764" y="2764"/>
                      </a:cubicBezTo>
                      <a:cubicBezTo>
                        <a:pt x="6447" y="-921"/>
                        <a:pt x="12421" y="-921"/>
                        <a:pt x="16106" y="2764"/>
                      </a:cubicBezTo>
                      <a:lnTo>
                        <a:pt x="74030" y="60687"/>
                      </a:lnTo>
                      <a:cubicBezTo>
                        <a:pt x="75871" y="62529"/>
                        <a:pt x="76791" y="64942"/>
                        <a:pt x="76791" y="67355"/>
                      </a:cubicBezTo>
                      <a:cubicBezTo>
                        <a:pt x="76791" y="69770"/>
                        <a:pt x="75870" y="72184"/>
                        <a:pt x="74028" y="74025"/>
                      </a:cubicBezTo>
                      <a:close/>
                    </a:path>
                  </a:pathLst>
                </a:custGeom>
                <a:solidFill>
                  <a:srgbClr val="9D2E88"/>
                </a:solidFill>
                <a:ln w="29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95E2EECC-C137-440F-A210-79F91479F21A}"/>
                </a:ext>
              </a:extLst>
            </p:cNvPr>
            <p:cNvSpPr txBox="1"/>
            <p:nvPr/>
          </p:nvSpPr>
          <p:spPr>
            <a:xfrm>
              <a:off x="2099950" y="3098917"/>
              <a:ext cx="1800000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spcBef>
                  <a:spcPts val="300"/>
                </a:spcBef>
              </a:pPr>
              <a:r>
                <a:rPr lang="ru-RU" sz="700" b="0" i="0" dirty="0">
                  <a:solidFill>
                    <a:srgbClr val="9D2E88"/>
                  </a:solidFill>
                  <a:effectLst/>
                  <a:latin typeface="Montserrat Bold" panose="00000800000000000000" pitchFamily="2" charset="-52"/>
                </a:rPr>
                <a:t>Характеристики</a:t>
              </a:r>
              <a:endParaRPr lang="en-US" sz="700" b="0" i="0" dirty="0">
                <a:solidFill>
                  <a:srgbClr val="9D2E88"/>
                </a:solidFill>
                <a:effectLst/>
                <a:latin typeface="Montserrat Bold" panose="00000800000000000000" pitchFamily="2" charset="-52"/>
              </a:endParaRPr>
            </a:p>
          </p:txBody>
        </p:sp>
      </p:grpSp>
      <p:pic>
        <p:nvPicPr>
          <p:cNvPr id="37" name="!!Рисунок 3">
            <a:extLst>
              <a:ext uri="{FF2B5EF4-FFF2-40B4-BE49-F238E27FC236}">
                <a16:creationId xmlns:a16="http://schemas.microsoft.com/office/drawing/2014/main" id="{E98AC06C-BC58-41A4-8CED-2EA2DE1F71E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6" r="5236"/>
          <a:stretch/>
        </p:blipFill>
        <p:spPr>
          <a:xfrm>
            <a:off x="4474444" y="2424908"/>
            <a:ext cx="1405696" cy="238659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446F76E-7FE2-40F9-99A5-1E963B7E123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73" b="25373"/>
          <a:stretch/>
        </p:blipFill>
        <p:spPr>
          <a:xfrm>
            <a:off x="832648" y="4770161"/>
            <a:ext cx="1204541" cy="593294"/>
          </a:xfrm>
          <a:prstGeom prst="rect">
            <a:avLst/>
          </a:prstGeom>
        </p:spPr>
      </p:pic>
      <p:sp>
        <p:nvSpPr>
          <p:cNvPr id="133" name="TextBox 132">
            <a:extLst>
              <a:ext uri="{FF2B5EF4-FFF2-40B4-BE49-F238E27FC236}">
                <a16:creationId xmlns:a16="http://schemas.microsoft.com/office/drawing/2014/main" id="{3AD0AD32-CCBD-4196-A62C-F15E164EC189}"/>
              </a:ext>
            </a:extLst>
          </p:cNvPr>
          <p:cNvSpPr txBox="1"/>
          <p:nvPr/>
        </p:nvSpPr>
        <p:spPr>
          <a:xfrm>
            <a:off x="936394" y="5241275"/>
            <a:ext cx="155911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00"/>
              </a:spcBef>
            </a:pPr>
            <a:r>
              <a:rPr lang="ru-RU" sz="6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Полотенцедержатель, </a:t>
            </a:r>
            <a:br>
              <a:rPr lang="ru-RU" sz="6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</a:br>
            <a:r>
              <a:rPr lang="ru-RU" sz="6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125 мм. </a:t>
            </a:r>
            <a:endParaRPr lang="en-US" sz="600" b="0" i="0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</p:txBody>
      </p:sp>
      <p:pic>
        <p:nvPicPr>
          <p:cNvPr id="330" name="Рисунок 329">
            <a:extLst>
              <a:ext uri="{FF2B5EF4-FFF2-40B4-BE49-F238E27FC236}">
                <a16:creationId xmlns:a16="http://schemas.microsoft.com/office/drawing/2014/main" id="{B3F9298F-5DAC-476F-B5E0-A3C54F7702E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1" t="17870" r="11191" b="24919"/>
          <a:stretch/>
        </p:blipFill>
        <p:spPr>
          <a:xfrm>
            <a:off x="2389879" y="4709474"/>
            <a:ext cx="1180246" cy="670996"/>
          </a:xfrm>
          <a:prstGeom prst="rect">
            <a:avLst/>
          </a:prstGeom>
        </p:spPr>
      </p:pic>
      <p:sp>
        <p:nvSpPr>
          <p:cNvPr id="331" name="TextBox 330">
            <a:extLst>
              <a:ext uri="{FF2B5EF4-FFF2-40B4-BE49-F238E27FC236}">
                <a16:creationId xmlns:a16="http://schemas.microsoft.com/office/drawing/2014/main" id="{8B814E85-4E31-4F26-A09E-B3C1EF74FB37}"/>
              </a:ext>
            </a:extLst>
          </p:cNvPr>
          <p:cNvSpPr txBox="1"/>
          <p:nvPr/>
        </p:nvSpPr>
        <p:spPr>
          <a:xfrm>
            <a:off x="2439654" y="5256050"/>
            <a:ext cx="168734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00"/>
              </a:spcBef>
            </a:pPr>
            <a:r>
              <a:rPr lang="ru-RU" sz="6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Двойной </a:t>
            </a:r>
            <a:br>
              <a:rPr lang="ru-RU" sz="6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</a:br>
            <a:r>
              <a:rPr lang="ru-RU" sz="6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полотенцедержатель, 250 мм. </a:t>
            </a:r>
            <a:endParaRPr lang="en-US" sz="600" b="0" i="0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</p:txBody>
      </p:sp>
      <p:grpSp>
        <p:nvGrpSpPr>
          <p:cNvPr id="344" name="Группа 343">
            <a:extLst>
              <a:ext uri="{FF2B5EF4-FFF2-40B4-BE49-F238E27FC236}">
                <a16:creationId xmlns:a16="http://schemas.microsoft.com/office/drawing/2014/main" id="{89BF6059-E686-46F9-A1A4-00E478F7AC09}"/>
              </a:ext>
            </a:extLst>
          </p:cNvPr>
          <p:cNvGrpSpPr/>
          <p:nvPr/>
        </p:nvGrpSpPr>
        <p:grpSpPr>
          <a:xfrm>
            <a:off x="946226" y="4821950"/>
            <a:ext cx="2894299" cy="728914"/>
            <a:chOff x="901697" y="4821950"/>
            <a:chExt cx="2708180" cy="728914"/>
          </a:xfrm>
        </p:grpSpPr>
        <p:sp>
          <p:nvSpPr>
            <p:cNvPr id="341" name="Прямоугольник 340">
              <a:extLst>
                <a:ext uri="{FF2B5EF4-FFF2-40B4-BE49-F238E27FC236}">
                  <a16:creationId xmlns:a16="http://schemas.microsoft.com/office/drawing/2014/main" id="{5DB3BEB1-A739-491F-897F-C1A178BA7EE9}"/>
                </a:ext>
              </a:extLst>
            </p:cNvPr>
            <p:cNvSpPr/>
            <p:nvPr/>
          </p:nvSpPr>
          <p:spPr>
            <a:xfrm>
              <a:off x="901697" y="4821950"/>
              <a:ext cx="1316529" cy="728914"/>
            </a:xfrm>
            <a:prstGeom prst="rect">
              <a:avLst/>
            </a:prstGeom>
            <a:noFill/>
            <a:ln w="6350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2" name="Прямоугольник 341">
              <a:extLst>
                <a:ext uri="{FF2B5EF4-FFF2-40B4-BE49-F238E27FC236}">
                  <a16:creationId xmlns:a16="http://schemas.microsoft.com/office/drawing/2014/main" id="{1EC72ED8-7B0C-49CD-9C26-AAFFD1A973AB}"/>
                </a:ext>
              </a:extLst>
            </p:cNvPr>
            <p:cNvSpPr/>
            <p:nvPr/>
          </p:nvSpPr>
          <p:spPr>
            <a:xfrm>
              <a:off x="2293348" y="4821950"/>
              <a:ext cx="1316529" cy="728914"/>
            </a:xfrm>
            <a:prstGeom prst="rect">
              <a:avLst/>
            </a:prstGeom>
            <a:noFill/>
            <a:ln w="6350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54" name="Рисунок 353">
            <a:extLst>
              <a:ext uri="{FF2B5EF4-FFF2-40B4-BE49-F238E27FC236}">
                <a16:creationId xmlns:a16="http://schemas.microsoft.com/office/drawing/2014/main" id="{5B775440-13C4-439B-A699-09725A6B1F2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73" b="25373"/>
          <a:stretch/>
        </p:blipFill>
        <p:spPr>
          <a:xfrm>
            <a:off x="4500831" y="4770161"/>
            <a:ext cx="1204541" cy="593294"/>
          </a:xfrm>
          <a:prstGeom prst="rect">
            <a:avLst/>
          </a:prstGeom>
        </p:spPr>
      </p:pic>
      <p:sp>
        <p:nvSpPr>
          <p:cNvPr id="355" name="TextBox 354">
            <a:extLst>
              <a:ext uri="{FF2B5EF4-FFF2-40B4-BE49-F238E27FC236}">
                <a16:creationId xmlns:a16="http://schemas.microsoft.com/office/drawing/2014/main" id="{04B31BD3-2E3E-4311-95D8-3273D073F72E}"/>
              </a:ext>
            </a:extLst>
          </p:cNvPr>
          <p:cNvSpPr txBox="1"/>
          <p:nvPr/>
        </p:nvSpPr>
        <p:spPr>
          <a:xfrm>
            <a:off x="4604577" y="5241275"/>
            <a:ext cx="155911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00"/>
              </a:spcBef>
            </a:pPr>
            <a:r>
              <a:rPr lang="ru-RU" sz="6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Полотенцедержатель, </a:t>
            </a:r>
            <a:br>
              <a:rPr lang="ru-RU" sz="6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</a:br>
            <a:r>
              <a:rPr lang="ru-RU" sz="6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125 мм. </a:t>
            </a:r>
            <a:endParaRPr lang="en-US" sz="600" b="0" i="0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</p:txBody>
      </p:sp>
      <p:pic>
        <p:nvPicPr>
          <p:cNvPr id="356" name="Рисунок 355">
            <a:extLst>
              <a:ext uri="{FF2B5EF4-FFF2-40B4-BE49-F238E27FC236}">
                <a16:creationId xmlns:a16="http://schemas.microsoft.com/office/drawing/2014/main" id="{B0FD6D02-F8C4-4D80-ADFB-64225F408EB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1" t="17870" r="11191" b="24919"/>
          <a:stretch/>
        </p:blipFill>
        <p:spPr>
          <a:xfrm>
            <a:off x="6058062" y="4709474"/>
            <a:ext cx="1180246" cy="670996"/>
          </a:xfrm>
          <a:prstGeom prst="rect">
            <a:avLst/>
          </a:prstGeom>
        </p:spPr>
      </p:pic>
      <p:sp>
        <p:nvSpPr>
          <p:cNvPr id="357" name="TextBox 356">
            <a:extLst>
              <a:ext uri="{FF2B5EF4-FFF2-40B4-BE49-F238E27FC236}">
                <a16:creationId xmlns:a16="http://schemas.microsoft.com/office/drawing/2014/main" id="{804A6361-A177-475A-BB23-699318F201AC}"/>
              </a:ext>
            </a:extLst>
          </p:cNvPr>
          <p:cNvSpPr txBox="1"/>
          <p:nvPr/>
        </p:nvSpPr>
        <p:spPr>
          <a:xfrm>
            <a:off x="6107837" y="5256050"/>
            <a:ext cx="168734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00"/>
              </a:spcBef>
            </a:pPr>
            <a:r>
              <a:rPr lang="ru-RU" sz="6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Двойной </a:t>
            </a:r>
            <a:br>
              <a:rPr lang="ru-RU" sz="6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</a:br>
            <a:r>
              <a:rPr lang="ru-RU" sz="6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полотенцедержатель, 250 мм. </a:t>
            </a:r>
            <a:endParaRPr lang="en-US" sz="600" b="0" i="0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</p:txBody>
      </p:sp>
      <p:grpSp>
        <p:nvGrpSpPr>
          <p:cNvPr id="358" name="Группа 357">
            <a:extLst>
              <a:ext uri="{FF2B5EF4-FFF2-40B4-BE49-F238E27FC236}">
                <a16:creationId xmlns:a16="http://schemas.microsoft.com/office/drawing/2014/main" id="{966FBAA3-35F3-456D-B684-A1A4C8498427}"/>
              </a:ext>
            </a:extLst>
          </p:cNvPr>
          <p:cNvGrpSpPr/>
          <p:nvPr/>
        </p:nvGrpSpPr>
        <p:grpSpPr>
          <a:xfrm>
            <a:off x="4614409" y="4821950"/>
            <a:ext cx="2894299" cy="728914"/>
            <a:chOff x="901697" y="4821950"/>
            <a:chExt cx="2708180" cy="728914"/>
          </a:xfrm>
        </p:grpSpPr>
        <p:sp>
          <p:nvSpPr>
            <p:cNvPr id="360" name="Прямоугольник 359">
              <a:extLst>
                <a:ext uri="{FF2B5EF4-FFF2-40B4-BE49-F238E27FC236}">
                  <a16:creationId xmlns:a16="http://schemas.microsoft.com/office/drawing/2014/main" id="{B277B64F-0B2A-41E2-9C2B-B42CB206D423}"/>
                </a:ext>
              </a:extLst>
            </p:cNvPr>
            <p:cNvSpPr/>
            <p:nvPr/>
          </p:nvSpPr>
          <p:spPr>
            <a:xfrm>
              <a:off x="901697" y="4821950"/>
              <a:ext cx="1316529" cy="728914"/>
            </a:xfrm>
            <a:prstGeom prst="rect">
              <a:avLst/>
            </a:prstGeom>
            <a:noFill/>
            <a:ln w="6350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1" name="Прямоугольник 360">
              <a:extLst>
                <a:ext uri="{FF2B5EF4-FFF2-40B4-BE49-F238E27FC236}">
                  <a16:creationId xmlns:a16="http://schemas.microsoft.com/office/drawing/2014/main" id="{E9BBE04E-7BB8-4AE0-A041-F764BB2E6A40}"/>
                </a:ext>
              </a:extLst>
            </p:cNvPr>
            <p:cNvSpPr/>
            <p:nvPr/>
          </p:nvSpPr>
          <p:spPr>
            <a:xfrm>
              <a:off x="2293348" y="4821950"/>
              <a:ext cx="1316529" cy="728914"/>
            </a:xfrm>
            <a:prstGeom prst="rect">
              <a:avLst/>
            </a:prstGeom>
            <a:noFill/>
            <a:ln w="6350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63" name="Рисунок 362">
            <a:extLst>
              <a:ext uri="{FF2B5EF4-FFF2-40B4-BE49-F238E27FC236}">
                <a16:creationId xmlns:a16="http://schemas.microsoft.com/office/drawing/2014/main" id="{D0151289-687B-463A-8B35-4B6667ED191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73" b="25373"/>
          <a:stretch/>
        </p:blipFill>
        <p:spPr>
          <a:xfrm>
            <a:off x="8204585" y="4770161"/>
            <a:ext cx="1204541" cy="593294"/>
          </a:xfrm>
          <a:prstGeom prst="rect">
            <a:avLst/>
          </a:prstGeom>
        </p:spPr>
      </p:pic>
      <p:sp>
        <p:nvSpPr>
          <p:cNvPr id="364" name="TextBox 363">
            <a:extLst>
              <a:ext uri="{FF2B5EF4-FFF2-40B4-BE49-F238E27FC236}">
                <a16:creationId xmlns:a16="http://schemas.microsoft.com/office/drawing/2014/main" id="{7A3C818A-F644-4874-8DB4-F384D935F8C4}"/>
              </a:ext>
            </a:extLst>
          </p:cNvPr>
          <p:cNvSpPr txBox="1"/>
          <p:nvPr/>
        </p:nvSpPr>
        <p:spPr>
          <a:xfrm>
            <a:off x="8308331" y="5241275"/>
            <a:ext cx="155911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00"/>
              </a:spcBef>
            </a:pPr>
            <a:r>
              <a:rPr lang="ru-RU" sz="6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Полотенцедержатель, </a:t>
            </a:r>
            <a:br>
              <a:rPr lang="ru-RU" sz="6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</a:br>
            <a:r>
              <a:rPr lang="ru-RU" sz="6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125 мм. </a:t>
            </a:r>
            <a:endParaRPr lang="en-US" sz="600" b="0" i="0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</p:txBody>
      </p:sp>
      <p:pic>
        <p:nvPicPr>
          <p:cNvPr id="365" name="Рисунок 364">
            <a:extLst>
              <a:ext uri="{FF2B5EF4-FFF2-40B4-BE49-F238E27FC236}">
                <a16:creationId xmlns:a16="http://schemas.microsoft.com/office/drawing/2014/main" id="{C448FF18-4F4E-499D-BC24-80BCB780230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1" t="17870" r="11191" b="24919"/>
          <a:stretch/>
        </p:blipFill>
        <p:spPr>
          <a:xfrm>
            <a:off x="9761816" y="4709474"/>
            <a:ext cx="1180246" cy="670996"/>
          </a:xfrm>
          <a:prstGeom prst="rect">
            <a:avLst/>
          </a:prstGeom>
        </p:spPr>
      </p:pic>
      <p:sp>
        <p:nvSpPr>
          <p:cNvPr id="366" name="TextBox 365">
            <a:extLst>
              <a:ext uri="{FF2B5EF4-FFF2-40B4-BE49-F238E27FC236}">
                <a16:creationId xmlns:a16="http://schemas.microsoft.com/office/drawing/2014/main" id="{B84B8744-87D9-4531-A778-730D3FE9E12B}"/>
              </a:ext>
            </a:extLst>
          </p:cNvPr>
          <p:cNvSpPr txBox="1"/>
          <p:nvPr/>
        </p:nvSpPr>
        <p:spPr>
          <a:xfrm>
            <a:off x="9811591" y="5256050"/>
            <a:ext cx="168734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00"/>
              </a:spcBef>
            </a:pPr>
            <a:r>
              <a:rPr lang="ru-RU" sz="6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Двойной </a:t>
            </a:r>
            <a:br>
              <a:rPr lang="ru-RU" sz="6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</a:br>
            <a:r>
              <a:rPr lang="ru-RU" sz="6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полотенцедержатель, 250 мм. </a:t>
            </a:r>
            <a:endParaRPr lang="en-US" sz="600" b="0" i="0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</p:txBody>
      </p:sp>
      <p:grpSp>
        <p:nvGrpSpPr>
          <p:cNvPr id="367" name="Группа 366">
            <a:extLst>
              <a:ext uri="{FF2B5EF4-FFF2-40B4-BE49-F238E27FC236}">
                <a16:creationId xmlns:a16="http://schemas.microsoft.com/office/drawing/2014/main" id="{4F1CAA08-1510-47A2-88CF-CF3E1A12CCE8}"/>
              </a:ext>
            </a:extLst>
          </p:cNvPr>
          <p:cNvGrpSpPr/>
          <p:nvPr/>
        </p:nvGrpSpPr>
        <p:grpSpPr>
          <a:xfrm>
            <a:off x="8318163" y="4821950"/>
            <a:ext cx="2894299" cy="728914"/>
            <a:chOff x="901697" y="4821950"/>
            <a:chExt cx="2708180" cy="728914"/>
          </a:xfrm>
        </p:grpSpPr>
        <p:sp>
          <p:nvSpPr>
            <p:cNvPr id="369" name="Прямоугольник 368">
              <a:extLst>
                <a:ext uri="{FF2B5EF4-FFF2-40B4-BE49-F238E27FC236}">
                  <a16:creationId xmlns:a16="http://schemas.microsoft.com/office/drawing/2014/main" id="{B4175F1F-FECC-4F22-B859-93D04DC0B8D2}"/>
                </a:ext>
              </a:extLst>
            </p:cNvPr>
            <p:cNvSpPr/>
            <p:nvPr/>
          </p:nvSpPr>
          <p:spPr>
            <a:xfrm>
              <a:off x="901697" y="4821950"/>
              <a:ext cx="1316529" cy="728914"/>
            </a:xfrm>
            <a:prstGeom prst="rect">
              <a:avLst/>
            </a:prstGeom>
            <a:noFill/>
            <a:ln w="6350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0" name="Прямоугольник 369">
              <a:extLst>
                <a:ext uri="{FF2B5EF4-FFF2-40B4-BE49-F238E27FC236}">
                  <a16:creationId xmlns:a16="http://schemas.microsoft.com/office/drawing/2014/main" id="{401CA8AE-5799-4C5F-8FAA-C8F9AFBC628B}"/>
                </a:ext>
              </a:extLst>
            </p:cNvPr>
            <p:cNvSpPr/>
            <p:nvPr/>
          </p:nvSpPr>
          <p:spPr>
            <a:xfrm>
              <a:off x="2293348" y="4821950"/>
              <a:ext cx="1316529" cy="728914"/>
            </a:xfrm>
            <a:prstGeom prst="rect">
              <a:avLst/>
            </a:prstGeom>
            <a:noFill/>
            <a:ln w="6350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89" name="Группа 188">
            <a:extLst>
              <a:ext uri="{FF2B5EF4-FFF2-40B4-BE49-F238E27FC236}">
                <a16:creationId xmlns:a16="http://schemas.microsoft.com/office/drawing/2014/main" id="{845EAE77-EA5B-4E1D-A52A-FF335DEDF75A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190" name="Группа 189">
              <a:extLst>
                <a:ext uri="{FF2B5EF4-FFF2-40B4-BE49-F238E27FC236}">
                  <a16:creationId xmlns:a16="http://schemas.microsoft.com/office/drawing/2014/main" id="{9F1F3098-256F-45AF-BB66-CEC3EC3C4713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192" name="Прямоугольник: скругленные углы 191">
                <a:extLst>
                  <a:ext uri="{FF2B5EF4-FFF2-40B4-BE49-F238E27FC236}">
                    <a16:creationId xmlns:a16="http://schemas.microsoft.com/office/drawing/2014/main" id="{EEC8CA69-2239-48EF-A520-A73DC3E5DE45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3" name="Прямоугольник: скругленные углы 192">
                <a:extLst>
                  <a:ext uri="{FF2B5EF4-FFF2-40B4-BE49-F238E27FC236}">
                    <a16:creationId xmlns:a16="http://schemas.microsoft.com/office/drawing/2014/main" id="{54E36ECB-AB74-4B63-8DD7-6A40ACD6FC26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94" name="Прямоугольник: скругленные углы 193">
                <a:extLst>
                  <a:ext uri="{FF2B5EF4-FFF2-40B4-BE49-F238E27FC236}">
                    <a16:creationId xmlns:a16="http://schemas.microsoft.com/office/drawing/2014/main" id="{EE3914CE-0C55-4FDE-9EE1-EF4CE387BAD2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95" name="Прямоугольник: скругленные углы 194">
                <a:extLst>
                  <a:ext uri="{FF2B5EF4-FFF2-40B4-BE49-F238E27FC236}">
                    <a16:creationId xmlns:a16="http://schemas.microsoft.com/office/drawing/2014/main" id="{9886F5EA-B378-4E26-B14C-CB193024D9B7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ED62E770-C391-44B3-895B-DE1802CEA74D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58</a:t>
              </a:r>
            </a:p>
          </p:txBody>
        </p:sp>
      </p:grpSp>
      <p:pic>
        <p:nvPicPr>
          <p:cNvPr id="184" name="Рисунок 183">
            <a:extLst>
              <a:ext uri="{FF2B5EF4-FFF2-40B4-BE49-F238E27FC236}">
                <a16:creationId xmlns:a16="http://schemas.microsoft.com/office/drawing/2014/main" id="{B80297B3-E6A6-4159-87BC-D3B585059E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0535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CE85F58A-9484-49B1-BEAE-3A082DA73FB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Рисунок 155">
            <a:extLst>
              <a:ext uri="{FF2B5EF4-FFF2-40B4-BE49-F238E27FC236}">
                <a16:creationId xmlns:a16="http://schemas.microsoft.com/office/drawing/2014/main" id="{582901F2-9EB4-48E8-906B-8BA5C079C672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6" name="Рисунок 155">
            <a:extLst>
              <a:ext uri="{FF2B5EF4-FFF2-40B4-BE49-F238E27FC236}">
                <a16:creationId xmlns:a16="http://schemas.microsoft.com/office/drawing/2014/main" id="{F5AF7E8C-11AA-4925-BB10-10B8B35F9A25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GRB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EE4A77D-648F-476F-86C0-02C9B82FCEE1}"/>
              </a:ext>
            </a:extLst>
          </p:cNvPr>
          <p:cNvSpPr txBox="1"/>
          <p:nvPr/>
        </p:nvSpPr>
        <p:spPr>
          <a:xfrm>
            <a:off x="594819" y="1122918"/>
            <a:ext cx="102376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 Bold" panose="00000800000000000000" pitchFamily="2" charset="-52"/>
              </a:rPr>
              <a:t>Гигиенические души с термостатическим и прогрессивным смесителем</a:t>
            </a:r>
            <a:endParaRPr lang="en-US" sz="1400" dirty="0">
              <a:solidFill>
                <a:schemeClr val="bg1"/>
              </a:solidFill>
              <a:latin typeface="Montserrat Bold" panose="00000800000000000000" pitchFamily="2" charset="-52"/>
            </a:endParaRPr>
          </a:p>
        </p:txBody>
      </p:sp>
      <p:sp>
        <p:nvSpPr>
          <p:cNvPr id="189" name="Прямоугольник 188">
            <a:extLst>
              <a:ext uri="{FF2B5EF4-FFF2-40B4-BE49-F238E27FC236}">
                <a16:creationId xmlns:a16="http://schemas.microsoft.com/office/drawing/2014/main" id="{DA58CAEB-1201-4A5B-93BE-8C53E5C4FA1D}"/>
              </a:ext>
            </a:extLst>
          </p:cNvPr>
          <p:cNvSpPr/>
          <p:nvPr/>
        </p:nvSpPr>
        <p:spPr>
          <a:xfrm>
            <a:off x="695325" y="1809983"/>
            <a:ext cx="10801350" cy="425512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5F627FE-E02E-4A6B-B5D3-AC961B4540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0" t="28083" b="50187"/>
          <a:stretch/>
        </p:blipFill>
        <p:spPr>
          <a:xfrm>
            <a:off x="8944033" y="1960098"/>
            <a:ext cx="2279011" cy="84655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B3F0949-B7EA-405A-B6CF-E62282DB61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17" t="71247" r="4031"/>
          <a:stretch/>
        </p:blipFill>
        <p:spPr>
          <a:xfrm>
            <a:off x="5801822" y="4688629"/>
            <a:ext cx="4733726" cy="1256367"/>
          </a:xfrm>
          <a:prstGeom prst="rect">
            <a:avLst/>
          </a:prstGeom>
        </p:spPr>
      </p:pic>
      <p:sp>
        <p:nvSpPr>
          <p:cNvPr id="195" name="TextBox 194">
            <a:extLst>
              <a:ext uri="{FF2B5EF4-FFF2-40B4-BE49-F238E27FC236}">
                <a16:creationId xmlns:a16="http://schemas.microsoft.com/office/drawing/2014/main" id="{71482773-7D33-479C-88C0-5F6DBE814496}"/>
              </a:ext>
            </a:extLst>
          </p:cNvPr>
          <p:cNvSpPr txBox="1"/>
          <p:nvPr/>
        </p:nvSpPr>
        <p:spPr>
          <a:xfrm>
            <a:off x="941147" y="2129491"/>
            <a:ext cx="102376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Montserrat Bold" panose="00000800000000000000" pitchFamily="2" charset="-52"/>
              </a:rPr>
              <a:t>Интеллектуальные смесители предотвращающие потоп</a:t>
            </a:r>
            <a:endParaRPr lang="en-US" sz="1400" dirty="0">
              <a:latin typeface="Montserrat Bold" panose="00000800000000000000" pitchFamily="2" charset="-52"/>
            </a:endParaRP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D95DDD20-B9AD-418E-A2EE-4B4F7FDD0A24}"/>
              </a:ext>
            </a:extLst>
          </p:cNvPr>
          <p:cNvSpPr/>
          <p:nvPr/>
        </p:nvSpPr>
        <p:spPr>
          <a:xfrm>
            <a:off x="6323857" y="3259854"/>
            <a:ext cx="491858" cy="491858"/>
          </a:xfrm>
          <a:prstGeom prst="ellipse">
            <a:avLst/>
          </a:prstGeom>
          <a:solidFill>
            <a:srgbClr val="34373B"/>
          </a:solidFill>
          <a:ln w="6350">
            <a:solidFill>
              <a:srgbClr val="34373B"/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chemeClr val="tx1"/>
              </a:solidFill>
            </a:endParaRP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83ED3E58-3AA5-4506-A3DE-8C4062C3EBC9}"/>
              </a:ext>
            </a:extLst>
          </p:cNvPr>
          <p:cNvSpPr txBox="1"/>
          <p:nvPr/>
        </p:nvSpPr>
        <p:spPr>
          <a:xfrm>
            <a:off x="5865214" y="3783936"/>
            <a:ext cx="1409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>
                <a:latin typeface="Montserrat" panose="00000500000000000000" pitchFamily="2" charset="-52"/>
              </a:rPr>
              <a:t>Вертикальная коррекция</a:t>
            </a:r>
            <a:endParaRPr lang="en-US" sz="800" dirty="0">
              <a:latin typeface="Montserrat" panose="00000500000000000000" pitchFamily="2" charset="-52"/>
            </a:endParaRPr>
          </a:p>
        </p:txBody>
      </p:sp>
      <p:sp>
        <p:nvSpPr>
          <p:cNvPr id="220" name="Овал 219">
            <a:extLst>
              <a:ext uri="{FF2B5EF4-FFF2-40B4-BE49-F238E27FC236}">
                <a16:creationId xmlns:a16="http://schemas.microsoft.com/office/drawing/2014/main" id="{5595C4BA-2EB0-4786-AE7D-7BDD946B5C93}"/>
              </a:ext>
            </a:extLst>
          </p:cNvPr>
          <p:cNvSpPr/>
          <p:nvPr/>
        </p:nvSpPr>
        <p:spPr>
          <a:xfrm>
            <a:off x="7409326" y="3259854"/>
            <a:ext cx="491858" cy="491858"/>
          </a:xfrm>
          <a:prstGeom prst="ellipse">
            <a:avLst/>
          </a:prstGeom>
          <a:solidFill>
            <a:srgbClr val="34373B"/>
          </a:solidFill>
          <a:ln w="6350">
            <a:solidFill>
              <a:srgbClr val="34373B"/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chemeClr val="tx1"/>
              </a:solidFill>
            </a:endParaRP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D5C3BBC7-A1F0-419E-86F6-C56E38944651}"/>
              </a:ext>
            </a:extLst>
          </p:cNvPr>
          <p:cNvSpPr txBox="1"/>
          <p:nvPr/>
        </p:nvSpPr>
        <p:spPr>
          <a:xfrm>
            <a:off x="6950683" y="3783936"/>
            <a:ext cx="140914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err="1">
                <a:latin typeface="Montserrat" panose="00000500000000000000" pitchFamily="2" charset="-52"/>
              </a:rPr>
              <a:t>Антипотоп</a:t>
            </a:r>
            <a:endParaRPr lang="en-US" sz="800" dirty="0">
              <a:latin typeface="Montserrat" panose="00000500000000000000" pitchFamily="2" charset="-52"/>
            </a:endParaRPr>
          </a:p>
        </p:txBody>
      </p:sp>
      <p:sp>
        <p:nvSpPr>
          <p:cNvPr id="223" name="Овал 222">
            <a:extLst>
              <a:ext uri="{FF2B5EF4-FFF2-40B4-BE49-F238E27FC236}">
                <a16:creationId xmlns:a16="http://schemas.microsoft.com/office/drawing/2014/main" id="{3A5E1736-4838-4842-B087-1F0EA8C040C2}"/>
              </a:ext>
            </a:extLst>
          </p:cNvPr>
          <p:cNvSpPr/>
          <p:nvPr/>
        </p:nvSpPr>
        <p:spPr>
          <a:xfrm>
            <a:off x="10665732" y="3259854"/>
            <a:ext cx="491858" cy="491858"/>
          </a:xfrm>
          <a:prstGeom prst="ellipse">
            <a:avLst/>
          </a:prstGeom>
          <a:solidFill>
            <a:srgbClr val="34373B"/>
          </a:solidFill>
          <a:ln w="6350">
            <a:solidFill>
              <a:srgbClr val="34373B"/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chemeClr val="tx1"/>
              </a:solidFill>
            </a:endParaRP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43C4704E-8297-4547-96B9-62EBAF0D1D7D}"/>
              </a:ext>
            </a:extLst>
          </p:cNvPr>
          <p:cNvSpPr txBox="1"/>
          <p:nvPr/>
        </p:nvSpPr>
        <p:spPr>
          <a:xfrm>
            <a:off x="10207089" y="3783936"/>
            <a:ext cx="1409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>
                <a:latin typeface="Montserrat" panose="00000500000000000000" pitchFamily="2" charset="-52"/>
              </a:rPr>
              <a:t>Горячая </a:t>
            </a:r>
            <a:br>
              <a:rPr lang="ru-RU" sz="800" dirty="0">
                <a:latin typeface="Montserrat" panose="00000500000000000000" pitchFamily="2" charset="-52"/>
              </a:rPr>
            </a:br>
            <a:r>
              <a:rPr lang="ru-RU" sz="800" dirty="0">
                <a:latin typeface="Montserrat" panose="00000500000000000000" pitchFamily="2" charset="-52"/>
              </a:rPr>
              <a:t>и холодная </a:t>
            </a:r>
            <a:br>
              <a:rPr lang="ru-RU" sz="800" dirty="0">
                <a:latin typeface="Montserrat" panose="00000500000000000000" pitchFamily="2" charset="-52"/>
              </a:rPr>
            </a:br>
            <a:r>
              <a:rPr lang="ru-RU" sz="800" dirty="0">
                <a:latin typeface="Montserrat" panose="00000500000000000000" pitchFamily="2" charset="-52"/>
              </a:rPr>
              <a:t>вода</a:t>
            </a:r>
            <a:endParaRPr lang="en-US" sz="800" dirty="0">
              <a:latin typeface="Montserrat" panose="00000500000000000000" pitchFamily="2" charset="-52"/>
            </a:endParaRPr>
          </a:p>
        </p:txBody>
      </p:sp>
      <p:sp>
        <p:nvSpPr>
          <p:cNvPr id="226" name="Овал 225">
            <a:extLst>
              <a:ext uri="{FF2B5EF4-FFF2-40B4-BE49-F238E27FC236}">
                <a16:creationId xmlns:a16="http://schemas.microsoft.com/office/drawing/2014/main" id="{06332E32-F21D-4B36-9B04-E5D6204BCCD2}"/>
              </a:ext>
            </a:extLst>
          </p:cNvPr>
          <p:cNvSpPr/>
          <p:nvPr/>
        </p:nvSpPr>
        <p:spPr>
          <a:xfrm>
            <a:off x="9580264" y="3259854"/>
            <a:ext cx="491858" cy="491858"/>
          </a:xfrm>
          <a:prstGeom prst="ellipse">
            <a:avLst/>
          </a:prstGeom>
          <a:solidFill>
            <a:srgbClr val="34373B"/>
          </a:solidFill>
          <a:ln w="6350">
            <a:solidFill>
              <a:srgbClr val="34373B"/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chemeClr val="tx1"/>
              </a:solidFill>
            </a:endParaRP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DF66301F-4B94-4A46-89CA-0C02293DF5F4}"/>
              </a:ext>
            </a:extLst>
          </p:cNvPr>
          <p:cNvSpPr txBox="1"/>
          <p:nvPr/>
        </p:nvSpPr>
        <p:spPr>
          <a:xfrm>
            <a:off x="9121621" y="3783936"/>
            <a:ext cx="1409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>
                <a:latin typeface="Montserrat" panose="00000500000000000000" pitchFamily="2" charset="-52"/>
              </a:rPr>
              <a:t>Контроль максимального</a:t>
            </a:r>
            <a:br>
              <a:rPr lang="ru-RU" sz="800" dirty="0">
                <a:latin typeface="Montserrat" panose="00000500000000000000" pitchFamily="2" charset="-52"/>
              </a:rPr>
            </a:br>
            <a:r>
              <a:rPr lang="ru-RU" sz="800" dirty="0">
                <a:latin typeface="Montserrat" panose="00000500000000000000" pitchFamily="2" charset="-52"/>
              </a:rPr>
              <a:t> потока</a:t>
            </a:r>
            <a:endParaRPr lang="en-US" sz="800" dirty="0">
              <a:latin typeface="Montserrat" panose="00000500000000000000" pitchFamily="2" charset="-52"/>
            </a:endParaRPr>
          </a:p>
        </p:txBody>
      </p:sp>
      <p:sp>
        <p:nvSpPr>
          <p:cNvPr id="229" name="Овал 228">
            <a:extLst>
              <a:ext uri="{FF2B5EF4-FFF2-40B4-BE49-F238E27FC236}">
                <a16:creationId xmlns:a16="http://schemas.microsoft.com/office/drawing/2014/main" id="{4DA52DE0-F203-407B-86F6-A50F096133BE}"/>
              </a:ext>
            </a:extLst>
          </p:cNvPr>
          <p:cNvSpPr/>
          <p:nvPr/>
        </p:nvSpPr>
        <p:spPr>
          <a:xfrm>
            <a:off x="8494795" y="3259854"/>
            <a:ext cx="491858" cy="491858"/>
          </a:xfrm>
          <a:prstGeom prst="ellipse">
            <a:avLst/>
          </a:prstGeom>
          <a:solidFill>
            <a:srgbClr val="34373B"/>
          </a:solidFill>
          <a:ln w="6350">
            <a:solidFill>
              <a:srgbClr val="34373B"/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chemeClr val="tx1"/>
              </a:solidFill>
            </a:endParaRP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24F3EF41-59BF-4964-BD5E-AAD0E2348082}"/>
              </a:ext>
            </a:extLst>
          </p:cNvPr>
          <p:cNvSpPr txBox="1"/>
          <p:nvPr/>
        </p:nvSpPr>
        <p:spPr>
          <a:xfrm>
            <a:off x="8036152" y="3783936"/>
            <a:ext cx="1409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>
                <a:latin typeface="Montserrat" panose="00000500000000000000" pitchFamily="2" charset="-52"/>
              </a:rPr>
              <a:t>Опциональный полотенцедержатель</a:t>
            </a:r>
            <a:endParaRPr lang="en-US" sz="800" dirty="0">
              <a:latin typeface="Montserrat" panose="00000500000000000000" pitchFamily="2" charset="-52"/>
            </a:endParaRPr>
          </a:p>
        </p:txBody>
      </p:sp>
      <p:sp>
        <p:nvSpPr>
          <p:cNvPr id="238" name="Полилиния: фигура 237">
            <a:extLst>
              <a:ext uri="{FF2B5EF4-FFF2-40B4-BE49-F238E27FC236}">
                <a16:creationId xmlns:a16="http://schemas.microsoft.com/office/drawing/2014/main" id="{DD642F4E-6508-4255-906C-003670E0C19E}"/>
              </a:ext>
            </a:extLst>
          </p:cNvPr>
          <p:cNvSpPr>
            <a:spLocks noChangeAspect="1"/>
          </p:cNvSpPr>
          <p:nvPr/>
        </p:nvSpPr>
        <p:spPr>
          <a:xfrm rot="5400000">
            <a:off x="6425976" y="3361783"/>
            <a:ext cx="287620" cy="288000"/>
          </a:xfrm>
          <a:custGeom>
            <a:avLst/>
            <a:gdLst>
              <a:gd name="connsiteX0" fmla="*/ 3423540 w 6846228"/>
              <a:gd name="connsiteY0" fmla="*/ 3937080 h 6855252"/>
              <a:gd name="connsiteX1" fmla="*/ 3589623 w 6846228"/>
              <a:gd name="connsiteY1" fmla="*/ 4005571 h 6855252"/>
              <a:gd name="connsiteX2" fmla="*/ 3591730 w 6846228"/>
              <a:gd name="connsiteY2" fmla="*/ 4007700 h 6855252"/>
              <a:gd name="connsiteX3" fmla="*/ 3809387 w 6846228"/>
              <a:gd name="connsiteY3" fmla="*/ 4229893 h 6855252"/>
              <a:gd name="connsiteX4" fmla="*/ 4578221 w 6846228"/>
              <a:gd name="connsiteY4" fmla="*/ 4998728 h 6855252"/>
              <a:gd name="connsiteX5" fmla="*/ 4477657 w 6846228"/>
              <a:gd name="connsiteY5" fmla="*/ 5388527 h 6855252"/>
              <a:gd name="connsiteX6" fmla="*/ 4249313 w 6846228"/>
              <a:gd name="connsiteY6" fmla="*/ 5323867 h 6855252"/>
              <a:gd name="connsiteX7" fmla="*/ 3689141 w 6846228"/>
              <a:gd name="connsiteY7" fmla="*/ 4764540 h 6855252"/>
              <a:gd name="connsiteX8" fmla="*/ 3653851 w 6846228"/>
              <a:gd name="connsiteY8" fmla="*/ 4731404 h 6855252"/>
              <a:gd name="connsiteX9" fmla="*/ 3653851 w 6846228"/>
              <a:gd name="connsiteY9" fmla="*/ 4783223 h 6855252"/>
              <a:gd name="connsiteX10" fmla="*/ 3653851 w 6846228"/>
              <a:gd name="connsiteY10" fmla="*/ 6618892 h 6855252"/>
              <a:gd name="connsiteX11" fmla="*/ 3458337 w 6846228"/>
              <a:gd name="connsiteY11" fmla="*/ 6853232 h 6855252"/>
              <a:gd name="connsiteX12" fmla="*/ 3197395 w 6846228"/>
              <a:gd name="connsiteY12" fmla="*/ 6673171 h 6855252"/>
              <a:gd name="connsiteX13" fmla="*/ 3192859 w 6846228"/>
              <a:gd name="connsiteY13" fmla="*/ 6612280 h 6855252"/>
              <a:gd name="connsiteX14" fmla="*/ 3192859 w 6846228"/>
              <a:gd name="connsiteY14" fmla="*/ 4780455 h 6855252"/>
              <a:gd name="connsiteX15" fmla="*/ 3192859 w 6846228"/>
              <a:gd name="connsiteY15" fmla="*/ 4731712 h 6855252"/>
              <a:gd name="connsiteX16" fmla="*/ 3158338 w 6846228"/>
              <a:gd name="connsiteY16" fmla="*/ 4763695 h 6855252"/>
              <a:gd name="connsiteX17" fmla="*/ 2592630 w 6846228"/>
              <a:gd name="connsiteY17" fmla="*/ 5328096 h 6855252"/>
              <a:gd name="connsiteX18" fmla="*/ 2207213 w 6846228"/>
              <a:gd name="connsiteY18" fmla="*/ 5238066 h 6855252"/>
              <a:gd name="connsiteX19" fmla="*/ 2267797 w 6846228"/>
              <a:gd name="connsiteY19" fmla="*/ 4999189 h 6855252"/>
              <a:gd name="connsiteX20" fmla="*/ 2841040 w 6846228"/>
              <a:gd name="connsiteY20" fmla="*/ 4426023 h 6855252"/>
              <a:gd name="connsiteX21" fmla="*/ 3257671 w 6846228"/>
              <a:gd name="connsiteY21" fmla="*/ 4006086 h 6855252"/>
              <a:gd name="connsiteX22" fmla="*/ 3423540 w 6846228"/>
              <a:gd name="connsiteY22" fmla="*/ 3937080 h 6855252"/>
              <a:gd name="connsiteX23" fmla="*/ 6716887 w 6846228"/>
              <a:gd name="connsiteY23" fmla="*/ 3311291 h 6855252"/>
              <a:gd name="connsiteX24" fmla="*/ 6846204 w 6846228"/>
              <a:gd name="connsiteY24" fmla="*/ 3427308 h 6855252"/>
              <a:gd name="connsiteX25" fmla="*/ 6732878 w 6846228"/>
              <a:gd name="connsiteY25" fmla="*/ 3542633 h 6855252"/>
              <a:gd name="connsiteX26" fmla="*/ 6705969 w 6846228"/>
              <a:gd name="connsiteY26" fmla="*/ 3542633 h 6855252"/>
              <a:gd name="connsiteX27" fmla="*/ 140741 w 6846228"/>
              <a:gd name="connsiteY27" fmla="*/ 3542633 h 6855252"/>
              <a:gd name="connsiteX28" fmla="*/ 80157 w 6846228"/>
              <a:gd name="connsiteY28" fmla="*/ 3537251 h 6855252"/>
              <a:gd name="connsiteX29" fmla="*/ 1890 w 6846228"/>
              <a:gd name="connsiteY29" fmla="*/ 3405012 h 6855252"/>
              <a:gd name="connsiteX30" fmla="*/ 117215 w 6846228"/>
              <a:gd name="connsiteY30" fmla="*/ 3312752 h 6855252"/>
              <a:gd name="connsiteX31" fmla="*/ 801477 w 6846228"/>
              <a:gd name="connsiteY31" fmla="*/ 3312752 h 6855252"/>
              <a:gd name="connsiteX32" fmla="*/ 3422740 w 6846228"/>
              <a:gd name="connsiteY32" fmla="*/ 3312521 h 6855252"/>
              <a:gd name="connsiteX33" fmla="*/ 6716887 w 6846228"/>
              <a:gd name="connsiteY33" fmla="*/ 3311291 h 6855252"/>
              <a:gd name="connsiteX34" fmla="*/ 3435220 w 6846228"/>
              <a:gd name="connsiteY34" fmla="*/ 472 h 6855252"/>
              <a:gd name="connsiteX35" fmla="*/ 3649085 w 6846228"/>
              <a:gd name="connsiteY35" fmla="*/ 183367 h 6855252"/>
              <a:gd name="connsiteX36" fmla="*/ 3653852 w 6846228"/>
              <a:gd name="connsiteY36" fmla="*/ 243951 h 6855252"/>
              <a:gd name="connsiteX37" fmla="*/ 3653852 w 6846228"/>
              <a:gd name="connsiteY37" fmla="*/ 2075775 h 6855252"/>
              <a:gd name="connsiteX38" fmla="*/ 3653852 w 6846228"/>
              <a:gd name="connsiteY38" fmla="*/ 2126441 h 6855252"/>
              <a:gd name="connsiteX39" fmla="*/ 4248776 w 6846228"/>
              <a:gd name="connsiteY39" fmla="*/ 1532209 h 6855252"/>
              <a:gd name="connsiteX40" fmla="*/ 4559154 w 6846228"/>
              <a:gd name="connsiteY40" fmla="*/ 1506376 h 6855252"/>
              <a:gd name="connsiteX41" fmla="*/ 4602401 w 6846228"/>
              <a:gd name="connsiteY41" fmla="*/ 1829687 h 6855252"/>
              <a:gd name="connsiteX42" fmla="*/ 4596596 w 6846228"/>
              <a:gd name="connsiteY42" fmla="*/ 1836975 h 6855252"/>
              <a:gd name="connsiteX43" fmla="*/ 4559385 w 6846228"/>
              <a:gd name="connsiteY43" fmla="*/ 1875417 h 6855252"/>
              <a:gd name="connsiteX44" fmla="*/ 3657235 w 6846228"/>
              <a:gd name="connsiteY44" fmla="*/ 2777105 h 6855252"/>
              <a:gd name="connsiteX45" fmla="*/ 3599649 w 6846228"/>
              <a:gd name="connsiteY45" fmla="*/ 2838612 h 6855252"/>
              <a:gd name="connsiteX46" fmla="*/ 3268782 w 6846228"/>
              <a:gd name="connsiteY46" fmla="*/ 2859301 h 6855252"/>
              <a:gd name="connsiteX47" fmla="*/ 3257749 w 6846228"/>
              <a:gd name="connsiteY47" fmla="*/ 2848915 h 6855252"/>
              <a:gd name="connsiteX48" fmla="*/ 2917002 w 6846228"/>
              <a:gd name="connsiteY48" fmla="*/ 2505246 h 6855252"/>
              <a:gd name="connsiteX49" fmla="*/ 2265184 w 6846228"/>
              <a:gd name="connsiteY49" fmla="*/ 1853044 h 6855252"/>
              <a:gd name="connsiteX50" fmla="*/ 2363210 w 6846228"/>
              <a:gd name="connsiteY50" fmla="*/ 1466628 h 6855252"/>
              <a:gd name="connsiteX51" fmla="*/ 2595321 w 6846228"/>
              <a:gd name="connsiteY51" fmla="*/ 1529365 h 6855252"/>
              <a:gd name="connsiteX52" fmla="*/ 3155186 w 6846228"/>
              <a:gd name="connsiteY52" fmla="*/ 2088768 h 6855252"/>
              <a:gd name="connsiteX53" fmla="*/ 3182326 w 6846228"/>
              <a:gd name="connsiteY53" fmla="*/ 2121290 h 6855252"/>
              <a:gd name="connsiteX54" fmla="*/ 3192705 w 6846228"/>
              <a:gd name="connsiteY54" fmla="*/ 2117830 h 6855252"/>
              <a:gd name="connsiteX55" fmla="*/ 3192705 w 6846228"/>
              <a:gd name="connsiteY55" fmla="*/ 2074852 h 6855252"/>
              <a:gd name="connsiteX56" fmla="*/ 3192705 w 6846228"/>
              <a:gd name="connsiteY56" fmla="*/ 235340 h 6855252"/>
              <a:gd name="connsiteX57" fmla="*/ 3388835 w 6846228"/>
              <a:gd name="connsiteY57" fmla="*/ 1691 h 6855252"/>
              <a:gd name="connsiteX58" fmla="*/ 3435220 w 6846228"/>
              <a:gd name="connsiteY58" fmla="*/ 472 h 6855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6846228" h="6855252">
                <a:moveTo>
                  <a:pt x="3423540" y="3937080"/>
                </a:moveTo>
                <a:cubicBezTo>
                  <a:pt x="3483612" y="3936987"/>
                  <a:pt x="3543720" y="3959810"/>
                  <a:pt x="3589623" y="4005571"/>
                </a:cubicBezTo>
                <a:cubicBezTo>
                  <a:pt x="3590330" y="4006278"/>
                  <a:pt x="3591030" y="4006985"/>
                  <a:pt x="3591730" y="4007700"/>
                </a:cubicBezTo>
                <a:cubicBezTo>
                  <a:pt x="3664077" y="4081970"/>
                  <a:pt x="3736117" y="4156470"/>
                  <a:pt x="3809387" y="4229893"/>
                </a:cubicBezTo>
                <a:cubicBezTo>
                  <a:pt x="4065408" y="4486169"/>
                  <a:pt x="4321684" y="4742452"/>
                  <a:pt x="4578221" y="4998728"/>
                </a:cubicBezTo>
                <a:cubicBezTo>
                  <a:pt x="4708922" y="5129891"/>
                  <a:pt x="4654181" y="5341550"/>
                  <a:pt x="4477657" y="5388527"/>
                </a:cubicBezTo>
                <a:cubicBezTo>
                  <a:pt x="4390394" y="5411592"/>
                  <a:pt x="4313511" y="5388065"/>
                  <a:pt x="4249313" y="5323867"/>
                </a:cubicBezTo>
                <a:cubicBezTo>
                  <a:pt x="4062487" y="5137348"/>
                  <a:pt x="3875760" y="4950906"/>
                  <a:pt x="3689141" y="4764540"/>
                </a:cubicBezTo>
                <a:cubicBezTo>
                  <a:pt x="3679607" y="4755007"/>
                  <a:pt x="3669228" y="4746089"/>
                  <a:pt x="3653851" y="4731404"/>
                </a:cubicBezTo>
                <a:lnTo>
                  <a:pt x="3653851" y="4783223"/>
                </a:lnTo>
                <a:cubicBezTo>
                  <a:pt x="3653851" y="5395161"/>
                  <a:pt x="3653851" y="6007053"/>
                  <a:pt x="3653851" y="6618892"/>
                </a:cubicBezTo>
                <a:cubicBezTo>
                  <a:pt x="3653851" y="6738676"/>
                  <a:pt x="3569664" y="6839316"/>
                  <a:pt x="3458337" y="6853232"/>
                </a:cubicBezTo>
                <a:cubicBezTo>
                  <a:pt x="3333555" y="6868609"/>
                  <a:pt x="3225765" y="6795032"/>
                  <a:pt x="3197395" y="6673171"/>
                </a:cubicBezTo>
                <a:cubicBezTo>
                  <a:pt x="3193604" y="6653105"/>
                  <a:pt x="3192082" y="6632684"/>
                  <a:pt x="3192859" y="6612280"/>
                </a:cubicBezTo>
                <a:cubicBezTo>
                  <a:pt x="3192859" y="6001672"/>
                  <a:pt x="3192859" y="5391063"/>
                  <a:pt x="3192859" y="4780455"/>
                </a:cubicBezTo>
                <a:lnTo>
                  <a:pt x="3192859" y="4731712"/>
                </a:lnTo>
                <a:cubicBezTo>
                  <a:pt x="3177866" y="4745551"/>
                  <a:pt x="3167717" y="4754238"/>
                  <a:pt x="3158338" y="4763695"/>
                </a:cubicBezTo>
                <a:cubicBezTo>
                  <a:pt x="2969820" y="4951828"/>
                  <a:pt x="2782070" y="5140424"/>
                  <a:pt x="2592630" y="5328096"/>
                </a:cubicBezTo>
                <a:cubicBezTo>
                  <a:pt x="2466695" y="5452647"/>
                  <a:pt x="2261416" y="5404057"/>
                  <a:pt x="2207213" y="5238066"/>
                </a:cubicBezTo>
                <a:cubicBezTo>
                  <a:pt x="2177306" y="5146344"/>
                  <a:pt x="2200832" y="5066385"/>
                  <a:pt x="2267797" y="4999189"/>
                </a:cubicBezTo>
                <a:cubicBezTo>
                  <a:pt x="2458568" y="4807849"/>
                  <a:pt x="2649654" y="4616794"/>
                  <a:pt x="2841040" y="4426023"/>
                </a:cubicBezTo>
                <a:cubicBezTo>
                  <a:pt x="2980353" y="4286456"/>
                  <a:pt x="3119227" y="4146475"/>
                  <a:pt x="3257671" y="4006086"/>
                </a:cubicBezTo>
                <a:cubicBezTo>
                  <a:pt x="3303432" y="3960183"/>
                  <a:pt x="3363469" y="3937173"/>
                  <a:pt x="3423540" y="3937080"/>
                </a:cubicBezTo>
                <a:close/>
                <a:moveTo>
                  <a:pt x="6716887" y="3311291"/>
                </a:moveTo>
                <a:cubicBezTo>
                  <a:pt x="6789926" y="3311291"/>
                  <a:pt x="6847589" y="3363725"/>
                  <a:pt x="6846204" y="3427308"/>
                </a:cubicBezTo>
                <a:cubicBezTo>
                  <a:pt x="6844821" y="3490891"/>
                  <a:pt x="6797922" y="3541249"/>
                  <a:pt x="6732878" y="3542633"/>
                </a:cubicBezTo>
                <a:cubicBezTo>
                  <a:pt x="6723960" y="3542633"/>
                  <a:pt x="6714965" y="3542633"/>
                  <a:pt x="6705969" y="3542633"/>
                </a:cubicBezTo>
                <a:cubicBezTo>
                  <a:pt x="4517352" y="3542633"/>
                  <a:pt x="2328943" y="3542633"/>
                  <a:pt x="140741" y="3542633"/>
                </a:cubicBezTo>
                <a:cubicBezTo>
                  <a:pt x="120390" y="3543725"/>
                  <a:pt x="99993" y="3541910"/>
                  <a:pt x="80157" y="3537251"/>
                </a:cubicBezTo>
                <a:cubicBezTo>
                  <a:pt x="22572" y="3519952"/>
                  <a:pt x="-8182" y="3465903"/>
                  <a:pt x="1890" y="3405012"/>
                </a:cubicBezTo>
                <a:cubicBezTo>
                  <a:pt x="10808" y="3351193"/>
                  <a:pt x="58092" y="3312752"/>
                  <a:pt x="117215" y="3312752"/>
                </a:cubicBezTo>
                <a:cubicBezTo>
                  <a:pt x="345251" y="3312752"/>
                  <a:pt x="573339" y="3312752"/>
                  <a:pt x="801477" y="3312752"/>
                </a:cubicBezTo>
                <a:lnTo>
                  <a:pt x="3422740" y="3312521"/>
                </a:lnTo>
                <a:cubicBezTo>
                  <a:pt x="4520789" y="3312521"/>
                  <a:pt x="5618838" y="3312113"/>
                  <a:pt x="6716887" y="3311291"/>
                </a:cubicBezTo>
                <a:close/>
                <a:moveTo>
                  <a:pt x="3435220" y="472"/>
                </a:moveTo>
                <a:cubicBezTo>
                  <a:pt x="3540625" y="6792"/>
                  <a:pt x="3624464" y="76067"/>
                  <a:pt x="3649085" y="183367"/>
                </a:cubicBezTo>
                <a:cubicBezTo>
                  <a:pt x="3652883" y="203326"/>
                  <a:pt x="3654483" y="223643"/>
                  <a:pt x="3653852" y="243951"/>
                </a:cubicBezTo>
                <a:cubicBezTo>
                  <a:pt x="3653852" y="854559"/>
                  <a:pt x="3653852" y="1465167"/>
                  <a:pt x="3653852" y="2075775"/>
                </a:cubicBezTo>
                <a:lnTo>
                  <a:pt x="3653852" y="2126441"/>
                </a:lnTo>
                <a:cubicBezTo>
                  <a:pt x="3857439" y="1923084"/>
                  <a:pt x="4052877" y="1727416"/>
                  <a:pt x="4248776" y="1532209"/>
                </a:cubicBezTo>
                <a:cubicBezTo>
                  <a:pt x="4337653" y="1443640"/>
                  <a:pt x="4462819" y="1433722"/>
                  <a:pt x="4559154" y="1506376"/>
                </a:cubicBezTo>
                <a:cubicBezTo>
                  <a:pt x="4660379" y="1583713"/>
                  <a:pt x="4679738" y="1728462"/>
                  <a:pt x="4602401" y="1829687"/>
                </a:cubicBezTo>
                <a:cubicBezTo>
                  <a:pt x="4600518" y="1832154"/>
                  <a:pt x="4598580" y="1834584"/>
                  <a:pt x="4596596" y="1836975"/>
                </a:cubicBezTo>
                <a:cubicBezTo>
                  <a:pt x="4585064" y="1850660"/>
                  <a:pt x="4572071" y="1863115"/>
                  <a:pt x="4559385" y="1875417"/>
                </a:cubicBezTo>
                <a:cubicBezTo>
                  <a:pt x="4258617" y="2175977"/>
                  <a:pt x="3957903" y="2476545"/>
                  <a:pt x="3657235" y="2777105"/>
                </a:cubicBezTo>
                <a:cubicBezTo>
                  <a:pt x="3637322" y="2797018"/>
                  <a:pt x="3618332" y="2817777"/>
                  <a:pt x="3599649" y="2838612"/>
                </a:cubicBezTo>
                <a:cubicBezTo>
                  <a:pt x="3513993" y="2935693"/>
                  <a:pt x="3365862" y="2944957"/>
                  <a:pt x="3268782" y="2859301"/>
                </a:cubicBezTo>
                <a:cubicBezTo>
                  <a:pt x="3264991" y="2855957"/>
                  <a:pt x="3261316" y="2852497"/>
                  <a:pt x="3257749" y="2848915"/>
                </a:cubicBezTo>
                <a:cubicBezTo>
                  <a:pt x="3144477" y="2734051"/>
                  <a:pt x="3030889" y="2619494"/>
                  <a:pt x="2917002" y="2505246"/>
                </a:cubicBezTo>
                <a:cubicBezTo>
                  <a:pt x="2699883" y="2287742"/>
                  <a:pt x="2481611" y="2071316"/>
                  <a:pt x="2265184" y="1853044"/>
                </a:cubicBezTo>
                <a:cubicBezTo>
                  <a:pt x="2137942" y="1724725"/>
                  <a:pt x="2191376" y="1515756"/>
                  <a:pt x="2363210" y="1466628"/>
                </a:cubicBezTo>
                <a:cubicBezTo>
                  <a:pt x="2452088" y="1441179"/>
                  <a:pt x="2530201" y="1464475"/>
                  <a:pt x="2595321" y="1529365"/>
                </a:cubicBezTo>
                <a:cubicBezTo>
                  <a:pt x="2782148" y="1715676"/>
                  <a:pt x="2968767" y="1902149"/>
                  <a:pt x="3155186" y="2088768"/>
                </a:cubicBezTo>
                <a:cubicBezTo>
                  <a:pt x="3165104" y="2098763"/>
                  <a:pt x="3173331" y="2110449"/>
                  <a:pt x="3182326" y="2121290"/>
                </a:cubicBezTo>
                <a:lnTo>
                  <a:pt x="3192705" y="2117830"/>
                </a:lnTo>
                <a:lnTo>
                  <a:pt x="3192705" y="2074852"/>
                </a:lnTo>
                <a:cubicBezTo>
                  <a:pt x="3192705" y="1461630"/>
                  <a:pt x="3192705" y="848460"/>
                  <a:pt x="3192705" y="235340"/>
                </a:cubicBezTo>
                <a:cubicBezTo>
                  <a:pt x="3192705" y="115863"/>
                  <a:pt x="3278200" y="14377"/>
                  <a:pt x="3388835" y="1691"/>
                </a:cubicBezTo>
                <a:cubicBezTo>
                  <a:pt x="3404664" y="-48"/>
                  <a:pt x="3420162" y="-430"/>
                  <a:pt x="3435220" y="472"/>
                </a:cubicBezTo>
                <a:close/>
              </a:path>
            </a:pathLst>
          </a:custGeom>
          <a:solidFill>
            <a:schemeClr val="bg1"/>
          </a:solidFill>
          <a:ln w="768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92" name="Рисунок 85">
            <a:extLst>
              <a:ext uri="{FF2B5EF4-FFF2-40B4-BE49-F238E27FC236}">
                <a16:creationId xmlns:a16="http://schemas.microsoft.com/office/drawing/2014/main" id="{ECE65FA8-4FF2-42EB-BB06-F48BD6CB1B33}"/>
              </a:ext>
            </a:extLst>
          </p:cNvPr>
          <p:cNvSpPr>
            <a:spLocks noChangeAspect="1"/>
          </p:cNvSpPr>
          <p:nvPr/>
        </p:nvSpPr>
        <p:spPr>
          <a:xfrm>
            <a:off x="8578724" y="3391143"/>
            <a:ext cx="324000" cy="229280"/>
          </a:xfrm>
          <a:custGeom>
            <a:avLst/>
            <a:gdLst>
              <a:gd name="connsiteX0" fmla="*/ 1400558 w 4879257"/>
              <a:gd name="connsiteY0" fmla="*/ 2867869 h 3452847"/>
              <a:gd name="connsiteX1" fmla="*/ 1289021 w 4879257"/>
              <a:gd name="connsiteY1" fmla="*/ 2867869 h 3452847"/>
              <a:gd name="connsiteX2" fmla="*/ 1289021 w 4879257"/>
              <a:gd name="connsiteY2" fmla="*/ 2915494 h 3452847"/>
              <a:gd name="connsiteX3" fmla="*/ 1289021 w 4879257"/>
              <a:gd name="connsiteY3" fmla="*/ 3352787 h 3452847"/>
              <a:gd name="connsiteX4" fmla="*/ 1210344 w 4879257"/>
              <a:gd name="connsiteY4" fmla="*/ 3451275 h 3452847"/>
              <a:gd name="connsiteX5" fmla="*/ 1125857 w 4879257"/>
              <a:gd name="connsiteY5" fmla="*/ 3352501 h 3452847"/>
              <a:gd name="connsiteX6" fmla="*/ 1125286 w 4879257"/>
              <a:gd name="connsiteY6" fmla="*/ 2869488 h 3452847"/>
              <a:gd name="connsiteX7" fmla="*/ 1019654 w 4879257"/>
              <a:gd name="connsiteY7" fmla="*/ 2869488 h 3452847"/>
              <a:gd name="connsiteX8" fmla="*/ 1016987 w 4879257"/>
              <a:gd name="connsiteY8" fmla="*/ 2923590 h 3452847"/>
              <a:gd name="connsiteX9" fmla="*/ 1016987 w 4879257"/>
              <a:gd name="connsiteY9" fmla="*/ 3332308 h 3452847"/>
              <a:gd name="connsiteX10" fmla="*/ 1011748 w 4879257"/>
              <a:gd name="connsiteY10" fmla="*/ 3388887 h 3452847"/>
              <a:gd name="connsiteX11" fmla="*/ 938310 w 4879257"/>
              <a:gd name="connsiteY11" fmla="*/ 3450609 h 3452847"/>
              <a:gd name="connsiteX12" fmla="*/ 859062 w 4879257"/>
              <a:gd name="connsiteY12" fmla="*/ 3395935 h 3452847"/>
              <a:gd name="connsiteX13" fmla="*/ 851156 w 4879257"/>
              <a:gd name="connsiteY13" fmla="*/ 3320974 h 3452847"/>
              <a:gd name="connsiteX14" fmla="*/ 851156 w 4879257"/>
              <a:gd name="connsiteY14" fmla="*/ 1343774 h 3452847"/>
              <a:gd name="connsiteX15" fmla="*/ 851156 w 4879257"/>
              <a:gd name="connsiteY15" fmla="*/ 1271288 h 3452847"/>
              <a:gd name="connsiteX16" fmla="*/ 532640 w 4879257"/>
              <a:gd name="connsiteY16" fmla="*/ 1270431 h 3452847"/>
              <a:gd name="connsiteX17" fmla="*/ 3336 w 4879257"/>
              <a:gd name="connsiteY17" fmla="*/ 737031 h 3452847"/>
              <a:gd name="connsiteX18" fmla="*/ 2098 w 4879257"/>
              <a:gd name="connsiteY18" fmla="*/ 195249 h 3452847"/>
              <a:gd name="connsiteX19" fmla="*/ 202123 w 4879257"/>
              <a:gd name="connsiteY19" fmla="*/ -299 h 3452847"/>
              <a:gd name="connsiteX20" fmla="*/ 402720 w 4879257"/>
              <a:gd name="connsiteY20" fmla="*/ 187534 h 3452847"/>
              <a:gd name="connsiteX21" fmla="*/ 404339 w 4879257"/>
              <a:gd name="connsiteY21" fmla="*/ 615206 h 3452847"/>
              <a:gd name="connsiteX22" fmla="*/ 658275 w 4879257"/>
              <a:gd name="connsiteY22" fmla="*/ 871143 h 3452847"/>
              <a:gd name="connsiteX23" fmla="*/ 851347 w 4879257"/>
              <a:gd name="connsiteY23" fmla="*/ 870191 h 3452847"/>
              <a:gd name="connsiteX24" fmla="*/ 851347 w 4879257"/>
              <a:gd name="connsiteY24" fmla="*/ 818851 h 3452847"/>
              <a:gd name="connsiteX25" fmla="*/ 1110141 w 4879257"/>
              <a:gd name="connsiteY25" fmla="*/ 559295 h 3452847"/>
              <a:gd name="connsiteX26" fmla="*/ 1886333 w 4879257"/>
              <a:gd name="connsiteY26" fmla="*/ 559295 h 3452847"/>
              <a:gd name="connsiteX27" fmla="*/ 3757806 w 4879257"/>
              <a:gd name="connsiteY27" fmla="*/ 560057 h 3452847"/>
              <a:gd name="connsiteX28" fmla="*/ 3879249 w 4879257"/>
              <a:gd name="connsiteY28" fmla="*/ 576726 h 3452847"/>
              <a:gd name="connsiteX29" fmla="*/ 4029268 w 4879257"/>
              <a:gd name="connsiteY29" fmla="*/ 797134 h 3452847"/>
              <a:gd name="connsiteX30" fmla="*/ 4029268 w 4879257"/>
              <a:gd name="connsiteY30" fmla="*/ 863809 h 3452847"/>
              <a:gd name="connsiteX31" fmla="*/ 4308541 w 4879257"/>
              <a:gd name="connsiteY31" fmla="*/ 861047 h 3452847"/>
              <a:gd name="connsiteX32" fmla="*/ 4475324 w 4879257"/>
              <a:gd name="connsiteY32" fmla="*/ 633018 h 3452847"/>
              <a:gd name="connsiteX33" fmla="*/ 4475324 w 4879257"/>
              <a:gd name="connsiteY33" fmla="*/ 224301 h 3452847"/>
              <a:gd name="connsiteX34" fmla="*/ 4646774 w 4879257"/>
              <a:gd name="connsiteY34" fmla="*/ 3797 h 3452847"/>
              <a:gd name="connsiteX35" fmla="*/ 4875374 w 4879257"/>
              <a:gd name="connsiteY35" fmla="*/ 178580 h 3452847"/>
              <a:gd name="connsiteX36" fmla="*/ 4866421 w 4879257"/>
              <a:gd name="connsiteY36" fmla="*/ 795419 h 3452847"/>
              <a:gd name="connsiteX37" fmla="*/ 4359595 w 4879257"/>
              <a:gd name="connsiteY37" fmla="*/ 1269860 h 3452847"/>
              <a:gd name="connsiteX38" fmla="*/ 4031268 w 4879257"/>
              <a:gd name="connsiteY38" fmla="*/ 1270812 h 3452847"/>
              <a:gd name="connsiteX39" fmla="*/ 4028601 w 4879257"/>
              <a:gd name="connsiteY39" fmla="*/ 1327486 h 3452847"/>
              <a:gd name="connsiteX40" fmla="*/ 4028601 w 4879257"/>
              <a:gd name="connsiteY40" fmla="*/ 3309353 h 3452847"/>
              <a:gd name="connsiteX41" fmla="*/ 4021172 w 4879257"/>
              <a:gd name="connsiteY41" fmla="*/ 3393935 h 3452847"/>
              <a:gd name="connsiteX42" fmla="*/ 3939066 w 4879257"/>
              <a:gd name="connsiteY42" fmla="*/ 3450418 h 3452847"/>
              <a:gd name="connsiteX43" fmla="*/ 3867914 w 4879257"/>
              <a:gd name="connsiteY43" fmla="*/ 3386600 h 3452847"/>
              <a:gd name="connsiteX44" fmla="*/ 3862104 w 4879257"/>
              <a:gd name="connsiteY44" fmla="*/ 3249250 h 3452847"/>
              <a:gd name="connsiteX45" fmla="*/ 3862104 w 4879257"/>
              <a:gd name="connsiteY45" fmla="*/ 2870060 h 3452847"/>
              <a:gd name="connsiteX46" fmla="*/ 3754186 w 4879257"/>
              <a:gd name="connsiteY46" fmla="*/ 2870060 h 3452847"/>
              <a:gd name="connsiteX47" fmla="*/ 3754186 w 4879257"/>
              <a:gd name="connsiteY47" fmla="*/ 2922638 h 3452847"/>
              <a:gd name="connsiteX48" fmla="*/ 3754186 w 4879257"/>
              <a:gd name="connsiteY48" fmla="*/ 3350405 h 3452847"/>
              <a:gd name="connsiteX49" fmla="*/ 3703894 w 4879257"/>
              <a:gd name="connsiteY49" fmla="*/ 3444512 h 3452847"/>
              <a:gd name="connsiteX50" fmla="*/ 3590547 w 4879257"/>
              <a:gd name="connsiteY50" fmla="*/ 3360026 h 3452847"/>
              <a:gd name="connsiteX51" fmla="*/ 3590547 w 4879257"/>
              <a:gd name="connsiteY51" fmla="*/ 2918066 h 3452847"/>
              <a:gd name="connsiteX52" fmla="*/ 3590547 w 4879257"/>
              <a:gd name="connsiteY52" fmla="*/ 2868631 h 3452847"/>
              <a:gd name="connsiteX53" fmla="*/ 3478913 w 4879257"/>
              <a:gd name="connsiteY53" fmla="*/ 2868631 h 3452847"/>
              <a:gd name="connsiteX54" fmla="*/ 3478913 w 4879257"/>
              <a:gd name="connsiteY54" fmla="*/ 2922733 h 3452847"/>
              <a:gd name="connsiteX55" fmla="*/ 3478913 w 4879257"/>
              <a:gd name="connsiteY55" fmla="*/ 3350501 h 3452847"/>
              <a:gd name="connsiteX56" fmla="*/ 3397475 w 4879257"/>
              <a:gd name="connsiteY56" fmla="*/ 3451275 h 3452847"/>
              <a:gd name="connsiteX57" fmla="*/ 3316036 w 4879257"/>
              <a:gd name="connsiteY57" fmla="*/ 3349739 h 3452847"/>
              <a:gd name="connsiteX58" fmla="*/ 3316036 w 4879257"/>
              <a:gd name="connsiteY58" fmla="*/ 2926734 h 3452847"/>
              <a:gd name="connsiteX59" fmla="*/ 3316036 w 4879257"/>
              <a:gd name="connsiteY59" fmla="*/ 2868345 h 3452847"/>
              <a:gd name="connsiteX60" fmla="*/ 3206212 w 4879257"/>
              <a:gd name="connsiteY60" fmla="*/ 2868345 h 3452847"/>
              <a:gd name="connsiteX61" fmla="*/ 3206212 w 4879257"/>
              <a:gd name="connsiteY61" fmla="*/ 2914732 h 3452847"/>
              <a:gd name="connsiteX62" fmla="*/ 3206212 w 4879257"/>
              <a:gd name="connsiteY62" fmla="*/ 3337737 h 3452847"/>
              <a:gd name="connsiteX63" fmla="*/ 3202593 w 4879257"/>
              <a:gd name="connsiteY63" fmla="*/ 3385362 h 3452847"/>
              <a:gd name="connsiteX64" fmla="*/ 3127250 w 4879257"/>
              <a:gd name="connsiteY64" fmla="*/ 3451180 h 3452847"/>
              <a:gd name="connsiteX65" fmla="*/ 3048478 w 4879257"/>
              <a:gd name="connsiteY65" fmla="*/ 3395840 h 3452847"/>
              <a:gd name="connsiteX66" fmla="*/ 3041145 w 4879257"/>
              <a:gd name="connsiteY66" fmla="*/ 3335070 h 3452847"/>
              <a:gd name="connsiteX67" fmla="*/ 3041145 w 4879257"/>
              <a:gd name="connsiteY67" fmla="*/ 2870536 h 3452847"/>
              <a:gd name="connsiteX68" fmla="*/ 2933417 w 4879257"/>
              <a:gd name="connsiteY68" fmla="*/ 2870536 h 3452847"/>
              <a:gd name="connsiteX69" fmla="*/ 2933417 w 4879257"/>
              <a:gd name="connsiteY69" fmla="*/ 2929020 h 3452847"/>
              <a:gd name="connsiteX70" fmla="*/ 2933417 w 4879257"/>
              <a:gd name="connsiteY70" fmla="*/ 3347357 h 3452847"/>
              <a:gd name="connsiteX71" fmla="*/ 2863598 w 4879257"/>
              <a:gd name="connsiteY71" fmla="*/ 3449942 h 3452847"/>
              <a:gd name="connsiteX72" fmla="*/ 2772825 w 4879257"/>
              <a:gd name="connsiteY72" fmla="*/ 3387649 h 3452847"/>
              <a:gd name="connsiteX73" fmla="*/ 2768158 w 4879257"/>
              <a:gd name="connsiteY73" fmla="*/ 3297827 h 3452847"/>
              <a:gd name="connsiteX74" fmla="*/ 2768158 w 4879257"/>
              <a:gd name="connsiteY74" fmla="*/ 2893777 h 3452847"/>
              <a:gd name="connsiteX75" fmla="*/ 2765396 w 4879257"/>
              <a:gd name="connsiteY75" fmla="*/ 2868726 h 3452847"/>
              <a:gd name="connsiteX76" fmla="*/ 2658811 w 4879257"/>
              <a:gd name="connsiteY76" fmla="*/ 2868726 h 3452847"/>
              <a:gd name="connsiteX77" fmla="*/ 2658811 w 4879257"/>
              <a:gd name="connsiteY77" fmla="*/ 2925019 h 3452847"/>
              <a:gd name="connsiteX78" fmla="*/ 2658811 w 4879257"/>
              <a:gd name="connsiteY78" fmla="*/ 3352787 h 3452847"/>
              <a:gd name="connsiteX79" fmla="*/ 2606900 w 4879257"/>
              <a:gd name="connsiteY79" fmla="*/ 3445751 h 3452847"/>
              <a:gd name="connsiteX80" fmla="*/ 2495648 w 4879257"/>
              <a:gd name="connsiteY80" fmla="*/ 3363074 h 3452847"/>
              <a:gd name="connsiteX81" fmla="*/ 2495172 w 4879257"/>
              <a:gd name="connsiteY81" fmla="*/ 2916256 h 3452847"/>
              <a:gd name="connsiteX82" fmla="*/ 2495172 w 4879257"/>
              <a:gd name="connsiteY82" fmla="*/ 2869488 h 3452847"/>
              <a:gd name="connsiteX83" fmla="*/ 2384205 w 4879257"/>
              <a:gd name="connsiteY83" fmla="*/ 2869488 h 3452847"/>
              <a:gd name="connsiteX84" fmla="*/ 2384205 w 4879257"/>
              <a:gd name="connsiteY84" fmla="*/ 2914161 h 3452847"/>
              <a:gd name="connsiteX85" fmla="*/ 2384205 w 4879257"/>
              <a:gd name="connsiteY85" fmla="*/ 3356216 h 3452847"/>
              <a:gd name="connsiteX86" fmla="*/ 2324864 w 4879257"/>
              <a:gd name="connsiteY86" fmla="*/ 3447084 h 3452847"/>
              <a:gd name="connsiteX87" fmla="*/ 2220851 w 4879257"/>
              <a:gd name="connsiteY87" fmla="*/ 3358216 h 3452847"/>
              <a:gd name="connsiteX88" fmla="*/ 2220851 w 4879257"/>
              <a:gd name="connsiteY88" fmla="*/ 2944736 h 3452847"/>
              <a:gd name="connsiteX89" fmla="*/ 2220851 w 4879257"/>
              <a:gd name="connsiteY89" fmla="*/ 2869679 h 3452847"/>
              <a:gd name="connsiteX90" fmla="*/ 2110838 w 4879257"/>
              <a:gd name="connsiteY90" fmla="*/ 2869679 h 3452847"/>
              <a:gd name="connsiteX91" fmla="*/ 2110838 w 4879257"/>
              <a:gd name="connsiteY91" fmla="*/ 3124568 h 3452847"/>
              <a:gd name="connsiteX92" fmla="*/ 2111505 w 4879257"/>
              <a:gd name="connsiteY92" fmla="*/ 3334118 h 3452847"/>
              <a:gd name="connsiteX93" fmla="*/ 2106456 w 4879257"/>
              <a:gd name="connsiteY93" fmla="*/ 3390696 h 3452847"/>
              <a:gd name="connsiteX94" fmla="*/ 2031304 w 4879257"/>
              <a:gd name="connsiteY94" fmla="*/ 3451180 h 3452847"/>
              <a:gd name="connsiteX95" fmla="*/ 1954532 w 4879257"/>
              <a:gd name="connsiteY95" fmla="*/ 3399745 h 3452847"/>
              <a:gd name="connsiteX96" fmla="*/ 1946341 w 4879257"/>
              <a:gd name="connsiteY96" fmla="*/ 3334308 h 3452847"/>
              <a:gd name="connsiteX97" fmla="*/ 1946341 w 4879257"/>
              <a:gd name="connsiteY97" fmla="*/ 2870060 h 3452847"/>
              <a:gd name="connsiteX98" fmla="*/ 1838518 w 4879257"/>
              <a:gd name="connsiteY98" fmla="*/ 2870060 h 3452847"/>
              <a:gd name="connsiteX99" fmla="*/ 1838518 w 4879257"/>
              <a:gd name="connsiteY99" fmla="*/ 2924448 h 3452847"/>
              <a:gd name="connsiteX100" fmla="*/ 1838518 w 4879257"/>
              <a:gd name="connsiteY100" fmla="*/ 3337928 h 3452847"/>
              <a:gd name="connsiteX101" fmla="*/ 1830231 w 4879257"/>
              <a:gd name="connsiteY101" fmla="*/ 3398602 h 3452847"/>
              <a:gd name="connsiteX102" fmla="*/ 1749269 w 4879257"/>
              <a:gd name="connsiteY102" fmla="*/ 3450513 h 3452847"/>
              <a:gd name="connsiteX103" fmla="*/ 1677641 w 4879257"/>
              <a:gd name="connsiteY103" fmla="*/ 3386696 h 3452847"/>
              <a:gd name="connsiteX104" fmla="*/ 1673735 w 4879257"/>
              <a:gd name="connsiteY104" fmla="*/ 3291922 h 3452847"/>
              <a:gd name="connsiteX105" fmla="*/ 1673735 w 4879257"/>
              <a:gd name="connsiteY105" fmla="*/ 2897492 h 3452847"/>
              <a:gd name="connsiteX106" fmla="*/ 1669735 w 4879257"/>
              <a:gd name="connsiteY106" fmla="*/ 2867965 h 3452847"/>
              <a:gd name="connsiteX107" fmla="*/ 1563436 w 4879257"/>
              <a:gd name="connsiteY107" fmla="*/ 2867965 h 3452847"/>
              <a:gd name="connsiteX108" fmla="*/ 1563436 w 4879257"/>
              <a:gd name="connsiteY108" fmla="*/ 2925115 h 3452847"/>
              <a:gd name="connsiteX109" fmla="*/ 1563436 w 4879257"/>
              <a:gd name="connsiteY109" fmla="*/ 3357645 h 3452847"/>
              <a:gd name="connsiteX110" fmla="*/ 1460852 w 4879257"/>
              <a:gd name="connsiteY110" fmla="*/ 3447561 h 3452847"/>
              <a:gd name="connsiteX111" fmla="*/ 1400749 w 4879257"/>
              <a:gd name="connsiteY111" fmla="*/ 3357168 h 3452847"/>
              <a:gd name="connsiteX112" fmla="*/ 1400749 w 4879257"/>
              <a:gd name="connsiteY112" fmla="*/ 2934163 h 3452847"/>
              <a:gd name="connsiteX113" fmla="*/ 1016796 w 4879257"/>
              <a:gd name="connsiteY113" fmla="*/ 1842027 h 3452847"/>
              <a:gd name="connsiteX114" fmla="*/ 1410464 w 4879257"/>
              <a:gd name="connsiteY114" fmla="*/ 1958993 h 3452847"/>
              <a:gd name="connsiteX115" fmla="*/ 1579724 w 4879257"/>
              <a:gd name="connsiteY115" fmla="*/ 2002713 h 3452847"/>
              <a:gd name="connsiteX116" fmla="*/ 2050068 w 4879257"/>
              <a:gd name="connsiteY116" fmla="*/ 1922513 h 3452847"/>
              <a:gd name="connsiteX117" fmla="*/ 2374490 w 4879257"/>
              <a:gd name="connsiteY117" fmla="*/ 1839074 h 3452847"/>
              <a:gd name="connsiteX118" fmla="*/ 2889411 w 4879257"/>
              <a:gd name="connsiteY118" fmla="*/ 1946897 h 3452847"/>
              <a:gd name="connsiteX119" fmla="*/ 3440623 w 4879257"/>
              <a:gd name="connsiteY119" fmla="*/ 1969090 h 3452847"/>
              <a:gd name="connsiteX120" fmla="*/ 3859723 w 4879257"/>
              <a:gd name="connsiteY120" fmla="*/ 1841264 h 3452847"/>
              <a:gd name="connsiteX121" fmla="*/ 3862009 w 4879257"/>
              <a:gd name="connsiteY121" fmla="*/ 1807546 h 3452847"/>
              <a:gd name="connsiteX122" fmla="*/ 3862009 w 4879257"/>
              <a:gd name="connsiteY122" fmla="*/ 804754 h 3452847"/>
              <a:gd name="connsiteX123" fmla="*/ 3780856 w 4879257"/>
              <a:gd name="connsiteY123" fmla="*/ 726077 h 3452847"/>
              <a:gd name="connsiteX124" fmla="*/ 3242693 w 4879257"/>
              <a:gd name="connsiteY124" fmla="*/ 726077 h 3452847"/>
              <a:gd name="connsiteX125" fmla="*/ 1114046 w 4879257"/>
              <a:gd name="connsiteY125" fmla="*/ 726077 h 3452847"/>
              <a:gd name="connsiteX126" fmla="*/ 1016891 w 4879257"/>
              <a:gd name="connsiteY126" fmla="*/ 807897 h 3452847"/>
              <a:gd name="connsiteX127" fmla="*/ 1016891 w 4879257"/>
              <a:gd name="connsiteY127" fmla="*/ 1554086 h 3452847"/>
              <a:gd name="connsiteX128" fmla="*/ 1016796 w 4879257"/>
              <a:gd name="connsiteY128" fmla="*/ 1842027 h 3452847"/>
              <a:gd name="connsiteX129" fmla="*/ 3860104 w 4879257"/>
              <a:gd name="connsiteY129" fmla="*/ 2325134 h 3452847"/>
              <a:gd name="connsiteX130" fmla="*/ 3587975 w 4879257"/>
              <a:gd name="connsiteY130" fmla="*/ 2404668 h 3452847"/>
              <a:gd name="connsiteX131" fmla="*/ 3311750 w 4879257"/>
              <a:gd name="connsiteY131" fmla="*/ 2485536 h 3452847"/>
              <a:gd name="connsiteX132" fmla="*/ 2758061 w 4879257"/>
              <a:gd name="connsiteY132" fmla="*/ 2392095 h 3452847"/>
              <a:gd name="connsiteX133" fmla="*/ 2522127 w 4879257"/>
              <a:gd name="connsiteY133" fmla="*/ 2327325 h 3452847"/>
              <a:gd name="connsiteX134" fmla="*/ 2053592 w 4879257"/>
              <a:gd name="connsiteY134" fmla="*/ 2417622 h 3452847"/>
              <a:gd name="connsiteX135" fmla="*/ 1382461 w 4879257"/>
              <a:gd name="connsiteY135" fmla="*/ 2442959 h 3452847"/>
              <a:gd name="connsiteX136" fmla="*/ 1175864 w 4879257"/>
              <a:gd name="connsiteY136" fmla="*/ 2359139 h 3452847"/>
              <a:gd name="connsiteX137" fmla="*/ 1019463 w 4879257"/>
              <a:gd name="connsiteY137" fmla="*/ 2321039 h 3452847"/>
              <a:gd name="connsiteX138" fmla="*/ 1019463 w 4879257"/>
              <a:gd name="connsiteY138" fmla="*/ 2698038 h 3452847"/>
              <a:gd name="connsiteX139" fmla="*/ 3860104 w 4879257"/>
              <a:gd name="connsiteY139" fmla="*/ 2698038 h 3452847"/>
              <a:gd name="connsiteX140" fmla="*/ 1017558 w 4879257"/>
              <a:gd name="connsiteY140" fmla="*/ 2008047 h 3452847"/>
              <a:gd name="connsiteX141" fmla="*/ 1018892 w 4879257"/>
              <a:gd name="connsiteY141" fmla="*/ 2135016 h 3452847"/>
              <a:gd name="connsiteX142" fmla="*/ 1046228 w 4879257"/>
              <a:gd name="connsiteY142" fmla="*/ 2162448 h 3452847"/>
              <a:gd name="connsiteX143" fmla="*/ 1389129 w 4879257"/>
              <a:gd name="connsiteY143" fmla="*/ 2268556 h 3452847"/>
              <a:gd name="connsiteX144" fmla="*/ 1589154 w 4879257"/>
              <a:gd name="connsiteY144" fmla="*/ 2323420 h 3452847"/>
              <a:gd name="connsiteX145" fmla="*/ 2063022 w 4879257"/>
              <a:gd name="connsiteY145" fmla="*/ 2236743 h 3452847"/>
              <a:gd name="connsiteX146" fmla="*/ 2402589 w 4879257"/>
              <a:gd name="connsiteY146" fmla="*/ 2156542 h 3452847"/>
              <a:gd name="connsiteX147" fmla="*/ 2884077 w 4879257"/>
              <a:gd name="connsiteY147" fmla="*/ 2264460 h 3452847"/>
              <a:gd name="connsiteX148" fmla="*/ 3501011 w 4879257"/>
              <a:gd name="connsiteY148" fmla="*/ 2265127 h 3452847"/>
              <a:gd name="connsiteX149" fmla="*/ 3835053 w 4879257"/>
              <a:gd name="connsiteY149" fmla="*/ 2162543 h 3452847"/>
              <a:gd name="connsiteX150" fmla="*/ 3860390 w 4879257"/>
              <a:gd name="connsiteY150" fmla="*/ 2137778 h 3452847"/>
              <a:gd name="connsiteX151" fmla="*/ 3861628 w 4879257"/>
              <a:gd name="connsiteY151" fmla="*/ 2008619 h 3452847"/>
              <a:gd name="connsiteX152" fmla="*/ 3594928 w 4879257"/>
              <a:gd name="connsiteY152" fmla="*/ 2084247 h 3452847"/>
              <a:gd name="connsiteX153" fmla="*/ 3243360 w 4879257"/>
              <a:gd name="connsiteY153" fmla="*/ 2174163 h 3452847"/>
              <a:gd name="connsiteX154" fmla="*/ 2765110 w 4879257"/>
              <a:gd name="connsiteY154" fmla="*/ 2073865 h 3452847"/>
              <a:gd name="connsiteX155" fmla="*/ 2116362 w 4879257"/>
              <a:gd name="connsiteY155" fmla="*/ 2071293 h 3452847"/>
              <a:gd name="connsiteX156" fmla="*/ 1921671 w 4879257"/>
              <a:gd name="connsiteY156" fmla="*/ 2145017 h 3452847"/>
              <a:gd name="connsiteX157" fmla="*/ 1282639 w 4879257"/>
              <a:gd name="connsiteY157" fmla="*/ 2083580 h 3452847"/>
              <a:gd name="connsiteX158" fmla="*/ 1017558 w 4879257"/>
              <a:gd name="connsiteY158" fmla="*/ 2008047 h 3452847"/>
              <a:gd name="connsiteX159" fmla="*/ 847537 w 4879257"/>
              <a:gd name="connsiteY159" fmla="*/ 1034116 h 3452847"/>
              <a:gd name="connsiteX160" fmla="*/ 646178 w 4879257"/>
              <a:gd name="connsiteY160" fmla="*/ 1034116 h 3452847"/>
              <a:gd name="connsiteX161" fmla="*/ 239842 w 4879257"/>
              <a:gd name="connsiteY161" fmla="*/ 625112 h 3452847"/>
              <a:gd name="connsiteX162" fmla="*/ 239842 w 4879257"/>
              <a:gd name="connsiteY162" fmla="*/ 226205 h 3452847"/>
              <a:gd name="connsiteX163" fmla="*/ 203552 w 4879257"/>
              <a:gd name="connsiteY163" fmla="*/ 167151 h 3452847"/>
              <a:gd name="connsiteX164" fmla="*/ 164023 w 4879257"/>
              <a:gd name="connsiteY164" fmla="*/ 224301 h 3452847"/>
              <a:gd name="connsiteX165" fmla="*/ 164690 w 4879257"/>
              <a:gd name="connsiteY165" fmla="*/ 684929 h 3452847"/>
              <a:gd name="connsiteX166" fmla="*/ 478443 w 4879257"/>
              <a:gd name="connsiteY166" fmla="*/ 1094504 h 3452847"/>
              <a:gd name="connsiteX167" fmla="*/ 847251 w 4879257"/>
              <a:gd name="connsiteY167" fmla="*/ 1114888 h 3452847"/>
              <a:gd name="connsiteX168" fmla="*/ 4030887 w 4879257"/>
              <a:gd name="connsiteY168" fmla="*/ 1103172 h 3452847"/>
              <a:gd name="connsiteX169" fmla="*/ 4375312 w 4879257"/>
              <a:gd name="connsiteY169" fmla="*/ 1100601 h 3452847"/>
              <a:gd name="connsiteX170" fmla="*/ 4707353 w 4879257"/>
              <a:gd name="connsiteY170" fmla="*/ 744080 h 3452847"/>
              <a:gd name="connsiteX171" fmla="*/ 4714877 w 4879257"/>
              <a:gd name="connsiteY171" fmla="*/ 212775 h 3452847"/>
              <a:gd name="connsiteX172" fmla="*/ 4673729 w 4879257"/>
              <a:gd name="connsiteY172" fmla="*/ 168579 h 3452847"/>
              <a:gd name="connsiteX173" fmla="*/ 4640869 w 4879257"/>
              <a:gd name="connsiteY173" fmla="*/ 214490 h 3452847"/>
              <a:gd name="connsiteX174" fmla="*/ 4638773 w 4879257"/>
              <a:gd name="connsiteY174" fmla="*/ 622826 h 3452847"/>
              <a:gd name="connsiteX175" fmla="*/ 4623342 w 4879257"/>
              <a:gd name="connsiteY175" fmla="*/ 749128 h 3452847"/>
              <a:gd name="connsiteX176" fmla="*/ 4249962 w 4879257"/>
              <a:gd name="connsiteY176" fmla="*/ 1034021 h 3452847"/>
              <a:gd name="connsiteX177" fmla="*/ 4030887 w 4879257"/>
              <a:gd name="connsiteY177" fmla="*/ 1034021 h 3452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4879257" h="3452847">
                <a:moveTo>
                  <a:pt x="1400558" y="2867869"/>
                </a:moveTo>
                <a:lnTo>
                  <a:pt x="1289021" y="2867869"/>
                </a:lnTo>
                <a:lnTo>
                  <a:pt x="1289021" y="2915494"/>
                </a:lnTo>
                <a:cubicBezTo>
                  <a:pt x="1289021" y="3061322"/>
                  <a:pt x="1289021" y="3207054"/>
                  <a:pt x="1289021" y="3352787"/>
                </a:cubicBezTo>
                <a:cubicBezTo>
                  <a:pt x="1289021" y="3414318"/>
                  <a:pt x="1259398" y="3450133"/>
                  <a:pt x="1210344" y="3451275"/>
                </a:cubicBezTo>
                <a:cubicBezTo>
                  <a:pt x="1159100" y="3452323"/>
                  <a:pt x="1126048" y="3415081"/>
                  <a:pt x="1125857" y="3352501"/>
                </a:cubicBezTo>
                <a:cubicBezTo>
                  <a:pt x="1125286" y="3193338"/>
                  <a:pt x="1125286" y="3033128"/>
                  <a:pt x="1125286" y="2869488"/>
                </a:cubicBezTo>
                <a:lnTo>
                  <a:pt x="1019654" y="2869488"/>
                </a:lnTo>
                <a:cubicBezTo>
                  <a:pt x="1018796" y="2887015"/>
                  <a:pt x="1017082" y="2905302"/>
                  <a:pt x="1016987" y="2923590"/>
                </a:cubicBezTo>
                <a:cubicBezTo>
                  <a:pt x="1016987" y="3059798"/>
                  <a:pt x="1016987" y="3196100"/>
                  <a:pt x="1016987" y="3332308"/>
                </a:cubicBezTo>
                <a:cubicBezTo>
                  <a:pt x="1017006" y="3351291"/>
                  <a:pt x="1015253" y="3370227"/>
                  <a:pt x="1011748" y="3388887"/>
                </a:cubicBezTo>
                <a:cubicBezTo>
                  <a:pt x="1004128" y="3428606"/>
                  <a:pt x="976696" y="3448894"/>
                  <a:pt x="938310" y="3450609"/>
                </a:cubicBezTo>
                <a:cubicBezTo>
                  <a:pt x="899924" y="3452323"/>
                  <a:pt x="869635" y="3434225"/>
                  <a:pt x="859062" y="3395935"/>
                </a:cubicBezTo>
                <a:cubicBezTo>
                  <a:pt x="853080" y="3371418"/>
                  <a:pt x="850423" y="3346205"/>
                  <a:pt x="851156" y="3320974"/>
                </a:cubicBezTo>
                <a:cubicBezTo>
                  <a:pt x="851156" y="2661967"/>
                  <a:pt x="851156" y="2002904"/>
                  <a:pt x="851156" y="1343774"/>
                </a:cubicBezTo>
                <a:lnTo>
                  <a:pt x="851156" y="1271288"/>
                </a:lnTo>
                <a:cubicBezTo>
                  <a:pt x="741428" y="1271288"/>
                  <a:pt x="636749" y="1275479"/>
                  <a:pt x="532640" y="1270431"/>
                </a:cubicBezTo>
                <a:cubicBezTo>
                  <a:pt x="252224" y="1257001"/>
                  <a:pt x="12575" y="1017161"/>
                  <a:pt x="3336" y="737031"/>
                </a:cubicBezTo>
                <a:cubicBezTo>
                  <a:pt x="-2569" y="556533"/>
                  <a:pt x="193" y="375843"/>
                  <a:pt x="2098" y="195249"/>
                </a:cubicBezTo>
                <a:cubicBezTo>
                  <a:pt x="3241" y="86759"/>
                  <a:pt x="93347" y="1416"/>
                  <a:pt x="202123" y="-299"/>
                </a:cubicBezTo>
                <a:cubicBezTo>
                  <a:pt x="306898" y="-1918"/>
                  <a:pt x="399290" y="79901"/>
                  <a:pt x="402720" y="187534"/>
                </a:cubicBezTo>
                <a:cubicBezTo>
                  <a:pt x="407387" y="330409"/>
                  <a:pt x="409101" y="472808"/>
                  <a:pt x="404339" y="615206"/>
                </a:cubicBezTo>
                <a:cubicBezTo>
                  <a:pt x="398528" y="788180"/>
                  <a:pt x="521687" y="883050"/>
                  <a:pt x="658275" y="871143"/>
                </a:cubicBezTo>
                <a:cubicBezTo>
                  <a:pt x="720854" y="865714"/>
                  <a:pt x="784291" y="870191"/>
                  <a:pt x="851347" y="870191"/>
                </a:cubicBezTo>
                <a:cubicBezTo>
                  <a:pt x="851347" y="849807"/>
                  <a:pt x="851347" y="834377"/>
                  <a:pt x="851347" y="818851"/>
                </a:cubicBezTo>
                <a:cubicBezTo>
                  <a:pt x="850775" y="653211"/>
                  <a:pt x="943358" y="559676"/>
                  <a:pt x="1110141" y="559295"/>
                </a:cubicBezTo>
                <a:cubicBezTo>
                  <a:pt x="1368935" y="558723"/>
                  <a:pt x="1627634" y="559295"/>
                  <a:pt x="1886333" y="559295"/>
                </a:cubicBezTo>
                <a:cubicBezTo>
                  <a:pt x="2510154" y="559295"/>
                  <a:pt x="3133985" y="559552"/>
                  <a:pt x="3757806" y="560057"/>
                </a:cubicBezTo>
                <a:cubicBezTo>
                  <a:pt x="3798896" y="559400"/>
                  <a:pt x="3839854" y="565019"/>
                  <a:pt x="3879249" y="576726"/>
                </a:cubicBezTo>
                <a:cubicBezTo>
                  <a:pt x="3971547" y="606443"/>
                  <a:pt x="4025458" y="689597"/>
                  <a:pt x="4029268" y="797134"/>
                </a:cubicBezTo>
                <a:cubicBezTo>
                  <a:pt x="4030030" y="819232"/>
                  <a:pt x="4029268" y="841330"/>
                  <a:pt x="4029268" y="863809"/>
                </a:cubicBezTo>
                <a:cubicBezTo>
                  <a:pt x="4123756" y="863809"/>
                  <a:pt x="4217958" y="874668"/>
                  <a:pt x="4308541" y="861047"/>
                </a:cubicBezTo>
                <a:cubicBezTo>
                  <a:pt x="4415316" y="845045"/>
                  <a:pt x="4475038" y="751795"/>
                  <a:pt x="4475324" y="633018"/>
                </a:cubicBezTo>
                <a:cubicBezTo>
                  <a:pt x="4475324" y="496716"/>
                  <a:pt x="4475324" y="360508"/>
                  <a:pt x="4475324" y="224301"/>
                </a:cubicBezTo>
                <a:cubicBezTo>
                  <a:pt x="4475324" y="101714"/>
                  <a:pt x="4539427" y="20370"/>
                  <a:pt x="4646774" y="3797"/>
                </a:cubicBezTo>
                <a:cubicBezTo>
                  <a:pt x="4759074" y="-13444"/>
                  <a:pt x="4873183" y="65995"/>
                  <a:pt x="4875374" y="178580"/>
                </a:cubicBezTo>
                <a:cubicBezTo>
                  <a:pt x="4879660" y="384130"/>
                  <a:pt x="4883470" y="590918"/>
                  <a:pt x="4866421" y="795419"/>
                </a:cubicBezTo>
                <a:cubicBezTo>
                  <a:pt x="4845846" y="1043069"/>
                  <a:pt x="4608007" y="1257192"/>
                  <a:pt x="4359595" y="1269860"/>
                </a:cubicBezTo>
                <a:cubicBezTo>
                  <a:pt x="4252058" y="1275384"/>
                  <a:pt x="4144139" y="1270812"/>
                  <a:pt x="4031268" y="1270812"/>
                </a:cubicBezTo>
                <a:cubicBezTo>
                  <a:pt x="4030125" y="1294053"/>
                  <a:pt x="4028601" y="1310722"/>
                  <a:pt x="4028601" y="1327486"/>
                </a:cubicBezTo>
                <a:cubicBezTo>
                  <a:pt x="4028601" y="1987883"/>
                  <a:pt x="4028601" y="2648508"/>
                  <a:pt x="4028601" y="3309353"/>
                </a:cubicBezTo>
                <a:cubicBezTo>
                  <a:pt x="4029392" y="3337737"/>
                  <a:pt x="4026896" y="3366122"/>
                  <a:pt x="4021172" y="3393935"/>
                </a:cubicBezTo>
                <a:cubicBezTo>
                  <a:pt x="4011647" y="3434987"/>
                  <a:pt x="3979643" y="3453181"/>
                  <a:pt x="3939066" y="3450418"/>
                </a:cubicBezTo>
                <a:cubicBezTo>
                  <a:pt x="3900966" y="3447846"/>
                  <a:pt x="3872391" y="3426701"/>
                  <a:pt x="3867914" y="3386600"/>
                </a:cubicBezTo>
                <a:cubicBezTo>
                  <a:pt x="3863057" y="3341071"/>
                  <a:pt x="3862390" y="3295065"/>
                  <a:pt x="3862104" y="3249250"/>
                </a:cubicBezTo>
                <a:cubicBezTo>
                  <a:pt x="3861342" y="3124187"/>
                  <a:pt x="3862104" y="2999123"/>
                  <a:pt x="3862104" y="2870060"/>
                </a:cubicBezTo>
                <a:lnTo>
                  <a:pt x="3754186" y="2870060"/>
                </a:lnTo>
                <a:lnTo>
                  <a:pt x="3754186" y="2922638"/>
                </a:lnTo>
                <a:cubicBezTo>
                  <a:pt x="3754186" y="3065513"/>
                  <a:pt x="3754186" y="3207816"/>
                  <a:pt x="3754186" y="3350405"/>
                </a:cubicBezTo>
                <a:cubicBezTo>
                  <a:pt x="3754186" y="3391173"/>
                  <a:pt x="3744661" y="3426605"/>
                  <a:pt x="3703894" y="3444512"/>
                </a:cubicBezTo>
                <a:cubicBezTo>
                  <a:pt x="3646744" y="3470039"/>
                  <a:pt x="3591213" y="3429749"/>
                  <a:pt x="3590547" y="3360026"/>
                </a:cubicBezTo>
                <a:cubicBezTo>
                  <a:pt x="3589308" y="3212769"/>
                  <a:pt x="3590547" y="3065418"/>
                  <a:pt x="3590547" y="2918066"/>
                </a:cubicBezTo>
                <a:lnTo>
                  <a:pt x="3590547" y="2868631"/>
                </a:lnTo>
                <a:lnTo>
                  <a:pt x="3478913" y="2868631"/>
                </a:lnTo>
                <a:lnTo>
                  <a:pt x="3478913" y="2922733"/>
                </a:lnTo>
                <a:cubicBezTo>
                  <a:pt x="3478913" y="3065608"/>
                  <a:pt x="3478913" y="3207912"/>
                  <a:pt x="3478913" y="3350501"/>
                </a:cubicBezTo>
                <a:cubicBezTo>
                  <a:pt x="3478913" y="3414985"/>
                  <a:pt x="3448528" y="3451656"/>
                  <a:pt x="3397475" y="3451275"/>
                </a:cubicBezTo>
                <a:cubicBezTo>
                  <a:pt x="3346421" y="3450894"/>
                  <a:pt x="3316036" y="3414509"/>
                  <a:pt x="3316036" y="3349739"/>
                </a:cubicBezTo>
                <a:cubicBezTo>
                  <a:pt x="3316036" y="3208769"/>
                  <a:pt x="3316036" y="3067704"/>
                  <a:pt x="3316036" y="2926734"/>
                </a:cubicBezTo>
                <a:lnTo>
                  <a:pt x="3316036" y="2868345"/>
                </a:lnTo>
                <a:lnTo>
                  <a:pt x="3206212" y="2868345"/>
                </a:lnTo>
                <a:cubicBezTo>
                  <a:pt x="3206212" y="2884443"/>
                  <a:pt x="3206212" y="2899587"/>
                  <a:pt x="3206212" y="2914732"/>
                </a:cubicBezTo>
                <a:cubicBezTo>
                  <a:pt x="3206212" y="3055702"/>
                  <a:pt x="3206212" y="3196701"/>
                  <a:pt x="3206212" y="3337737"/>
                </a:cubicBezTo>
                <a:cubicBezTo>
                  <a:pt x="3206365" y="3353682"/>
                  <a:pt x="3205156" y="3369618"/>
                  <a:pt x="3202593" y="3385362"/>
                </a:cubicBezTo>
                <a:cubicBezTo>
                  <a:pt x="3195450" y="3427272"/>
                  <a:pt x="3167636" y="3449370"/>
                  <a:pt x="3127250" y="3451180"/>
                </a:cubicBezTo>
                <a:cubicBezTo>
                  <a:pt x="3090808" y="3455171"/>
                  <a:pt x="3057080" y="3431473"/>
                  <a:pt x="3048478" y="3395840"/>
                </a:cubicBezTo>
                <a:cubicBezTo>
                  <a:pt x="3043316" y="3375999"/>
                  <a:pt x="3040849" y="3355568"/>
                  <a:pt x="3041145" y="3335070"/>
                </a:cubicBezTo>
                <a:cubicBezTo>
                  <a:pt x="3040573" y="3181527"/>
                  <a:pt x="3041145" y="3027984"/>
                  <a:pt x="3041145" y="2870536"/>
                </a:cubicBezTo>
                <a:lnTo>
                  <a:pt x="2933417" y="2870536"/>
                </a:lnTo>
                <a:lnTo>
                  <a:pt x="2933417" y="2929020"/>
                </a:lnTo>
                <a:cubicBezTo>
                  <a:pt x="2933417" y="3068466"/>
                  <a:pt x="2933417" y="3207912"/>
                  <a:pt x="2933417" y="3347357"/>
                </a:cubicBezTo>
                <a:cubicBezTo>
                  <a:pt x="2933417" y="3409651"/>
                  <a:pt x="2909604" y="3442607"/>
                  <a:pt x="2863598" y="3449942"/>
                </a:cubicBezTo>
                <a:cubicBezTo>
                  <a:pt x="2817593" y="3457276"/>
                  <a:pt x="2780159" y="3432130"/>
                  <a:pt x="2772825" y="3387649"/>
                </a:cubicBezTo>
                <a:cubicBezTo>
                  <a:pt x="2768882" y="3357883"/>
                  <a:pt x="2767320" y="3327841"/>
                  <a:pt x="2768158" y="3297827"/>
                </a:cubicBezTo>
                <a:cubicBezTo>
                  <a:pt x="2768158" y="3163144"/>
                  <a:pt x="2768158" y="3028461"/>
                  <a:pt x="2768158" y="2893777"/>
                </a:cubicBezTo>
                <a:cubicBezTo>
                  <a:pt x="2767672" y="2885386"/>
                  <a:pt x="2766758" y="2877023"/>
                  <a:pt x="2765396" y="2868726"/>
                </a:cubicBezTo>
                <a:lnTo>
                  <a:pt x="2658811" y="2868726"/>
                </a:lnTo>
                <a:lnTo>
                  <a:pt x="2658811" y="2925019"/>
                </a:lnTo>
                <a:cubicBezTo>
                  <a:pt x="2658811" y="3067894"/>
                  <a:pt x="2658811" y="3210198"/>
                  <a:pt x="2658811" y="3352787"/>
                </a:cubicBezTo>
                <a:cubicBezTo>
                  <a:pt x="2658811" y="3394125"/>
                  <a:pt x="2647381" y="3428987"/>
                  <a:pt x="2606900" y="3445751"/>
                </a:cubicBezTo>
                <a:cubicBezTo>
                  <a:pt x="2550512" y="3469183"/>
                  <a:pt x="2496219" y="3429463"/>
                  <a:pt x="2495648" y="3363074"/>
                </a:cubicBezTo>
                <a:cubicBezTo>
                  <a:pt x="2494409" y="3214103"/>
                  <a:pt x="2495172" y="3065227"/>
                  <a:pt x="2495172" y="2916256"/>
                </a:cubicBezTo>
                <a:lnTo>
                  <a:pt x="2495172" y="2869488"/>
                </a:lnTo>
                <a:lnTo>
                  <a:pt x="2384205" y="2869488"/>
                </a:lnTo>
                <a:lnTo>
                  <a:pt x="2384205" y="2914161"/>
                </a:lnTo>
                <a:cubicBezTo>
                  <a:pt x="2384205" y="3061512"/>
                  <a:pt x="2384205" y="3208864"/>
                  <a:pt x="2384205" y="3356216"/>
                </a:cubicBezTo>
                <a:cubicBezTo>
                  <a:pt x="2384205" y="3399936"/>
                  <a:pt x="2370870" y="3434511"/>
                  <a:pt x="2324864" y="3447084"/>
                </a:cubicBezTo>
                <a:cubicBezTo>
                  <a:pt x="2267143" y="3462896"/>
                  <a:pt x="2221423" y="3424796"/>
                  <a:pt x="2220851" y="3358216"/>
                </a:cubicBezTo>
                <a:cubicBezTo>
                  <a:pt x="2219804" y="3220390"/>
                  <a:pt x="2220851" y="3082562"/>
                  <a:pt x="2220851" y="2944736"/>
                </a:cubicBezTo>
                <a:lnTo>
                  <a:pt x="2220851" y="2869679"/>
                </a:lnTo>
                <a:lnTo>
                  <a:pt x="2110838" y="2869679"/>
                </a:lnTo>
                <a:cubicBezTo>
                  <a:pt x="2110838" y="2954575"/>
                  <a:pt x="2110838" y="3039538"/>
                  <a:pt x="2110838" y="3124568"/>
                </a:cubicBezTo>
                <a:cubicBezTo>
                  <a:pt x="2110838" y="3194291"/>
                  <a:pt x="2111790" y="3264014"/>
                  <a:pt x="2111505" y="3334118"/>
                </a:cubicBezTo>
                <a:cubicBezTo>
                  <a:pt x="2111828" y="3353101"/>
                  <a:pt x="2110142" y="3372065"/>
                  <a:pt x="2106456" y="3390696"/>
                </a:cubicBezTo>
                <a:cubicBezTo>
                  <a:pt x="2097693" y="3429844"/>
                  <a:pt x="2069499" y="3449561"/>
                  <a:pt x="2031304" y="3451180"/>
                </a:cubicBezTo>
                <a:cubicBezTo>
                  <a:pt x="1994918" y="3452799"/>
                  <a:pt x="1966058" y="3435274"/>
                  <a:pt x="1954532" y="3399745"/>
                </a:cubicBezTo>
                <a:cubicBezTo>
                  <a:pt x="1948503" y="3378476"/>
                  <a:pt x="1945741" y="3356406"/>
                  <a:pt x="1946341" y="3334308"/>
                </a:cubicBezTo>
                <a:cubicBezTo>
                  <a:pt x="1945674" y="3180765"/>
                  <a:pt x="1946341" y="3027318"/>
                  <a:pt x="1946341" y="2870060"/>
                </a:cubicBezTo>
                <a:lnTo>
                  <a:pt x="1838518" y="2870060"/>
                </a:lnTo>
                <a:lnTo>
                  <a:pt x="1838518" y="2924448"/>
                </a:lnTo>
                <a:cubicBezTo>
                  <a:pt x="1838518" y="3062274"/>
                  <a:pt x="1838518" y="3200101"/>
                  <a:pt x="1838518" y="3337928"/>
                </a:cubicBezTo>
                <a:cubicBezTo>
                  <a:pt x="1839042" y="3358464"/>
                  <a:pt x="1836251" y="3378952"/>
                  <a:pt x="1830231" y="3398602"/>
                </a:cubicBezTo>
                <a:cubicBezTo>
                  <a:pt x="1817468" y="3435654"/>
                  <a:pt x="1788226" y="3453752"/>
                  <a:pt x="1749269" y="3450513"/>
                </a:cubicBezTo>
                <a:cubicBezTo>
                  <a:pt x="1710312" y="3447275"/>
                  <a:pt x="1682594" y="3426415"/>
                  <a:pt x="1677641" y="3386696"/>
                </a:cubicBezTo>
                <a:cubicBezTo>
                  <a:pt x="1674193" y="3355225"/>
                  <a:pt x="1672888" y="3323564"/>
                  <a:pt x="1673735" y="3291922"/>
                </a:cubicBezTo>
                <a:cubicBezTo>
                  <a:pt x="1673735" y="3160477"/>
                  <a:pt x="1673735" y="3028937"/>
                  <a:pt x="1673735" y="2897492"/>
                </a:cubicBezTo>
                <a:cubicBezTo>
                  <a:pt x="1673069" y="2887567"/>
                  <a:pt x="1671735" y="2877708"/>
                  <a:pt x="1669735" y="2867965"/>
                </a:cubicBezTo>
                <a:lnTo>
                  <a:pt x="1563436" y="2867965"/>
                </a:lnTo>
                <a:lnTo>
                  <a:pt x="1563436" y="2925115"/>
                </a:lnTo>
                <a:cubicBezTo>
                  <a:pt x="1563436" y="3069323"/>
                  <a:pt x="1563912" y="3213436"/>
                  <a:pt x="1563436" y="3357645"/>
                </a:cubicBezTo>
                <a:cubicBezTo>
                  <a:pt x="1563436" y="3424320"/>
                  <a:pt x="1518573" y="3462420"/>
                  <a:pt x="1460852" y="3447561"/>
                </a:cubicBezTo>
                <a:cubicBezTo>
                  <a:pt x="1414941" y="3435368"/>
                  <a:pt x="1400654" y="3401174"/>
                  <a:pt x="1400749" y="3357168"/>
                </a:cubicBezTo>
                <a:cubicBezTo>
                  <a:pt x="1400749" y="3216199"/>
                  <a:pt x="1400749" y="3075200"/>
                  <a:pt x="1400749" y="2934163"/>
                </a:cubicBezTo>
                <a:close/>
                <a:moveTo>
                  <a:pt x="1016796" y="1842027"/>
                </a:moveTo>
                <a:cubicBezTo>
                  <a:pt x="1161767" y="1847837"/>
                  <a:pt x="1285115" y="1905368"/>
                  <a:pt x="1410464" y="1958993"/>
                </a:cubicBezTo>
                <a:cubicBezTo>
                  <a:pt x="1464814" y="1980644"/>
                  <a:pt x="1521688" y="1995331"/>
                  <a:pt x="1579724" y="2002713"/>
                </a:cubicBezTo>
                <a:cubicBezTo>
                  <a:pt x="1744697" y="2027764"/>
                  <a:pt x="1900907" y="1996332"/>
                  <a:pt x="2050068" y="1922513"/>
                </a:cubicBezTo>
                <a:cubicBezTo>
                  <a:pt x="2151652" y="1873592"/>
                  <a:pt x="2261904" y="1845236"/>
                  <a:pt x="2374490" y="1839074"/>
                </a:cubicBezTo>
                <a:cubicBezTo>
                  <a:pt x="2556608" y="1826501"/>
                  <a:pt x="2725200" y="1870506"/>
                  <a:pt x="2889411" y="1946897"/>
                </a:cubicBezTo>
                <a:cubicBezTo>
                  <a:pt x="3068386" y="2030145"/>
                  <a:pt x="3256029" y="2034908"/>
                  <a:pt x="3440623" y="1969090"/>
                </a:cubicBezTo>
                <a:cubicBezTo>
                  <a:pt x="3578545" y="1919846"/>
                  <a:pt x="3708180" y="1846503"/>
                  <a:pt x="3859723" y="1841264"/>
                </a:cubicBezTo>
                <a:cubicBezTo>
                  <a:pt x="3860771" y="1826120"/>
                  <a:pt x="3862009" y="1816880"/>
                  <a:pt x="3862009" y="1807546"/>
                </a:cubicBezTo>
                <a:cubicBezTo>
                  <a:pt x="3862009" y="1473342"/>
                  <a:pt x="3862009" y="1139081"/>
                  <a:pt x="3862009" y="804754"/>
                </a:cubicBezTo>
                <a:cubicBezTo>
                  <a:pt x="3862009" y="744937"/>
                  <a:pt x="3842959" y="726173"/>
                  <a:pt x="3780856" y="726077"/>
                </a:cubicBezTo>
                <a:cubicBezTo>
                  <a:pt x="3601500" y="726077"/>
                  <a:pt x="3422145" y="726077"/>
                  <a:pt x="3242693" y="726077"/>
                </a:cubicBezTo>
                <a:lnTo>
                  <a:pt x="1114046" y="726077"/>
                </a:lnTo>
                <a:cubicBezTo>
                  <a:pt x="1035275" y="726077"/>
                  <a:pt x="1016987" y="741032"/>
                  <a:pt x="1016891" y="807897"/>
                </a:cubicBezTo>
                <a:cubicBezTo>
                  <a:pt x="1016510" y="1056624"/>
                  <a:pt x="1016510" y="1305359"/>
                  <a:pt x="1016891" y="1554086"/>
                </a:cubicBezTo>
                <a:cubicBezTo>
                  <a:pt x="1016701" y="1647336"/>
                  <a:pt x="1016796" y="1740680"/>
                  <a:pt x="1016796" y="1842027"/>
                </a:cubicBezTo>
                <a:close/>
                <a:moveTo>
                  <a:pt x="3860104" y="2325134"/>
                </a:moveTo>
                <a:cubicBezTo>
                  <a:pt x="3759901" y="2332755"/>
                  <a:pt x="3675319" y="2371616"/>
                  <a:pt x="3587975" y="2404668"/>
                </a:cubicBezTo>
                <a:cubicBezTo>
                  <a:pt x="3498440" y="2438482"/>
                  <a:pt x="3405857" y="2470200"/>
                  <a:pt x="3311750" y="2485536"/>
                </a:cubicBezTo>
                <a:cubicBezTo>
                  <a:pt x="3118392" y="2517063"/>
                  <a:pt x="2935607" y="2473153"/>
                  <a:pt x="2758061" y="2392095"/>
                </a:cubicBezTo>
                <a:cubicBezTo>
                  <a:pt x="2682928" y="2359310"/>
                  <a:pt x="2603471" y="2337498"/>
                  <a:pt x="2522127" y="2327325"/>
                </a:cubicBezTo>
                <a:cubicBezTo>
                  <a:pt x="2357345" y="2304656"/>
                  <a:pt x="2204183" y="2348471"/>
                  <a:pt x="2053592" y="2417622"/>
                </a:cubicBezTo>
                <a:cubicBezTo>
                  <a:pt x="1835565" y="2517539"/>
                  <a:pt x="1608965" y="2521350"/>
                  <a:pt x="1382461" y="2442959"/>
                </a:cubicBezTo>
                <a:cubicBezTo>
                  <a:pt x="1312357" y="2418670"/>
                  <a:pt x="1245968" y="2383809"/>
                  <a:pt x="1175864" y="2359139"/>
                </a:cubicBezTo>
                <a:cubicBezTo>
                  <a:pt x="1126620" y="2341803"/>
                  <a:pt x="1074137" y="2333707"/>
                  <a:pt x="1019463" y="2321039"/>
                </a:cubicBezTo>
                <a:lnTo>
                  <a:pt x="1019463" y="2698038"/>
                </a:lnTo>
                <a:lnTo>
                  <a:pt x="3860104" y="2698038"/>
                </a:lnTo>
                <a:close/>
                <a:moveTo>
                  <a:pt x="1017558" y="2008047"/>
                </a:moveTo>
                <a:cubicBezTo>
                  <a:pt x="1017558" y="2053291"/>
                  <a:pt x="1015653" y="2094344"/>
                  <a:pt x="1018892" y="2135016"/>
                </a:cubicBezTo>
                <a:cubicBezTo>
                  <a:pt x="1022673" y="2148256"/>
                  <a:pt x="1032998" y="2158618"/>
                  <a:pt x="1046228" y="2162448"/>
                </a:cubicBezTo>
                <a:cubicBezTo>
                  <a:pt x="1168529" y="2173211"/>
                  <a:pt x="1277781" y="2222646"/>
                  <a:pt x="1389129" y="2268556"/>
                </a:cubicBezTo>
                <a:cubicBezTo>
                  <a:pt x="1453041" y="2295731"/>
                  <a:pt x="1520316" y="2314190"/>
                  <a:pt x="1589154" y="2323420"/>
                </a:cubicBezTo>
                <a:cubicBezTo>
                  <a:pt x="1752269" y="2343956"/>
                  <a:pt x="1917737" y="2313686"/>
                  <a:pt x="2063022" y="2236743"/>
                </a:cubicBezTo>
                <a:cubicBezTo>
                  <a:pt x="2168655" y="2181974"/>
                  <a:pt x="2284574" y="2161876"/>
                  <a:pt x="2402589" y="2156542"/>
                </a:cubicBezTo>
                <a:cubicBezTo>
                  <a:pt x="2572705" y="2148732"/>
                  <a:pt x="2729868" y="2194642"/>
                  <a:pt x="2884077" y="2264460"/>
                </a:cubicBezTo>
                <a:cubicBezTo>
                  <a:pt x="3087531" y="2356472"/>
                  <a:pt x="3296034" y="2355234"/>
                  <a:pt x="3501011" y="2265127"/>
                </a:cubicBezTo>
                <a:cubicBezTo>
                  <a:pt x="3608739" y="2217502"/>
                  <a:pt x="3716086" y="2172734"/>
                  <a:pt x="3835053" y="2162543"/>
                </a:cubicBezTo>
                <a:cubicBezTo>
                  <a:pt x="3847198" y="2159200"/>
                  <a:pt x="3856770" y="2149846"/>
                  <a:pt x="3860390" y="2137778"/>
                </a:cubicBezTo>
                <a:cubicBezTo>
                  <a:pt x="3863152" y="2095582"/>
                  <a:pt x="3861628" y="2053100"/>
                  <a:pt x="3861628" y="2008619"/>
                </a:cubicBezTo>
                <a:cubicBezTo>
                  <a:pt x="3762187" y="2010333"/>
                  <a:pt x="3677891" y="2045100"/>
                  <a:pt x="3594928" y="2084247"/>
                </a:cubicBezTo>
                <a:cubicBezTo>
                  <a:pt x="3484838" y="2137168"/>
                  <a:pt x="3365338" y="2167724"/>
                  <a:pt x="3243360" y="2174163"/>
                </a:cubicBezTo>
                <a:cubicBezTo>
                  <a:pt x="3074863" y="2182545"/>
                  <a:pt x="2917605" y="2145112"/>
                  <a:pt x="2765110" y="2073865"/>
                </a:cubicBezTo>
                <a:cubicBezTo>
                  <a:pt x="2550702" y="1973757"/>
                  <a:pt x="2333342" y="1976806"/>
                  <a:pt x="2116362" y="2071293"/>
                </a:cubicBezTo>
                <a:cubicBezTo>
                  <a:pt x="2052735" y="2099011"/>
                  <a:pt x="1988441" y="2127872"/>
                  <a:pt x="1921671" y="2145017"/>
                </a:cubicBezTo>
                <a:cubicBezTo>
                  <a:pt x="1702025" y="2201215"/>
                  <a:pt x="1488284" y="2181879"/>
                  <a:pt x="1282639" y="2083580"/>
                </a:cubicBezTo>
                <a:cubicBezTo>
                  <a:pt x="1201486" y="2044433"/>
                  <a:pt x="1117285" y="2010905"/>
                  <a:pt x="1017558" y="2008047"/>
                </a:cubicBezTo>
                <a:close/>
                <a:moveTo>
                  <a:pt x="847537" y="1034116"/>
                </a:moveTo>
                <a:lnTo>
                  <a:pt x="646178" y="1034116"/>
                </a:lnTo>
                <a:cubicBezTo>
                  <a:pt x="401957" y="1033449"/>
                  <a:pt x="238699" y="868762"/>
                  <a:pt x="239842" y="625112"/>
                </a:cubicBezTo>
                <a:cubicBezTo>
                  <a:pt x="240508" y="491762"/>
                  <a:pt x="239842" y="359175"/>
                  <a:pt x="239842" y="226205"/>
                </a:cubicBezTo>
                <a:cubicBezTo>
                  <a:pt x="239842" y="199154"/>
                  <a:pt x="243176" y="167627"/>
                  <a:pt x="203552" y="167151"/>
                </a:cubicBezTo>
                <a:cubicBezTo>
                  <a:pt x="165452" y="166674"/>
                  <a:pt x="164023" y="196583"/>
                  <a:pt x="164023" y="224301"/>
                </a:cubicBezTo>
                <a:cubicBezTo>
                  <a:pt x="164023" y="377843"/>
                  <a:pt x="162880" y="531386"/>
                  <a:pt x="164690" y="684929"/>
                </a:cubicBezTo>
                <a:cubicBezTo>
                  <a:pt x="167261" y="890574"/>
                  <a:pt x="285466" y="1056404"/>
                  <a:pt x="478443" y="1094504"/>
                </a:cubicBezTo>
                <a:cubicBezTo>
                  <a:pt x="597696" y="1118031"/>
                  <a:pt x="723331" y="1109173"/>
                  <a:pt x="847251" y="1114888"/>
                </a:cubicBezTo>
                <a:close/>
                <a:moveTo>
                  <a:pt x="4030887" y="1103172"/>
                </a:moveTo>
                <a:cubicBezTo>
                  <a:pt x="4148331" y="1103172"/>
                  <a:pt x="4263393" y="1114317"/>
                  <a:pt x="4375312" y="1100601"/>
                </a:cubicBezTo>
                <a:cubicBezTo>
                  <a:pt x="4556287" y="1078502"/>
                  <a:pt x="4700495" y="917816"/>
                  <a:pt x="4707353" y="744080"/>
                </a:cubicBezTo>
                <a:cubicBezTo>
                  <a:pt x="4714306" y="567105"/>
                  <a:pt x="4713163" y="389845"/>
                  <a:pt x="4714877" y="212775"/>
                </a:cubicBezTo>
                <a:cubicBezTo>
                  <a:pt x="4714877" y="186201"/>
                  <a:pt x="4703257" y="161245"/>
                  <a:pt x="4673729" y="168579"/>
                </a:cubicBezTo>
                <a:cubicBezTo>
                  <a:pt x="4659347" y="172103"/>
                  <a:pt x="4641154" y="198297"/>
                  <a:pt x="4640869" y="214490"/>
                </a:cubicBezTo>
                <a:cubicBezTo>
                  <a:pt x="4638297" y="350602"/>
                  <a:pt x="4640869" y="486714"/>
                  <a:pt x="4638773" y="622826"/>
                </a:cubicBezTo>
                <a:cubicBezTo>
                  <a:pt x="4639059" y="665413"/>
                  <a:pt x="4633867" y="707866"/>
                  <a:pt x="4623342" y="749128"/>
                </a:cubicBezTo>
                <a:cubicBezTo>
                  <a:pt x="4573431" y="927245"/>
                  <a:pt x="4435414" y="1031354"/>
                  <a:pt x="4249962" y="1034021"/>
                </a:cubicBezTo>
                <a:cubicBezTo>
                  <a:pt x="4177477" y="1034973"/>
                  <a:pt x="4105087" y="1034021"/>
                  <a:pt x="4030887" y="103402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77" name="Полилиния: фигура 276">
            <a:extLst>
              <a:ext uri="{FF2B5EF4-FFF2-40B4-BE49-F238E27FC236}">
                <a16:creationId xmlns:a16="http://schemas.microsoft.com/office/drawing/2014/main" id="{1D3581E4-932C-459B-8C22-3CE8670C511A}"/>
              </a:ext>
            </a:extLst>
          </p:cNvPr>
          <p:cNvSpPr>
            <a:spLocks noChangeAspect="1"/>
          </p:cNvSpPr>
          <p:nvPr/>
        </p:nvSpPr>
        <p:spPr>
          <a:xfrm>
            <a:off x="7507443" y="3343783"/>
            <a:ext cx="295625" cy="324000"/>
          </a:xfrm>
          <a:custGeom>
            <a:avLst/>
            <a:gdLst>
              <a:gd name="connsiteX0" fmla="*/ 1500854 w 2184559"/>
              <a:gd name="connsiteY0" fmla="*/ 2100676 h 2394237"/>
              <a:gd name="connsiteX1" fmla="*/ 1705165 w 2184559"/>
              <a:gd name="connsiteY1" fmla="*/ 2188782 h 2394237"/>
              <a:gd name="connsiteX2" fmla="*/ 1732597 w 2184559"/>
              <a:gd name="connsiteY2" fmla="*/ 2215929 h 2394237"/>
              <a:gd name="connsiteX3" fmla="*/ 1766316 w 2184559"/>
              <a:gd name="connsiteY3" fmla="*/ 2249076 h 2394237"/>
              <a:gd name="connsiteX4" fmla="*/ 1903952 w 2184559"/>
              <a:gd name="connsiteY4" fmla="*/ 2309083 h 2394237"/>
              <a:gd name="connsiteX5" fmla="*/ 2026825 w 2184559"/>
              <a:gd name="connsiteY5" fmla="*/ 2262506 h 2394237"/>
              <a:gd name="connsiteX6" fmla="*/ 2105311 w 2184559"/>
              <a:gd name="connsiteY6" fmla="*/ 2187735 h 2394237"/>
              <a:gd name="connsiteX7" fmla="*/ 2120836 w 2184559"/>
              <a:gd name="connsiteY7" fmla="*/ 2170304 h 2394237"/>
              <a:gd name="connsiteX8" fmla="*/ 2184178 w 2184559"/>
              <a:gd name="connsiteY8" fmla="*/ 2223168 h 2394237"/>
              <a:gd name="connsiteX9" fmla="*/ 1904905 w 2184559"/>
              <a:gd name="connsiteY9" fmla="*/ 2391189 h 2394237"/>
              <a:gd name="connsiteX10" fmla="*/ 1823371 w 2184559"/>
              <a:gd name="connsiteY10" fmla="*/ 2376711 h 2394237"/>
              <a:gd name="connsiteX11" fmla="*/ 1693259 w 2184559"/>
              <a:gd name="connsiteY11" fmla="*/ 2290986 h 2394237"/>
              <a:gd name="connsiteX12" fmla="*/ 1668780 w 2184559"/>
              <a:gd name="connsiteY12" fmla="*/ 2271078 h 2394237"/>
              <a:gd name="connsiteX13" fmla="*/ 1646682 w 2184559"/>
              <a:gd name="connsiteY13" fmla="*/ 2252505 h 2394237"/>
              <a:gd name="connsiteX14" fmla="*/ 1515618 w 2184559"/>
              <a:gd name="connsiteY14" fmla="*/ 2186973 h 2394237"/>
              <a:gd name="connsiteX15" fmla="*/ 1502092 w 2184559"/>
              <a:gd name="connsiteY15" fmla="*/ 2186973 h 2394237"/>
              <a:gd name="connsiteX16" fmla="*/ 1359694 w 2184559"/>
              <a:gd name="connsiteY16" fmla="*/ 2241456 h 2394237"/>
              <a:gd name="connsiteX17" fmla="*/ 1333214 w 2184559"/>
              <a:gd name="connsiteY17" fmla="*/ 2266030 h 2394237"/>
              <a:gd name="connsiteX18" fmla="*/ 1283398 w 2184559"/>
              <a:gd name="connsiteY18" fmla="*/ 2310988 h 2394237"/>
              <a:gd name="connsiteX19" fmla="*/ 1092898 w 2184559"/>
              <a:gd name="connsiteY19" fmla="*/ 2383950 h 2394237"/>
              <a:gd name="connsiteX20" fmla="*/ 899065 w 2184559"/>
              <a:gd name="connsiteY20" fmla="*/ 2307750 h 2394237"/>
              <a:gd name="connsiteX21" fmla="*/ 864013 w 2184559"/>
              <a:gd name="connsiteY21" fmla="*/ 2275460 h 2394237"/>
              <a:gd name="connsiteX22" fmla="*/ 825913 w 2184559"/>
              <a:gd name="connsiteY22" fmla="*/ 2240122 h 2394237"/>
              <a:gd name="connsiteX23" fmla="*/ 689229 w 2184559"/>
              <a:gd name="connsiteY23" fmla="*/ 2185830 h 2394237"/>
              <a:gd name="connsiteX24" fmla="*/ 547687 w 2184559"/>
              <a:gd name="connsiteY24" fmla="*/ 2245361 h 2394237"/>
              <a:gd name="connsiteX25" fmla="*/ 512350 w 2184559"/>
              <a:gd name="connsiteY25" fmla="*/ 2279841 h 2394237"/>
              <a:gd name="connsiteX26" fmla="*/ 466439 w 2184559"/>
              <a:gd name="connsiteY26" fmla="*/ 2323561 h 2394237"/>
              <a:gd name="connsiteX27" fmla="*/ 285464 w 2184559"/>
              <a:gd name="connsiteY27" fmla="*/ 2394237 h 2394237"/>
              <a:gd name="connsiteX28" fmla="*/ 124587 w 2184559"/>
              <a:gd name="connsiteY28" fmla="*/ 2338896 h 2394237"/>
              <a:gd name="connsiteX29" fmla="*/ 27718 w 2184559"/>
              <a:gd name="connsiteY29" fmla="*/ 2253171 h 2394237"/>
              <a:gd name="connsiteX30" fmla="*/ 1905 w 2184559"/>
              <a:gd name="connsiteY30" fmla="*/ 2228025 h 2394237"/>
              <a:gd name="connsiteX31" fmla="*/ 66103 w 2184559"/>
              <a:gd name="connsiteY31" fmla="*/ 2174495 h 2394237"/>
              <a:gd name="connsiteX32" fmla="*/ 76200 w 2184559"/>
              <a:gd name="connsiteY32" fmla="*/ 2184020 h 2394237"/>
              <a:gd name="connsiteX33" fmla="*/ 138493 w 2184559"/>
              <a:gd name="connsiteY33" fmla="*/ 2242884 h 2394237"/>
              <a:gd name="connsiteX34" fmla="*/ 285464 w 2184559"/>
              <a:gd name="connsiteY34" fmla="*/ 2308321 h 2394237"/>
              <a:gd name="connsiteX35" fmla="*/ 437197 w 2184559"/>
              <a:gd name="connsiteY35" fmla="*/ 2235836 h 2394237"/>
              <a:gd name="connsiteX36" fmla="*/ 447484 w 2184559"/>
              <a:gd name="connsiteY36" fmla="*/ 2225739 h 2394237"/>
              <a:gd name="connsiteX37" fmla="*/ 608647 w 2184559"/>
              <a:gd name="connsiteY37" fmla="*/ 2113344 h 2394237"/>
              <a:gd name="connsiteX38" fmla="*/ 694372 w 2184559"/>
              <a:gd name="connsiteY38" fmla="*/ 2101629 h 2394237"/>
              <a:gd name="connsiteX39" fmla="*/ 877062 w 2184559"/>
              <a:gd name="connsiteY39" fmla="*/ 2171637 h 2394237"/>
              <a:gd name="connsiteX40" fmla="*/ 915162 w 2184559"/>
              <a:gd name="connsiteY40" fmla="*/ 2206880 h 2394237"/>
              <a:gd name="connsiteX41" fmla="*/ 965263 w 2184559"/>
              <a:gd name="connsiteY41" fmla="*/ 2251838 h 2394237"/>
              <a:gd name="connsiteX42" fmla="*/ 1228344 w 2184559"/>
              <a:gd name="connsiteY42" fmla="*/ 2249171 h 2394237"/>
              <a:gd name="connsiteX43" fmla="*/ 1269873 w 2184559"/>
              <a:gd name="connsiteY43" fmla="*/ 2211071 h 2394237"/>
              <a:gd name="connsiteX44" fmla="*/ 1305687 w 2184559"/>
              <a:gd name="connsiteY44" fmla="*/ 2178210 h 2394237"/>
              <a:gd name="connsiteX45" fmla="*/ 1500854 w 2184559"/>
              <a:gd name="connsiteY45" fmla="*/ 2100676 h 2394237"/>
              <a:gd name="connsiteX46" fmla="*/ 1497331 w 2184559"/>
              <a:gd name="connsiteY46" fmla="*/ 1758633 h 2394237"/>
              <a:gd name="connsiteX47" fmla="*/ 1714787 w 2184559"/>
              <a:gd name="connsiteY47" fmla="*/ 1858455 h 2394237"/>
              <a:gd name="connsiteX48" fmla="*/ 1717644 w 2184559"/>
              <a:gd name="connsiteY48" fmla="*/ 1861217 h 2394237"/>
              <a:gd name="connsiteX49" fmla="*/ 1726312 w 2184559"/>
              <a:gd name="connsiteY49" fmla="*/ 1869885 h 2394237"/>
              <a:gd name="connsiteX50" fmla="*/ 1903096 w 2184559"/>
              <a:gd name="connsiteY50" fmla="*/ 1968659 h 2394237"/>
              <a:gd name="connsiteX51" fmla="*/ 2096358 w 2184559"/>
              <a:gd name="connsiteY51" fmla="*/ 1858074 h 2394237"/>
              <a:gd name="connsiteX52" fmla="*/ 2119980 w 2184559"/>
              <a:gd name="connsiteY52" fmla="*/ 1831880 h 2394237"/>
              <a:gd name="connsiteX53" fmla="*/ 2183798 w 2184559"/>
              <a:gd name="connsiteY53" fmla="*/ 1884744 h 2394237"/>
              <a:gd name="connsiteX54" fmla="*/ 1901572 w 2184559"/>
              <a:gd name="connsiteY54" fmla="*/ 2050193 h 2394237"/>
              <a:gd name="connsiteX55" fmla="*/ 1849851 w 2184559"/>
              <a:gd name="connsiteY55" fmla="*/ 2045526 h 2394237"/>
              <a:gd name="connsiteX56" fmla="*/ 1735551 w 2184559"/>
              <a:gd name="connsiteY56" fmla="*/ 1994472 h 2394237"/>
              <a:gd name="connsiteX57" fmla="*/ 1674686 w 2184559"/>
              <a:gd name="connsiteY57" fmla="*/ 1940846 h 2394237"/>
              <a:gd name="connsiteX58" fmla="*/ 1652493 w 2184559"/>
              <a:gd name="connsiteY58" fmla="*/ 1918558 h 2394237"/>
              <a:gd name="connsiteX59" fmla="*/ 1497236 w 2184559"/>
              <a:gd name="connsiteY59" fmla="*/ 1845787 h 2394237"/>
              <a:gd name="connsiteX60" fmla="*/ 1344836 w 2184559"/>
              <a:gd name="connsiteY60" fmla="*/ 1913891 h 2394237"/>
              <a:gd name="connsiteX61" fmla="*/ 1318737 w 2184559"/>
              <a:gd name="connsiteY61" fmla="*/ 1938370 h 2394237"/>
              <a:gd name="connsiteX62" fmla="*/ 1286257 w 2184559"/>
              <a:gd name="connsiteY62" fmla="*/ 1968564 h 2394237"/>
              <a:gd name="connsiteX63" fmla="*/ 909353 w 2184559"/>
              <a:gd name="connsiteY63" fmla="*/ 1977041 h 2394237"/>
              <a:gd name="connsiteX64" fmla="*/ 862585 w 2184559"/>
              <a:gd name="connsiteY64" fmla="*/ 1935131 h 2394237"/>
              <a:gd name="connsiteX65" fmla="*/ 818008 w 2184559"/>
              <a:gd name="connsiteY65" fmla="*/ 1894745 h 2394237"/>
              <a:gd name="connsiteX66" fmla="*/ 555594 w 2184559"/>
              <a:gd name="connsiteY66" fmla="*/ 1898746 h 2394237"/>
              <a:gd name="connsiteX67" fmla="*/ 510065 w 2184559"/>
              <a:gd name="connsiteY67" fmla="*/ 1941608 h 2394237"/>
              <a:gd name="connsiteX68" fmla="*/ 469107 w 2184559"/>
              <a:gd name="connsiteY68" fmla="*/ 1980375 h 2394237"/>
              <a:gd name="connsiteX69" fmla="*/ 283846 w 2184559"/>
              <a:gd name="connsiteY69" fmla="*/ 2054194 h 2394237"/>
              <a:gd name="connsiteX70" fmla="*/ 121064 w 2184559"/>
              <a:gd name="connsiteY70" fmla="*/ 1997711 h 2394237"/>
              <a:gd name="connsiteX71" fmla="*/ 25814 w 2184559"/>
              <a:gd name="connsiteY71" fmla="*/ 1910938 h 2394237"/>
              <a:gd name="connsiteX72" fmla="*/ 2287 w 2184559"/>
              <a:gd name="connsiteY72" fmla="*/ 1887602 h 2394237"/>
              <a:gd name="connsiteX73" fmla="*/ 68962 w 2184559"/>
              <a:gd name="connsiteY73" fmla="*/ 1831785 h 2394237"/>
              <a:gd name="connsiteX74" fmla="*/ 70772 w 2184559"/>
              <a:gd name="connsiteY74" fmla="*/ 1833785 h 2394237"/>
              <a:gd name="connsiteX75" fmla="*/ 112872 w 2184559"/>
              <a:gd name="connsiteY75" fmla="*/ 1879315 h 2394237"/>
              <a:gd name="connsiteX76" fmla="*/ 282989 w 2184559"/>
              <a:gd name="connsiteY76" fmla="*/ 1968945 h 2394237"/>
              <a:gd name="connsiteX77" fmla="*/ 450914 w 2184559"/>
              <a:gd name="connsiteY77" fmla="*/ 1881982 h 2394237"/>
              <a:gd name="connsiteX78" fmla="*/ 685420 w 2184559"/>
              <a:gd name="connsiteY78" fmla="*/ 1761586 h 2394237"/>
              <a:gd name="connsiteX79" fmla="*/ 898113 w 2184559"/>
              <a:gd name="connsiteY79" fmla="*/ 1851121 h 2394237"/>
              <a:gd name="connsiteX80" fmla="*/ 1092137 w 2184559"/>
              <a:gd name="connsiteY80" fmla="*/ 1957420 h 2394237"/>
              <a:gd name="connsiteX81" fmla="*/ 1290543 w 2184559"/>
              <a:gd name="connsiteY81" fmla="*/ 1854550 h 2394237"/>
              <a:gd name="connsiteX82" fmla="*/ 1497331 w 2184559"/>
              <a:gd name="connsiteY82" fmla="*/ 1758633 h 2394237"/>
              <a:gd name="connsiteX83" fmla="*/ 1501521 w 2184559"/>
              <a:gd name="connsiteY83" fmla="*/ 1480979 h 2394237"/>
              <a:gd name="connsiteX84" fmla="*/ 1700879 w 2184559"/>
              <a:gd name="connsiteY84" fmla="*/ 1563275 h 2394237"/>
              <a:gd name="connsiteX85" fmla="*/ 1732026 w 2184559"/>
              <a:gd name="connsiteY85" fmla="*/ 1593850 h 2394237"/>
              <a:gd name="connsiteX86" fmla="*/ 1765459 w 2184559"/>
              <a:gd name="connsiteY86" fmla="*/ 1626521 h 2394237"/>
              <a:gd name="connsiteX87" fmla="*/ 1905286 w 2184559"/>
              <a:gd name="connsiteY87" fmla="*/ 1688434 h 2394237"/>
              <a:gd name="connsiteX88" fmla="*/ 2037778 w 2184559"/>
              <a:gd name="connsiteY88" fmla="*/ 1634808 h 2394237"/>
              <a:gd name="connsiteX89" fmla="*/ 2109026 w 2184559"/>
              <a:gd name="connsiteY89" fmla="*/ 1568133 h 2394237"/>
              <a:gd name="connsiteX90" fmla="*/ 2123694 w 2184559"/>
              <a:gd name="connsiteY90" fmla="*/ 1553464 h 2394237"/>
              <a:gd name="connsiteX91" fmla="*/ 2184559 w 2184559"/>
              <a:gd name="connsiteY91" fmla="*/ 1604899 h 2394237"/>
              <a:gd name="connsiteX92" fmla="*/ 1913572 w 2184559"/>
              <a:gd name="connsiteY92" fmla="*/ 1773492 h 2394237"/>
              <a:gd name="connsiteX93" fmla="*/ 1834705 w 2184559"/>
              <a:gd name="connsiteY93" fmla="*/ 1761300 h 2394237"/>
              <a:gd name="connsiteX94" fmla="*/ 1725739 w 2184559"/>
              <a:gd name="connsiteY94" fmla="*/ 1700435 h 2394237"/>
              <a:gd name="connsiteX95" fmla="*/ 1704403 w 2184559"/>
              <a:gd name="connsiteY95" fmla="*/ 1685767 h 2394237"/>
              <a:gd name="connsiteX96" fmla="*/ 1666303 w 2184559"/>
              <a:gd name="connsiteY96" fmla="*/ 1650619 h 2394237"/>
              <a:gd name="connsiteX97" fmla="*/ 1638395 w 2184559"/>
              <a:gd name="connsiteY97" fmla="*/ 1622806 h 2394237"/>
              <a:gd name="connsiteX98" fmla="*/ 1363789 w 2184559"/>
              <a:gd name="connsiteY98" fmla="*/ 1621378 h 2394237"/>
              <a:gd name="connsiteX99" fmla="*/ 1326737 w 2184559"/>
              <a:gd name="connsiteY99" fmla="*/ 1655096 h 2394237"/>
              <a:gd name="connsiteX100" fmla="*/ 1276159 w 2184559"/>
              <a:gd name="connsiteY100" fmla="*/ 1700149 h 2394237"/>
              <a:gd name="connsiteX101" fmla="*/ 917162 w 2184559"/>
              <a:gd name="connsiteY101" fmla="*/ 1700149 h 2394237"/>
              <a:gd name="connsiteX102" fmla="*/ 867823 w 2184559"/>
              <a:gd name="connsiteY102" fmla="*/ 1655953 h 2394237"/>
              <a:gd name="connsiteX103" fmla="*/ 829723 w 2184559"/>
              <a:gd name="connsiteY103" fmla="*/ 1621187 h 2394237"/>
              <a:gd name="connsiteX104" fmla="*/ 550926 w 2184559"/>
              <a:gd name="connsiteY104" fmla="*/ 1625569 h 2394237"/>
              <a:gd name="connsiteX105" fmla="*/ 518636 w 2184559"/>
              <a:gd name="connsiteY105" fmla="*/ 1657382 h 2394237"/>
              <a:gd name="connsiteX106" fmla="*/ 486632 w 2184559"/>
              <a:gd name="connsiteY106" fmla="*/ 1688719 h 2394237"/>
              <a:gd name="connsiteX107" fmla="*/ 288226 w 2184559"/>
              <a:gd name="connsiteY107" fmla="*/ 1774444 h 2394237"/>
              <a:gd name="connsiteX108" fmla="*/ 101822 w 2184559"/>
              <a:gd name="connsiteY108" fmla="*/ 1701673 h 2394237"/>
              <a:gd name="connsiteX109" fmla="*/ 18097 w 2184559"/>
              <a:gd name="connsiteY109" fmla="*/ 1627569 h 2394237"/>
              <a:gd name="connsiteX110" fmla="*/ 0 w 2184559"/>
              <a:gd name="connsiteY110" fmla="*/ 1611662 h 2394237"/>
              <a:gd name="connsiteX111" fmla="*/ 68389 w 2184559"/>
              <a:gd name="connsiteY111" fmla="*/ 1554512 h 2394237"/>
              <a:gd name="connsiteX112" fmla="*/ 79438 w 2184559"/>
              <a:gd name="connsiteY112" fmla="*/ 1565371 h 2394237"/>
              <a:gd name="connsiteX113" fmla="*/ 143351 w 2184559"/>
              <a:gd name="connsiteY113" fmla="*/ 1626426 h 2394237"/>
              <a:gd name="connsiteX114" fmla="*/ 286988 w 2184559"/>
              <a:gd name="connsiteY114" fmla="*/ 1688815 h 2394237"/>
              <a:gd name="connsiteX115" fmla="*/ 435578 w 2184559"/>
              <a:gd name="connsiteY115" fmla="*/ 1620139 h 2394237"/>
              <a:gd name="connsiteX116" fmla="*/ 452247 w 2184559"/>
              <a:gd name="connsiteY116" fmla="*/ 1603375 h 2394237"/>
              <a:gd name="connsiteX117" fmla="*/ 516922 w 2184559"/>
              <a:gd name="connsiteY117" fmla="*/ 1543939 h 2394237"/>
              <a:gd name="connsiteX118" fmla="*/ 692467 w 2184559"/>
              <a:gd name="connsiteY118" fmla="*/ 1481074 h 2394237"/>
              <a:gd name="connsiteX119" fmla="*/ 871442 w 2184559"/>
              <a:gd name="connsiteY119" fmla="*/ 1545749 h 2394237"/>
              <a:gd name="connsiteX120" fmla="*/ 919067 w 2184559"/>
              <a:gd name="connsiteY120" fmla="*/ 1588326 h 2394237"/>
              <a:gd name="connsiteX121" fmla="*/ 947642 w 2184559"/>
              <a:gd name="connsiteY121" fmla="*/ 1615377 h 2394237"/>
              <a:gd name="connsiteX122" fmla="*/ 1096232 w 2184559"/>
              <a:gd name="connsiteY122" fmla="*/ 1679290 h 2394237"/>
              <a:gd name="connsiteX123" fmla="*/ 1245680 w 2184559"/>
              <a:gd name="connsiteY123" fmla="*/ 1614996 h 2394237"/>
              <a:gd name="connsiteX124" fmla="*/ 1274255 w 2184559"/>
              <a:gd name="connsiteY124" fmla="*/ 1588421 h 2394237"/>
              <a:gd name="connsiteX125" fmla="*/ 1308068 w 2184559"/>
              <a:gd name="connsiteY125" fmla="*/ 1557179 h 2394237"/>
              <a:gd name="connsiteX126" fmla="*/ 1501521 w 2184559"/>
              <a:gd name="connsiteY126" fmla="*/ 1480979 h 2394237"/>
              <a:gd name="connsiteX127" fmla="*/ 906078 w 2184559"/>
              <a:gd name="connsiteY127" fmla="*/ 785562 h 2394237"/>
              <a:gd name="connsiteX128" fmla="*/ 925259 w 2184559"/>
              <a:gd name="connsiteY128" fmla="*/ 789845 h 2394237"/>
              <a:gd name="connsiteX129" fmla="*/ 937451 w 2184559"/>
              <a:gd name="connsiteY129" fmla="*/ 845090 h 2394237"/>
              <a:gd name="connsiteX130" fmla="*/ 673703 w 2184559"/>
              <a:gd name="connsiteY130" fmla="*/ 1119029 h 2394237"/>
              <a:gd name="connsiteX131" fmla="*/ 639890 w 2184559"/>
              <a:gd name="connsiteY131" fmla="*/ 1129983 h 2394237"/>
              <a:gd name="connsiteX132" fmla="*/ 612458 w 2184559"/>
              <a:gd name="connsiteY132" fmla="*/ 1103122 h 2394237"/>
              <a:gd name="connsiteX133" fmla="*/ 635032 w 2184559"/>
              <a:gd name="connsiteY133" fmla="*/ 1068070 h 2394237"/>
              <a:gd name="connsiteX134" fmla="*/ 731425 w 2184559"/>
              <a:gd name="connsiteY134" fmla="*/ 1017874 h 2394237"/>
              <a:gd name="connsiteX135" fmla="*/ 878967 w 2184559"/>
              <a:gd name="connsiteY135" fmla="*/ 826040 h 2394237"/>
              <a:gd name="connsiteX136" fmla="*/ 906078 w 2184559"/>
              <a:gd name="connsiteY136" fmla="*/ 785562 h 2394237"/>
              <a:gd name="connsiteX137" fmla="*/ 616554 w 2184559"/>
              <a:gd name="connsiteY137" fmla="*/ 79471 h 2394237"/>
              <a:gd name="connsiteX138" fmla="*/ 250127 w 2184559"/>
              <a:gd name="connsiteY138" fmla="*/ 701358 h 2394237"/>
              <a:gd name="connsiteX139" fmla="*/ 250413 w 2184559"/>
              <a:gd name="connsiteY139" fmla="*/ 701358 h 2394237"/>
              <a:gd name="connsiteX140" fmla="*/ 231649 w 2184559"/>
              <a:gd name="connsiteY140" fmla="*/ 821468 h 2394237"/>
              <a:gd name="connsiteX141" fmla="*/ 637985 w 2184559"/>
              <a:gd name="connsiteY141" fmla="*/ 1181418 h 2394237"/>
              <a:gd name="connsiteX142" fmla="*/ 976504 w 2184559"/>
              <a:gd name="connsiteY142" fmla="*/ 695643 h 2394237"/>
              <a:gd name="connsiteX143" fmla="*/ 789623 w 2184559"/>
              <a:gd name="connsiteY143" fmla="*/ 335217 h 2394237"/>
              <a:gd name="connsiteX144" fmla="*/ 616554 w 2184559"/>
              <a:gd name="connsiteY144" fmla="*/ 79471 h 2394237"/>
              <a:gd name="connsiteX145" fmla="*/ 612375 w 2184559"/>
              <a:gd name="connsiteY145" fmla="*/ 140 h 2394237"/>
              <a:gd name="connsiteX146" fmla="*/ 647225 w 2184559"/>
              <a:gd name="connsiteY146" fmla="*/ 21464 h 2394237"/>
              <a:gd name="connsiteX147" fmla="*/ 1021652 w 2184559"/>
              <a:gd name="connsiteY147" fmla="*/ 635255 h 2394237"/>
              <a:gd name="connsiteX148" fmla="*/ 945452 w 2184559"/>
              <a:gd name="connsiteY148" fmla="*/ 1097693 h 2394237"/>
              <a:gd name="connsiteX149" fmla="*/ 491300 w 2184559"/>
              <a:gd name="connsiteY149" fmla="*/ 1226376 h 2394237"/>
              <a:gd name="connsiteX150" fmla="*/ 173927 w 2184559"/>
              <a:gd name="connsiteY150" fmla="*/ 870808 h 2394237"/>
              <a:gd name="connsiteX151" fmla="*/ 168308 w 2184559"/>
              <a:gd name="connsiteY151" fmla="*/ 809467 h 2394237"/>
              <a:gd name="connsiteX152" fmla="*/ 156592 w 2184559"/>
              <a:gd name="connsiteY152" fmla="*/ 805371 h 2394237"/>
              <a:gd name="connsiteX153" fmla="*/ 225553 w 2184559"/>
              <a:gd name="connsiteY153" fmla="*/ 596393 h 2394237"/>
              <a:gd name="connsiteX154" fmla="*/ 579026 w 2184559"/>
              <a:gd name="connsiteY154" fmla="*/ 24893 h 2394237"/>
              <a:gd name="connsiteX155" fmla="*/ 612375 w 2184559"/>
              <a:gd name="connsiteY155" fmla="*/ 140 h 2394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2184559" h="2394237">
                <a:moveTo>
                  <a:pt x="1500854" y="2100676"/>
                </a:moveTo>
                <a:cubicBezTo>
                  <a:pt x="1573530" y="2100676"/>
                  <a:pt x="1644205" y="2131632"/>
                  <a:pt x="1705165" y="2188782"/>
                </a:cubicBezTo>
                <a:cubicBezTo>
                  <a:pt x="1714405" y="2197545"/>
                  <a:pt x="1723072" y="2206404"/>
                  <a:pt x="1732597" y="2215929"/>
                </a:cubicBezTo>
                <a:cubicBezTo>
                  <a:pt x="1743456" y="2226882"/>
                  <a:pt x="1754600" y="2238217"/>
                  <a:pt x="1766316" y="2249076"/>
                </a:cubicBezTo>
                <a:cubicBezTo>
                  <a:pt x="1809559" y="2288890"/>
                  <a:pt x="1855851" y="2309083"/>
                  <a:pt x="1903952" y="2309083"/>
                </a:cubicBezTo>
                <a:cubicBezTo>
                  <a:pt x="1949025" y="2308016"/>
                  <a:pt x="1992373" y="2291586"/>
                  <a:pt x="2026825" y="2262506"/>
                </a:cubicBezTo>
                <a:cubicBezTo>
                  <a:pt x="2054762" y="2239513"/>
                  <a:pt x="2080993" y="2214519"/>
                  <a:pt x="2105311" y="2187735"/>
                </a:cubicBezTo>
                <a:lnTo>
                  <a:pt x="2120836" y="2170304"/>
                </a:lnTo>
                <a:lnTo>
                  <a:pt x="2184178" y="2223168"/>
                </a:lnTo>
                <a:cubicBezTo>
                  <a:pt x="2118836" y="2324514"/>
                  <a:pt x="2009680" y="2391189"/>
                  <a:pt x="1904905" y="2391189"/>
                </a:cubicBezTo>
                <a:cubicBezTo>
                  <a:pt x="1877073" y="2391312"/>
                  <a:pt x="1849460" y="2386407"/>
                  <a:pt x="1823371" y="2376711"/>
                </a:cubicBezTo>
                <a:cubicBezTo>
                  <a:pt x="1777460" y="2359851"/>
                  <a:pt x="1734693" y="2324799"/>
                  <a:pt x="1693259" y="2290986"/>
                </a:cubicBezTo>
                <a:cubicBezTo>
                  <a:pt x="1685068" y="2284223"/>
                  <a:pt x="1676305" y="2277079"/>
                  <a:pt x="1668780" y="2271078"/>
                </a:cubicBezTo>
                <a:cubicBezTo>
                  <a:pt x="1661255" y="2265078"/>
                  <a:pt x="1653921" y="2258791"/>
                  <a:pt x="1646682" y="2252505"/>
                </a:cubicBezTo>
                <a:cubicBezTo>
                  <a:pt x="1612582" y="2223263"/>
                  <a:pt x="1573911" y="2190021"/>
                  <a:pt x="1515618" y="2186973"/>
                </a:cubicBezTo>
                <a:cubicBezTo>
                  <a:pt x="1511046" y="2186973"/>
                  <a:pt x="1506569" y="2186973"/>
                  <a:pt x="1502092" y="2186973"/>
                </a:cubicBezTo>
                <a:cubicBezTo>
                  <a:pt x="1449400" y="2186230"/>
                  <a:pt x="1398432" y="2205727"/>
                  <a:pt x="1359694" y="2241456"/>
                </a:cubicBezTo>
                <a:cubicBezTo>
                  <a:pt x="1350835" y="2249552"/>
                  <a:pt x="1341977" y="2257839"/>
                  <a:pt x="1333214" y="2266030"/>
                </a:cubicBezTo>
                <a:cubicBezTo>
                  <a:pt x="1316355" y="2281937"/>
                  <a:pt x="1300448" y="2296891"/>
                  <a:pt x="1283398" y="2310988"/>
                </a:cubicBezTo>
                <a:cubicBezTo>
                  <a:pt x="1230487" y="2357013"/>
                  <a:pt x="1163012" y="2382864"/>
                  <a:pt x="1092898" y="2383950"/>
                </a:cubicBezTo>
                <a:cubicBezTo>
                  <a:pt x="1024318" y="2383950"/>
                  <a:pt x="957262" y="2357851"/>
                  <a:pt x="899065" y="2307750"/>
                </a:cubicBezTo>
                <a:cubicBezTo>
                  <a:pt x="887158" y="2297558"/>
                  <a:pt x="875919" y="2287176"/>
                  <a:pt x="864013" y="2275460"/>
                </a:cubicBezTo>
                <a:cubicBezTo>
                  <a:pt x="852106" y="2263744"/>
                  <a:pt x="839343" y="2251647"/>
                  <a:pt x="825913" y="2240122"/>
                </a:cubicBezTo>
                <a:cubicBezTo>
                  <a:pt x="788356" y="2206184"/>
                  <a:pt x="739835" y="2186915"/>
                  <a:pt x="689229" y="2185830"/>
                </a:cubicBezTo>
                <a:cubicBezTo>
                  <a:pt x="639032" y="2185830"/>
                  <a:pt x="590074" y="2206404"/>
                  <a:pt x="547687" y="2245361"/>
                </a:cubicBezTo>
                <a:cubicBezTo>
                  <a:pt x="535400" y="2256600"/>
                  <a:pt x="523684" y="2268411"/>
                  <a:pt x="512350" y="2279841"/>
                </a:cubicBezTo>
                <a:cubicBezTo>
                  <a:pt x="496824" y="2294986"/>
                  <a:pt x="482155" y="2310226"/>
                  <a:pt x="466439" y="2323561"/>
                </a:cubicBezTo>
                <a:cubicBezTo>
                  <a:pt x="411385" y="2369757"/>
                  <a:pt x="348901" y="2394237"/>
                  <a:pt x="285464" y="2394237"/>
                </a:cubicBezTo>
                <a:cubicBezTo>
                  <a:pt x="227319" y="2393360"/>
                  <a:pt x="170964" y="2373977"/>
                  <a:pt x="124587" y="2338896"/>
                </a:cubicBezTo>
                <a:cubicBezTo>
                  <a:pt x="90321" y="2312636"/>
                  <a:pt x="57951" y="2283985"/>
                  <a:pt x="27718" y="2253171"/>
                </a:cubicBezTo>
                <a:cubicBezTo>
                  <a:pt x="19336" y="2244885"/>
                  <a:pt x="10763" y="2236503"/>
                  <a:pt x="1905" y="2228025"/>
                </a:cubicBezTo>
                <a:lnTo>
                  <a:pt x="66103" y="2174495"/>
                </a:lnTo>
                <a:lnTo>
                  <a:pt x="76200" y="2184020"/>
                </a:lnTo>
                <a:cubicBezTo>
                  <a:pt x="96393" y="2203641"/>
                  <a:pt x="117157" y="2223834"/>
                  <a:pt x="138493" y="2242884"/>
                </a:cubicBezTo>
                <a:cubicBezTo>
                  <a:pt x="186880" y="2286318"/>
                  <a:pt x="236315" y="2308321"/>
                  <a:pt x="285464" y="2308321"/>
                </a:cubicBezTo>
                <a:cubicBezTo>
                  <a:pt x="337375" y="2308321"/>
                  <a:pt x="388429" y="2283937"/>
                  <a:pt x="437197" y="2235836"/>
                </a:cubicBezTo>
                <a:lnTo>
                  <a:pt x="447484" y="2225739"/>
                </a:lnTo>
                <a:cubicBezTo>
                  <a:pt x="496919" y="2176781"/>
                  <a:pt x="543687" y="2130585"/>
                  <a:pt x="608647" y="2113344"/>
                </a:cubicBezTo>
                <a:cubicBezTo>
                  <a:pt x="636600" y="2105772"/>
                  <a:pt x="665416" y="2101829"/>
                  <a:pt x="694372" y="2101629"/>
                </a:cubicBezTo>
                <a:cubicBezTo>
                  <a:pt x="761771" y="2101895"/>
                  <a:pt x="826741" y="2126794"/>
                  <a:pt x="877062" y="2171637"/>
                </a:cubicBezTo>
                <a:cubicBezTo>
                  <a:pt x="889730" y="2182686"/>
                  <a:pt x="902113" y="2194402"/>
                  <a:pt x="915162" y="2206880"/>
                </a:cubicBezTo>
                <a:cubicBezTo>
                  <a:pt x="931069" y="2221929"/>
                  <a:pt x="947452" y="2237550"/>
                  <a:pt x="965263" y="2251838"/>
                </a:cubicBezTo>
                <a:cubicBezTo>
                  <a:pt x="1041702" y="2315713"/>
                  <a:pt x="1153220" y="2314589"/>
                  <a:pt x="1228344" y="2249171"/>
                </a:cubicBezTo>
                <a:cubicBezTo>
                  <a:pt x="1243013" y="2236693"/>
                  <a:pt x="1257681" y="2222691"/>
                  <a:pt x="1269873" y="2211071"/>
                </a:cubicBezTo>
                <a:cubicBezTo>
                  <a:pt x="1282065" y="2199450"/>
                  <a:pt x="1293590" y="2188497"/>
                  <a:pt x="1305687" y="2178210"/>
                </a:cubicBezTo>
                <a:cubicBezTo>
                  <a:pt x="1365504" y="2127537"/>
                  <a:pt x="1432941" y="2100676"/>
                  <a:pt x="1500854" y="2100676"/>
                </a:cubicBezTo>
                <a:close/>
                <a:moveTo>
                  <a:pt x="1497331" y="1758633"/>
                </a:moveTo>
                <a:cubicBezTo>
                  <a:pt x="1571150" y="1758633"/>
                  <a:pt x="1646302" y="1793209"/>
                  <a:pt x="1714787" y="1858455"/>
                </a:cubicBezTo>
                <a:lnTo>
                  <a:pt x="1717644" y="1861217"/>
                </a:lnTo>
                <a:cubicBezTo>
                  <a:pt x="1720702" y="1863941"/>
                  <a:pt x="1723588" y="1866828"/>
                  <a:pt x="1726312" y="1869885"/>
                </a:cubicBezTo>
                <a:cubicBezTo>
                  <a:pt x="1782986" y="1935417"/>
                  <a:pt x="1842517" y="1968659"/>
                  <a:pt x="1903096" y="1968659"/>
                </a:cubicBezTo>
                <a:cubicBezTo>
                  <a:pt x="1967485" y="1968659"/>
                  <a:pt x="2030731" y="1932464"/>
                  <a:pt x="2096358" y="1858074"/>
                </a:cubicBezTo>
                <a:cubicBezTo>
                  <a:pt x="2104074" y="1849406"/>
                  <a:pt x="2111884" y="1840834"/>
                  <a:pt x="2119980" y="1831880"/>
                </a:cubicBezTo>
                <a:lnTo>
                  <a:pt x="2183798" y="1884744"/>
                </a:lnTo>
                <a:cubicBezTo>
                  <a:pt x="2116075" y="1987328"/>
                  <a:pt x="2009776" y="2050193"/>
                  <a:pt x="1901572" y="2050193"/>
                </a:cubicBezTo>
                <a:cubicBezTo>
                  <a:pt x="1884227" y="2050212"/>
                  <a:pt x="1866910" y="2048650"/>
                  <a:pt x="1849851" y="2045526"/>
                </a:cubicBezTo>
                <a:cubicBezTo>
                  <a:pt x="1808322" y="2037906"/>
                  <a:pt x="1766984" y="2014284"/>
                  <a:pt x="1735551" y="1994472"/>
                </a:cubicBezTo>
                <a:cubicBezTo>
                  <a:pt x="1713291" y="1978965"/>
                  <a:pt x="1692870" y="1960982"/>
                  <a:pt x="1674686" y="1940846"/>
                </a:cubicBezTo>
                <a:cubicBezTo>
                  <a:pt x="1667352" y="1933322"/>
                  <a:pt x="1660018" y="1925797"/>
                  <a:pt x="1652493" y="1918558"/>
                </a:cubicBezTo>
                <a:cubicBezTo>
                  <a:pt x="1602011" y="1870266"/>
                  <a:pt x="1550290" y="1845787"/>
                  <a:pt x="1497236" y="1845787"/>
                </a:cubicBezTo>
                <a:cubicBezTo>
                  <a:pt x="1446086" y="1845787"/>
                  <a:pt x="1394842" y="1868647"/>
                  <a:pt x="1344836" y="1913891"/>
                </a:cubicBezTo>
                <a:cubicBezTo>
                  <a:pt x="1335977" y="1921892"/>
                  <a:pt x="1327405" y="1930178"/>
                  <a:pt x="1318737" y="1938370"/>
                </a:cubicBezTo>
                <a:cubicBezTo>
                  <a:pt x="1307688" y="1949038"/>
                  <a:pt x="1297211" y="1959039"/>
                  <a:pt x="1286257" y="1968564"/>
                </a:cubicBezTo>
                <a:cubicBezTo>
                  <a:pt x="1180806" y="2066205"/>
                  <a:pt x="1019081" y="2069843"/>
                  <a:pt x="909353" y="1977041"/>
                </a:cubicBezTo>
                <a:cubicBezTo>
                  <a:pt x="893351" y="1964278"/>
                  <a:pt x="878396" y="1950086"/>
                  <a:pt x="862585" y="1935131"/>
                </a:cubicBezTo>
                <a:cubicBezTo>
                  <a:pt x="848393" y="1921606"/>
                  <a:pt x="833724" y="1907699"/>
                  <a:pt x="818008" y="1894745"/>
                </a:cubicBezTo>
                <a:cubicBezTo>
                  <a:pt x="742494" y="1828470"/>
                  <a:pt x="629049" y="1830194"/>
                  <a:pt x="555594" y="1898746"/>
                </a:cubicBezTo>
                <a:cubicBezTo>
                  <a:pt x="539687" y="1913033"/>
                  <a:pt x="524066" y="1927988"/>
                  <a:pt x="510065" y="1941608"/>
                </a:cubicBezTo>
                <a:cubicBezTo>
                  <a:pt x="496063" y="1955229"/>
                  <a:pt x="482918" y="1968088"/>
                  <a:pt x="469107" y="1980375"/>
                </a:cubicBezTo>
                <a:cubicBezTo>
                  <a:pt x="418602" y="2027038"/>
                  <a:pt x="352601" y="2053337"/>
                  <a:pt x="283846" y="2054194"/>
                </a:cubicBezTo>
                <a:cubicBezTo>
                  <a:pt x="224874" y="2053641"/>
                  <a:pt x="167704" y="2033801"/>
                  <a:pt x="121064" y="1997711"/>
                </a:cubicBezTo>
                <a:cubicBezTo>
                  <a:pt x="87413" y="1970945"/>
                  <a:pt x="55592" y="1941951"/>
                  <a:pt x="25814" y="1910938"/>
                </a:cubicBezTo>
                <a:cubicBezTo>
                  <a:pt x="18098" y="1903223"/>
                  <a:pt x="10288" y="1895412"/>
                  <a:pt x="2287" y="1887602"/>
                </a:cubicBezTo>
                <a:lnTo>
                  <a:pt x="68962" y="1831785"/>
                </a:lnTo>
                <a:lnTo>
                  <a:pt x="70772" y="1833785"/>
                </a:lnTo>
                <a:cubicBezTo>
                  <a:pt x="85154" y="1849597"/>
                  <a:pt x="98680" y="1864456"/>
                  <a:pt x="112872" y="1879315"/>
                </a:cubicBezTo>
                <a:cubicBezTo>
                  <a:pt x="170594" y="1939703"/>
                  <a:pt x="227077" y="1968945"/>
                  <a:pt x="282989" y="1968945"/>
                </a:cubicBezTo>
                <a:cubicBezTo>
                  <a:pt x="338900" y="1968945"/>
                  <a:pt x="393764" y="1940561"/>
                  <a:pt x="450914" y="1881982"/>
                </a:cubicBezTo>
                <a:cubicBezTo>
                  <a:pt x="511874" y="1819593"/>
                  <a:pt x="582455" y="1761586"/>
                  <a:pt x="685420" y="1761586"/>
                </a:cubicBezTo>
                <a:cubicBezTo>
                  <a:pt x="772669" y="1761586"/>
                  <a:pt x="844011" y="1791780"/>
                  <a:pt x="898113" y="1851121"/>
                </a:cubicBezTo>
                <a:cubicBezTo>
                  <a:pt x="963169" y="1922654"/>
                  <a:pt x="1027653" y="1957420"/>
                  <a:pt x="1092137" y="1957420"/>
                </a:cubicBezTo>
                <a:cubicBezTo>
                  <a:pt x="1156622" y="1957420"/>
                  <a:pt x="1219582" y="1924749"/>
                  <a:pt x="1290543" y="1854550"/>
                </a:cubicBezTo>
                <a:cubicBezTo>
                  <a:pt x="1354456" y="1790923"/>
                  <a:pt x="1423512" y="1758633"/>
                  <a:pt x="1497331" y="1758633"/>
                </a:cubicBezTo>
                <a:close/>
                <a:moveTo>
                  <a:pt x="1501521" y="1480979"/>
                </a:moveTo>
                <a:cubicBezTo>
                  <a:pt x="1573721" y="1480979"/>
                  <a:pt x="1642681" y="1509459"/>
                  <a:pt x="1700879" y="1563275"/>
                </a:cubicBezTo>
                <a:cubicBezTo>
                  <a:pt x="1711452" y="1572991"/>
                  <a:pt x="1721358" y="1583087"/>
                  <a:pt x="1732026" y="1593850"/>
                </a:cubicBezTo>
                <a:cubicBezTo>
                  <a:pt x="1742694" y="1604614"/>
                  <a:pt x="1753838" y="1615853"/>
                  <a:pt x="1765459" y="1626521"/>
                </a:cubicBezTo>
                <a:cubicBezTo>
                  <a:pt x="1810036" y="1667574"/>
                  <a:pt x="1856994" y="1688434"/>
                  <a:pt x="1905286" y="1688434"/>
                </a:cubicBezTo>
                <a:cubicBezTo>
                  <a:pt x="1950053" y="1688434"/>
                  <a:pt x="1994630" y="1670336"/>
                  <a:pt x="2037778" y="1634808"/>
                </a:cubicBezTo>
                <a:cubicBezTo>
                  <a:pt x="2062648" y="1613805"/>
                  <a:pt x="2086423" y="1591555"/>
                  <a:pt x="2109026" y="1568133"/>
                </a:cubicBezTo>
                <a:lnTo>
                  <a:pt x="2123694" y="1553464"/>
                </a:lnTo>
                <a:lnTo>
                  <a:pt x="2184559" y="1604899"/>
                </a:lnTo>
                <a:cubicBezTo>
                  <a:pt x="2099691" y="1716818"/>
                  <a:pt x="2008822" y="1773492"/>
                  <a:pt x="1913572" y="1773492"/>
                </a:cubicBezTo>
                <a:cubicBezTo>
                  <a:pt x="1886836" y="1773263"/>
                  <a:pt x="1860271" y="1769148"/>
                  <a:pt x="1834705" y="1761300"/>
                </a:cubicBezTo>
                <a:cubicBezTo>
                  <a:pt x="1797368" y="1750156"/>
                  <a:pt x="1760982" y="1724819"/>
                  <a:pt x="1725739" y="1700435"/>
                </a:cubicBezTo>
                <a:cubicBezTo>
                  <a:pt x="1718596" y="1695292"/>
                  <a:pt x="1711547" y="1690529"/>
                  <a:pt x="1704403" y="1685767"/>
                </a:cubicBezTo>
                <a:cubicBezTo>
                  <a:pt x="1690506" y="1675413"/>
                  <a:pt x="1677743" y="1663640"/>
                  <a:pt x="1666303" y="1650619"/>
                </a:cubicBezTo>
                <a:cubicBezTo>
                  <a:pt x="1657445" y="1641380"/>
                  <a:pt x="1648397" y="1631760"/>
                  <a:pt x="1638395" y="1622806"/>
                </a:cubicBezTo>
                <a:cubicBezTo>
                  <a:pt x="1562129" y="1548588"/>
                  <a:pt x="1440828" y="1547949"/>
                  <a:pt x="1363789" y="1621378"/>
                </a:cubicBezTo>
                <a:cubicBezTo>
                  <a:pt x="1351026" y="1632522"/>
                  <a:pt x="1338643" y="1644047"/>
                  <a:pt x="1326737" y="1655096"/>
                </a:cubicBezTo>
                <a:cubicBezTo>
                  <a:pt x="1309592" y="1671098"/>
                  <a:pt x="1293400" y="1686148"/>
                  <a:pt x="1276159" y="1700149"/>
                </a:cubicBezTo>
                <a:cubicBezTo>
                  <a:pt x="1171956" y="1786179"/>
                  <a:pt x="1021366" y="1786179"/>
                  <a:pt x="917162" y="1700149"/>
                </a:cubicBezTo>
                <a:cubicBezTo>
                  <a:pt x="900303" y="1686529"/>
                  <a:pt x="884587" y="1671670"/>
                  <a:pt x="867823" y="1655953"/>
                </a:cubicBezTo>
                <a:cubicBezTo>
                  <a:pt x="855535" y="1644428"/>
                  <a:pt x="842867" y="1632522"/>
                  <a:pt x="829723" y="1621187"/>
                </a:cubicBezTo>
                <a:cubicBezTo>
                  <a:pt x="750913" y="1546959"/>
                  <a:pt x="627360" y="1548902"/>
                  <a:pt x="550926" y="1625569"/>
                </a:cubicBezTo>
                <a:cubicBezTo>
                  <a:pt x="539686" y="1635951"/>
                  <a:pt x="529495" y="1646333"/>
                  <a:pt x="518636" y="1657382"/>
                </a:cubicBezTo>
                <a:cubicBezTo>
                  <a:pt x="507778" y="1668431"/>
                  <a:pt x="497491" y="1679194"/>
                  <a:pt x="486632" y="1688719"/>
                </a:cubicBezTo>
                <a:cubicBezTo>
                  <a:pt x="425482" y="1744822"/>
                  <a:pt x="356806" y="1774444"/>
                  <a:pt x="288226" y="1774444"/>
                </a:cubicBezTo>
                <a:cubicBezTo>
                  <a:pt x="224409" y="1774444"/>
                  <a:pt x="161639" y="1749965"/>
                  <a:pt x="101822" y="1701673"/>
                </a:cubicBezTo>
                <a:cubicBezTo>
                  <a:pt x="73438" y="1678813"/>
                  <a:pt x="46672" y="1653953"/>
                  <a:pt x="18097" y="1627569"/>
                </a:cubicBezTo>
                <a:lnTo>
                  <a:pt x="0" y="1611662"/>
                </a:lnTo>
                <a:lnTo>
                  <a:pt x="68389" y="1554512"/>
                </a:lnTo>
                <a:lnTo>
                  <a:pt x="79438" y="1565371"/>
                </a:lnTo>
                <a:cubicBezTo>
                  <a:pt x="101060" y="1586611"/>
                  <a:pt x="121444" y="1606709"/>
                  <a:pt x="143351" y="1626426"/>
                </a:cubicBezTo>
                <a:cubicBezTo>
                  <a:pt x="189547" y="1667860"/>
                  <a:pt x="237839" y="1688815"/>
                  <a:pt x="286988" y="1688815"/>
                </a:cubicBezTo>
                <a:cubicBezTo>
                  <a:pt x="338614" y="1688815"/>
                  <a:pt x="388620" y="1665669"/>
                  <a:pt x="435578" y="1620139"/>
                </a:cubicBezTo>
                <a:lnTo>
                  <a:pt x="452247" y="1603375"/>
                </a:lnTo>
                <a:cubicBezTo>
                  <a:pt x="472784" y="1582478"/>
                  <a:pt x="494370" y="1562646"/>
                  <a:pt x="516922" y="1543939"/>
                </a:cubicBezTo>
                <a:cubicBezTo>
                  <a:pt x="566488" y="1503458"/>
                  <a:pt x="628471" y="1481265"/>
                  <a:pt x="692467" y="1481074"/>
                </a:cubicBezTo>
                <a:cubicBezTo>
                  <a:pt x="757790" y="1481408"/>
                  <a:pt x="820998" y="1504249"/>
                  <a:pt x="871442" y="1545749"/>
                </a:cubicBezTo>
                <a:cubicBezTo>
                  <a:pt x="888016" y="1558894"/>
                  <a:pt x="903065" y="1573181"/>
                  <a:pt x="919067" y="1588326"/>
                </a:cubicBezTo>
                <a:cubicBezTo>
                  <a:pt x="928592" y="1597375"/>
                  <a:pt x="938117" y="1606519"/>
                  <a:pt x="947642" y="1615377"/>
                </a:cubicBezTo>
                <a:cubicBezTo>
                  <a:pt x="994791" y="1657858"/>
                  <a:pt x="1044607" y="1679290"/>
                  <a:pt x="1096232" y="1679290"/>
                </a:cubicBezTo>
                <a:cubicBezTo>
                  <a:pt x="1147858" y="1679290"/>
                  <a:pt x="1198055" y="1657668"/>
                  <a:pt x="1245680" y="1614996"/>
                </a:cubicBezTo>
                <a:cubicBezTo>
                  <a:pt x="1255205" y="1606328"/>
                  <a:pt x="1264730" y="1597375"/>
                  <a:pt x="1274255" y="1588421"/>
                </a:cubicBezTo>
                <a:cubicBezTo>
                  <a:pt x="1285780" y="1577467"/>
                  <a:pt x="1296638" y="1566704"/>
                  <a:pt x="1308068" y="1557179"/>
                </a:cubicBezTo>
                <a:cubicBezTo>
                  <a:pt x="1361046" y="1508945"/>
                  <a:pt x="1429883" y="1481827"/>
                  <a:pt x="1501521" y="1480979"/>
                </a:cubicBezTo>
                <a:close/>
                <a:moveTo>
                  <a:pt x="906078" y="785562"/>
                </a:moveTo>
                <a:cubicBezTo>
                  <a:pt x="911234" y="784654"/>
                  <a:pt x="917496" y="785797"/>
                  <a:pt x="925259" y="789845"/>
                </a:cubicBezTo>
                <a:cubicBezTo>
                  <a:pt x="936403" y="795655"/>
                  <a:pt x="943070" y="829183"/>
                  <a:pt x="937451" y="845090"/>
                </a:cubicBezTo>
                <a:cubicBezTo>
                  <a:pt x="892016" y="976154"/>
                  <a:pt x="803815" y="1068070"/>
                  <a:pt x="673703" y="1119029"/>
                </a:cubicBezTo>
                <a:cubicBezTo>
                  <a:pt x="664940" y="1122458"/>
                  <a:pt x="655796" y="1124839"/>
                  <a:pt x="639890" y="1129983"/>
                </a:cubicBezTo>
                <a:cubicBezTo>
                  <a:pt x="631412" y="1122268"/>
                  <a:pt x="613410" y="1114362"/>
                  <a:pt x="612458" y="1103122"/>
                </a:cubicBezTo>
                <a:cubicBezTo>
                  <a:pt x="611505" y="1091883"/>
                  <a:pt x="623888" y="1074833"/>
                  <a:pt x="635032" y="1068070"/>
                </a:cubicBezTo>
                <a:cubicBezTo>
                  <a:pt x="665988" y="1049401"/>
                  <a:pt x="701326" y="1037686"/>
                  <a:pt x="731425" y="1017874"/>
                </a:cubicBezTo>
                <a:cubicBezTo>
                  <a:pt x="800605" y="972154"/>
                  <a:pt x="852535" y="904637"/>
                  <a:pt x="878967" y="826040"/>
                </a:cubicBezTo>
                <a:cubicBezTo>
                  <a:pt x="885111" y="809466"/>
                  <a:pt x="890612" y="788285"/>
                  <a:pt x="906078" y="785562"/>
                </a:cubicBezTo>
                <a:close/>
                <a:moveTo>
                  <a:pt x="616554" y="79471"/>
                </a:moveTo>
                <a:cubicBezTo>
                  <a:pt x="472822" y="281782"/>
                  <a:pt x="332614" y="474758"/>
                  <a:pt x="250127" y="701358"/>
                </a:cubicBezTo>
                <a:lnTo>
                  <a:pt x="250413" y="701358"/>
                </a:lnTo>
                <a:cubicBezTo>
                  <a:pt x="236069" y="739706"/>
                  <a:pt x="229685" y="780573"/>
                  <a:pt x="231649" y="821468"/>
                </a:cubicBezTo>
                <a:cubicBezTo>
                  <a:pt x="246698" y="1035209"/>
                  <a:pt x="423863" y="1190276"/>
                  <a:pt x="637985" y="1181418"/>
                </a:cubicBezTo>
                <a:cubicBezTo>
                  <a:pt x="882016" y="1171893"/>
                  <a:pt x="1061657" y="922910"/>
                  <a:pt x="976504" y="695643"/>
                </a:cubicBezTo>
                <a:cubicBezTo>
                  <a:pt x="929450" y="569818"/>
                  <a:pt x="857537" y="452375"/>
                  <a:pt x="789623" y="335217"/>
                </a:cubicBezTo>
                <a:cubicBezTo>
                  <a:pt x="739427" y="248540"/>
                  <a:pt x="677609" y="168434"/>
                  <a:pt x="616554" y="79471"/>
                </a:cubicBezTo>
                <a:close/>
                <a:moveTo>
                  <a:pt x="612375" y="140"/>
                </a:moveTo>
                <a:cubicBezTo>
                  <a:pt x="623746" y="-1063"/>
                  <a:pt x="635366" y="5414"/>
                  <a:pt x="647225" y="21464"/>
                </a:cubicBezTo>
                <a:cubicBezTo>
                  <a:pt x="790481" y="214916"/>
                  <a:pt x="927450" y="412084"/>
                  <a:pt x="1021652" y="635255"/>
                </a:cubicBezTo>
                <a:cubicBezTo>
                  <a:pt x="1094042" y="805752"/>
                  <a:pt x="1067563" y="962057"/>
                  <a:pt x="945452" y="1097693"/>
                </a:cubicBezTo>
                <a:cubicBezTo>
                  <a:pt x="823342" y="1233329"/>
                  <a:pt x="665798" y="1277144"/>
                  <a:pt x="491300" y="1226376"/>
                </a:cubicBezTo>
                <a:cubicBezTo>
                  <a:pt x="314897" y="1175036"/>
                  <a:pt x="210503" y="1050545"/>
                  <a:pt x="173927" y="870808"/>
                </a:cubicBezTo>
                <a:cubicBezTo>
                  <a:pt x="170849" y="850489"/>
                  <a:pt x="168973" y="830007"/>
                  <a:pt x="168308" y="809467"/>
                </a:cubicBezTo>
                <a:lnTo>
                  <a:pt x="156592" y="805371"/>
                </a:lnTo>
                <a:cubicBezTo>
                  <a:pt x="179166" y="735553"/>
                  <a:pt x="196406" y="663068"/>
                  <a:pt x="225553" y="596393"/>
                </a:cubicBezTo>
                <a:cubicBezTo>
                  <a:pt x="315659" y="389224"/>
                  <a:pt x="445676" y="205868"/>
                  <a:pt x="579026" y="24893"/>
                </a:cubicBezTo>
                <a:cubicBezTo>
                  <a:pt x="589885" y="10224"/>
                  <a:pt x="601005" y="1342"/>
                  <a:pt x="612375" y="14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78" name="Полилиния: фигура 277">
            <a:extLst>
              <a:ext uri="{FF2B5EF4-FFF2-40B4-BE49-F238E27FC236}">
                <a16:creationId xmlns:a16="http://schemas.microsoft.com/office/drawing/2014/main" id="{B0579EA0-C4E6-4F7F-868C-4D6ED2D4C253}"/>
              </a:ext>
            </a:extLst>
          </p:cNvPr>
          <p:cNvSpPr>
            <a:spLocks noChangeAspect="1"/>
          </p:cNvSpPr>
          <p:nvPr/>
        </p:nvSpPr>
        <p:spPr>
          <a:xfrm>
            <a:off x="10798415" y="3361783"/>
            <a:ext cx="226492" cy="288000"/>
          </a:xfrm>
          <a:custGeom>
            <a:avLst/>
            <a:gdLst>
              <a:gd name="connsiteX0" fmla="*/ 853923 w 5360905"/>
              <a:gd name="connsiteY0" fmla="*/ 4209375 h 6816721"/>
              <a:gd name="connsiteX1" fmla="*/ 965586 w 5360905"/>
              <a:gd name="connsiteY1" fmla="*/ 4287119 h 6816721"/>
              <a:gd name="connsiteX2" fmla="*/ 1020069 w 5360905"/>
              <a:gd name="connsiteY2" fmla="*/ 4408468 h 6816721"/>
              <a:gd name="connsiteX3" fmla="*/ 1732920 w 5360905"/>
              <a:gd name="connsiteY3" fmla="*/ 5029784 h 6816721"/>
              <a:gd name="connsiteX4" fmla="*/ 1840267 w 5360905"/>
              <a:gd name="connsiteY4" fmla="*/ 5145036 h 6816721"/>
              <a:gd name="connsiteX5" fmla="*/ 1730839 w 5360905"/>
              <a:gd name="connsiteY5" fmla="*/ 5309904 h 6816721"/>
              <a:gd name="connsiteX6" fmla="*/ 1655673 w 5360905"/>
              <a:gd name="connsiteY6" fmla="*/ 5304389 h 6816721"/>
              <a:gd name="connsiteX7" fmla="*/ 708888 w 5360905"/>
              <a:gd name="connsiteY7" fmla="*/ 4410563 h 6816721"/>
              <a:gd name="connsiteX8" fmla="*/ 696600 w 5360905"/>
              <a:gd name="connsiteY8" fmla="*/ 4362748 h 6816721"/>
              <a:gd name="connsiteX9" fmla="*/ 806043 w 5360905"/>
              <a:gd name="connsiteY9" fmla="*/ 4213015 h 6816721"/>
              <a:gd name="connsiteX10" fmla="*/ 853923 w 5360905"/>
              <a:gd name="connsiteY10" fmla="*/ 4209375 h 6816721"/>
              <a:gd name="connsiteX11" fmla="*/ 4193609 w 5360905"/>
              <a:gd name="connsiteY11" fmla="*/ 2274486 h 6816721"/>
              <a:gd name="connsiteX12" fmla="*/ 4390491 w 5360905"/>
              <a:gd name="connsiteY12" fmla="*/ 2475940 h 6816721"/>
              <a:gd name="connsiteX13" fmla="*/ 4391538 w 5360905"/>
              <a:gd name="connsiteY13" fmla="*/ 3060775 h 6816721"/>
              <a:gd name="connsiteX14" fmla="*/ 4391538 w 5360905"/>
              <a:gd name="connsiteY14" fmla="*/ 3750195 h 6816721"/>
              <a:gd name="connsiteX15" fmla="*/ 4391062 w 5360905"/>
              <a:gd name="connsiteY15" fmla="*/ 3750195 h 6816721"/>
              <a:gd name="connsiteX16" fmla="*/ 4390205 w 5360905"/>
              <a:gd name="connsiteY16" fmla="*/ 5015020 h 6816721"/>
              <a:gd name="connsiteX17" fmla="*/ 4437830 w 5360905"/>
              <a:gd name="connsiteY17" fmla="*/ 5087790 h 6816721"/>
              <a:gd name="connsiteX18" fmla="*/ 4787588 w 5360905"/>
              <a:gd name="connsiteY18" fmla="*/ 5753588 h 6816721"/>
              <a:gd name="connsiteX19" fmla="*/ 4186179 w 5360905"/>
              <a:gd name="connsiteY19" fmla="*/ 6243364 h 6816721"/>
              <a:gd name="connsiteX20" fmla="*/ 3598391 w 5360905"/>
              <a:gd name="connsiteY20" fmla="*/ 5748730 h 6816721"/>
              <a:gd name="connsiteX21" fmla="*/ 3957960 w 5360905"/>
              <a:gd name="connsiteY21" fmla="*/ 5083790 h 6816721"/>
              <a:gd name="connsiteX22" fmla="*/ 3996632 w 5360905"/>
              <a:gd name="connsiteY22" fmla="*/ 5014638 h 6816721"/>
              <a:gd name="connsiteX23" fmla="*/ 3995774 w 5360905"/>
              <a:gd name="connsiteY23" fmla="*/ 2551473 h 6816721"/>
              <a:gd name="connsiteX24" fmla="*/ 3996727 w 5360905"/>
              <a:gd name="connsiteY24" fmla="*/ 2470701 h 6816721"/>
              <a:gd name="connsiteX25" fmla="*/ 4193609 w 5360905"/>
              <a:gd name="connsiteY25" fmla="*/ 2274486 h 6816721"/>
              <a:gd name="connsiteX26" fmla="*/ 4196296 w 5360905"/>
              <a:gd name="connsiteY26" fmla="*/ 994987 h 6816721"/>
              <a:gd name="connsiteX27" fmla="*/ 4132268 w 5360905"/>
              <a:gd name="connsiteY27" fmla="*/ 999756 h 6816721"/>
              <a:gd name="connsiteX28" fmla="*/ 3784320 w 5360905"/>
              <a:gd name="connsiteY28" fmla="*/ 1417809 h 6816721"/>
              <a:gd name="connsiteX29" fmla="*/ 3786320 w 5360905"/>
              <a:gd name="connsiteY29" fmla="*/ 4722984 h 6816721"/>
              <a:gd name="connsiteX30" fmla="*/ 3672020 w 5360905"/>
              <a:gd name="connsiteY30" fmla="*/ 4948726 h 6816721"/>
              <a:gd name="connsiteX31" fmla="*/ 3517715 w 5360905"/>
              <a:gd name="connsiteY31" fmla="*/ 6211551 h 6816721"/>
              <a:gd name="connsiteX32" fmla="*/ 4794066 w 5360905"/>
              <a:gd name="connsiteY32" fmla="*/ 6291466 h 6816721"/>
              <a:gd name="connsiteX33" fmla="*/ 4685481 w 5360905"/>
              <a:gd name="connsiteY33" fmla="*/ 4925390 h 6816721"/>
              <a:gd name="connsiteX34" fmla="*/ 4601279 w 5360905"/>
              <a:gd name="connsiteY34" fmla="*/ 4771371 h 6816721"/>
              <a:gd name="connsiteX35" fmla="*/ 4602137 w 5360905"/>
              <a:gd name="connsiteY35" fmla="*/ 3088208 h 6816721"/>
              <a:gd name="connsiteX36" fmla="*/ 4602137 w 5360905"/>
              <a:gd name="connsiteY36" fmla="*/ 2317635 h 6816721"/>
              <a:gd name="connsiteX37" fmla="*/ 4602137 w 5360905"/>
              <a:gd name="connsiteY37" fmla="*/ 1404474 h 6816721"/>
              <a:gd name="connsiteX38" fmla="*/ 4196296 w 5360905"/>
              <a:gd name="connsiteY38" fmla="*/ 994987 h 6816721"/>
              <a:gd name="connsiteX39" fmla="*/ 2216029 w 5360905"/>
              <a:gd name="connsiteY39" fmla="*/ 371106 h 6816721"/>
              <a:gd name="connsiteX40" fmla="*/ 2170976 w 5360905"/>
              <a:gd name="connsiteY40" fmla="*/ 425494 h 6816721"/>
              <a:gd name="connsiteX41" fmla="*/ 893292 w 5360905"/>
              <a:gd name="connsiteY41" fmla="*/ 2246865 h 6816721"/>
              <a:gd name="connsiteX42" fmla="*/ 409708 w 5360905"/>
              <a:gd name="connsiteY42" fmla="*/ 3210223 h 6816721"/>
              <a:gd name="connsiteX43" fmla="*/ 304266 w 5360905"/>
              <a:gd name="connsiteY43" fmla="*/ 4086523 h 6816721"/>
              <a:gd name="connsiteX44" fmla="*/ 2991935 w 5360905"/>
              <a:gd name="connsiteY44" fmla="*/ 5556612 h 6816721"/>
              <a:gd name="connsiteX45" fmla="*/ 3041465 w 5360905"/>
              <a:gd name="connsiteY45" fmla="*/ 5490508 h 6816721"/>
              <a:gd name="connsiteX46" fmla="*/ 3459137 w 5360905"/>
              <a:gd name="connsiteY46" fmla="*/ 4750416 h 6816721"/>
              <a:gd name="connsiteX47" fmla="*/ 3498570 w 5360905"/>
              <a:gd name="connsiteY47" fmla="*/ 4666786 h 6816721"/>
              <a:gd name="connsiteX48" fmla="*/ 3499046 w 5360905"/>
              <a:gd name="connsiteY48" fmla="*/ 2246103 h 6816721"/>
              <a:gd name="connsiteX49" fmla="*/ 3466280 w 5360905"/>
              <a:gd name="connsiteY49" fmla="*/ 2135422 h 6816721"/>
              <a:gd name="connsiteX50" fmla="*/ 2617222 w 5360905"/>
              <a:gd name="connsiteY50" fmla="*/ 895362 h 6816721"/>
              <a:gd name="connsiteX51" fmla="*/ 2216029 w 5360905"/>
              <a:gd name="connsiteY51" fmla="*/ 371297 h 6816721"/>
              <a:gd name="connsiteX52" fmla="*/ 2214136 w 5360905"/>
              <a:gd name="connsiteY52" fmla="*/ 1 h 6816721"/>
              <a:gd name="connsiteX53" fmla="*/ 2347379 w 5360905"/>
              <a:gd name="connsiteY53" fmla="*/ 81261 h 6816721"/>
              <a:gd name="connsiteX54" fmla="*/ 3463328 w 5360905"/>
              <a:gd name="connsiteY54" fmla="*/ 1598212 h 6816721"/>
              <a:gd name="connsiteX55" fmla="*/ 3498475 w 5360905"/>
              <a:gd name="connsiteY55" fmla="*/ 1647456 h 6816721"/>
              <a:gd name="connsiteX56" fmla="*/ 3498475 w 5360905"/>
              <a:gd name="connsiteY56" fmla="*/ 1393139 h 6816721"/>
              <a:gd name="connsiteX57" fmla="*/ 4199801 w 5360905"/>
              <a:gd name="connsiteY57" fmla="*/ 704291 h 6816721"/>
              <a:gd name="connsiteX58" fmla="*/ 4888649 w 5360905"/>
              <a:gd name="connsiteY58" fmla="*/ 1405617 h 6816721"/>
              <a:gd name="connsiteX59" fmla="*/ 4889220 w 5360905"/>
              <a:gd name="connsiteY59" fmla="*/ 3075254 h 6816721"/>
              <a:gd name="connsiteX60" fmla="*/ 4888268 w 5360905"/>
              <a:gd name="connsiteY60" fmla="*/ 4678312 h 6816721"/>
              <a:gd name="connsiteX61" fmla="*/ 4918652 w 5360905"/>
              <a:gd name="connsiteY61" fmla="*/ 4742034 h 6816721"/>
              <a:gd name="connsiteX62" fmla="*/ 5320131 w 5360905"/>
              <a:gd name="connsiteY62" fmla="*/ 5933611 h 6816721"/>
              <a:gd name="connsiteX63" fmla="*/ 4374870 w 5360905"/>
              <a:gd name="connsiteY63" fmla="*/ 6799720 h 6816721"/>
              <a:gd name="connsiteX64" fmla="*/ 3058610 w 5360905"/>
              <a:gd name="connsiteY64" fmla="*/ 5908275 h 6816721"/>
              <a:gd name="connsiteX65" fmla="*/ 3044609 w 5360905"/>
              <a:gd name="connsiteY65" fmla="*/ 5849029 h 6816721"/>
              <a:gd name="connsiteX66" fmla="*/ 2733236 w 5360905"/>
              <a:gd name="connsiteY66" fmla="*/ 5941136 h 6816721"/>
              <a:gd name="connsiteX67" fmla="*/ 42424 w 5360905"/>
              <a:gd name="connsiteY67" fmla="*/ 4247020 h 6816721"/>
              <a:gd name="connsiteX68" fmla="*/ 167582 w 5360905"/>
              <a:gd name="connsiteY68" fmla="*/ 3051537 h 6816721"/>
              <a:gd name="connsiteX69" fmla="*/ 817473 w 5360905"/>
              <a:gd name="connsiteY69" fmla="*/ 1826241 h 6816721"/>
              <a:gd name="connsiteX70" fmla="*/ 2080679 w 5360905"/>
              <a:gd name="connsiteY70" fmla="*/ 81832 h 6816721"/>
              <a:gd name="connsiteX71" fmla="*/ 2214136 w 5360905"/>
              <a:gd name="connsiteY71" fmla="*/ 1 h 6816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360905" h="6816721">
                <a:moveTo>
                  <a:pt x="853923" y="4209375"/>
                </a:moveTo>
                <a:cubicBezTo>
                  <a:pt x="901031" y="4214003"/>
                  <a:pt x="943932" y="4242557"/>
                  <a:pt x="965586" y="4287119"/>
                </a:cubicBezTo>
                <a:cubicBezTo>
                  <a:pt x="985303" y="4326839"/>
                  <a:pt x="999972" y="4369034"/>
                  <a:pt x="1020069" y="4408468"/>
                </a:cubicBezTo>
                <a:cubicBezTo>
                  <a:pt x="1174565" y="4710534"/>
                  <a:pt x="1412182" y="4917646"/>
                  <a:pt x="1732920" y="5029784"/>
                </a:cubicBezTo>
                <a:cubicBezTo>
                  <a:pt x="1790070" y="5049786"/>
                  <a:pt x="1829599" y="5084362"/>
                  <a:pt x="1840267" y="5145036"/>
                </a:cubicBezTo>
                <a:cubicBezTo>
                  <a:pt x="1855577" y="5220779"/>
                  <a:pt x="1806584" y="5294598"/>
                  <a:pt x="1730839" y="5309904"/>
                </a:cubicBezTo>
                <a:cubicBezTo>
                  <a:pt x="1705750" y="5314981"/>
                  <a:pt x="1679752" y="5313067"/>
                  <a:pt x="1655673" y="5304389"/>
                </a:cubicBezTo>
                <a:cubicBezTo>
                  <a:pt x="1203902" y="5151132"/>
                  <a:pt x="888148" y="4852047"/>
                  <a:pt x="708888" y="4410563"/>
                </a:cubicBezTo>
                <a:cubicBezTo>
                  <a:pt x="703420" y="4395009"/>
                  <a:pt x="699309" y="4379007"/>
                  <a:pt x="696600" y="4362748"/>
                </a:cubicBezTo>
                <a:cubicBezTo>
                  <a:pt x="696600" y="4282452"/>
                  <a:pt x="739082" y="4229398"/>
                  <a:pt x="806043" y="4213015"/>
                </a:cubicBezTo>
                <a:cubicBezTo>
                  <a:pt x="822050" y="4208948"/>
                  <a:pt x="838220" y="4207832"/>
                  <a:pt x="853923" y="4209375"/>
                </a:cubicBezTo>
                <a:close/>
                <a:moveTo>
                  <a:pt x="4193609" y="2274486"/>
                </a:moveTo>
                <a:cubicBezTo>
                  <a:pt x="4303337" y="2274582"/>
                  <a:pt x="4389347" y="2359068"/>
                  <a:pt x="4390491" y="2475940"/>
                </a:cubicBezTo>
                <a:cubicBezTo>
                  <a:pt x="4392395" y="2670822"/>
                  <a:pt x="4391443" y="2865798"/>
                  <a:pt x="4391538" y="3060775"/>
                </a:cubicBezTo>
                <a:cubicBezTo>
                  <a:pt x="4391538" y="3290585"/>
                  <a:pt x="4391538" y="3520385"/>
                  <a:pt x="4391538" y="3750195"/>
                </a:cubicBezTo>
                <a:lnTo>
                  <a:pt x="4391062" y="3750195"/>
                </a:lnTo>
                <a:cubicBezTo>
                  <a:pt x="4391062" y="4171867"/>
                  <a:pt x="4391633" y="4593443"/>
                  <a:pt x="4390205" y="5015020"/>
                </a:cubicBezTo>
                <a:cubicBezTo>
                  <a:pt x="4390205" y="5053786"/>
                  <a:pt x="4401444" y="5072170"/>
                  <a:pt x="4437830" y="5087790"/>
                </a:cubicBezTo>
                <a:cubicBezTo>
                  <a:pt x="4697672" y="5200662"/>
                  <a:pt x="4845595" y="5484793"/>
                  <a:pt x="4787588" y="5753588"/>
                </a:cubicBezTo>
                <a:cubicBezTo>
                  <a:pt x="4724246" y="6047053"/>
                  <a:pt x="4479740" y="6246221"/>
                  <a:pt x="4186179" y="6243364"/>
                </a:cubicBezTo>
                <a:cubicBezTo>
                  <a:pt x="3898048" y="6240601"/>
                  <a:pt x="3656684" y="6037528"/>
                  <a:pt x="3598391" y="5748730"/>
                </a:cubicBezTo>
                <a:cubicBezTo>
                  <a:pt x="3543242" y="5475839"/>
                  <a:pt x="3694499" y="5193232"/>
                  <a:pt x="3957960" y="5083790"/>
                </a:cubicBezTo>
                <a:cubicBezTo>
                  <a:pt x="3995584" y="5068169"/>
                  <a:pt x="3996632" y="5045690"/>
                  <a:pt x="3996632" y="5014638"/>
                </a:cubicBezTo>
                <a:cubicBezTo>
                  <a:pt x="3996060" y="4193584"/>
                  <a:pt x="3995774" y="3372528"/>
                  <a:pt x="3995774" y="2551473"/>
                </a:cubicBezTo>
                <a:cubicBezTo>
                  <a:pt x="3995774" y="2524613"/>
                  <a:pt x="3995774" y="2497562"/>
                  <a:pt x="3996727" y="2470701"/>
                </a:cubicBezTo>
                <a:cubicBezTo>
                  <a:pt x="4001013" y="2356401"/>
                  <a:pt x="4083881" y="2274391"/>
                  <a:pt x="4193609" y="2274486"/>
                </a:cubicBezTo>
                <a:close/>
                <a:moveTo>
                  <a:pt x="4196296" y="994987"/>
                </a:moveTo>
                <a:cubicBezTo>
                  <a:pt x="4174855" y="994891"/>
                  <a:pt x="4153452" y="996486"/>
                  <a:pt x="4132268" y="999756"/>
                </a:cubicBezTo>
                <a:cubicBezTo>
                  <a:pt x="3928052" y="1029665"/>
                  <a:pt x="3784415" y="1201401"/>
                  <a:pt x="3784320" y="1417809"/>
                </a:cubicBezTo>
                <a:cubicBezTo>
                  <a:pt x="3784320" y="2519661"/>
                  <a:pt x="3784987" y="3621389"/>
                  <a:pt x="3786320" y="4722984"/>
                </a:cubicBezTo>
                <a:cubicBezTo>
                  <a:pt x="3786320" y="4823377"/>
                  <a:pt x="3755935" y="4888528"/>
                  <a:pt x="3672020" y="4948726"/>
                </a:cubicBezTo>
                <a:cubicBezTo>
                  <a:pt x="3264160" y="5242858"/>
                  <a:pt x="3195770" y="5825598"/>
                  <a:pt x="3517715" y="6211551"/>
                </a:cubicBezTo>
                <a:cubicBezTo>
                  <a:pt x="3842232" y="6600647"/>
                  <a:pt x="4426305" y="6637223"/>
                  <a:pt x="4794066" y="6291466"/>
                </a:cubicBezTo>
                <a:cubicBezTo>
                  <a:pt x="5205165" y="5905036"/>
                  <a:pt x="5153349" y="5245906"/>
                  <a:pt x="4685481" y="4925390"/>
                </a:cubicBezTo>
                <a:cubicBezTo>
                  <a:pt x="4629188" y="4887290"/>
                  <a:pt x="4601184" y="4839665"/>
                  <a:pt x="4601279" y="4771371"/>
                </a:cubicBezTo>
                <a:cubicBezTo>
                  <a:pt x="4602356" y="4210539"/>
                  <a:pt x="4602641" y="3649488"/>
                  <a:pt x="4602137" y="3088208"/>
                </a:cubicBezTo>
                <a:lnTo>
                  <a:pt x="4602137" y="2317635"/>
                </a:lnTo>
                <a:cubicBezTo>
                  <a:pt x="4602137" y="2012835"/>
                  <a:pt x="4603851" y="1708797"/>
                  <a:pt x="4602137" y="1404474"/>
                </a:cubicBezTo>
                <a:cubicBezTo>
                  <a:pt x="4603146" y="1179326"/>
                  <a:pt x="4421438" y="995993"/>
                  <a:pt x="4196296" y="994987"/>
                </a:cubicBezTo>
                <a:close/>
                <a:moveTo>
                  <a:pt x="2216029" y="371106"/>
                </a:moveTo>
                <a:cubicBezTo>
                  <a:pt x="2196979" y="394252"/>
                  <a:pt x="2183453" y="409206"/>
                  <a:pt x="2170976" y="425494"/>
                </a:cubicBezTo>
                <a:cubicBezTo>
                  <a:pt x="1711775" y="1009472"/>
                  <a:pt x="1275149" y="1609071"/>
                  <a:pt x="893292" y="2246865"/>
                </a:cubicBezTo>
                <a:cubicBezTo>
                  <a:pt x="708316" y="2555760"/>
                  <a:pt x="538772" y="2872752"/>
                  <a:pt x="409708" y="3210223"/>
                </a:cubicBezTo>
                <a:cubicBezTo>
                  <a:pt x="301123" y="3494068"/>
                  <a:pt x="257308" y="3781723"/>
                  <a:pt x="304266" y="4086523"/>
                </a:cubicBezTo>
                <a:cubicBezTo>
                  <a:pt x="496861" y="5332203"/>
                  <a:pt x="1837791" y="6067723"/>
                  <a:pt x="2991935" y="5556612"/>
                </a:cubicBezTo>
                <a:cubicBezTo>
                  <a:pt x="3023082" y="5542801"/>
                  <a:pt x="3036322" y="5524703"/>
                  <a:pt x="3041465" y="5490508"/>
                </a:cubicBezTo>
                <a:cubicBezTo>
                  <a:pt x="3086138" y="5190947"/>
                  <a:pt x="3225584" y="4943487"/>
                  <a:pt x="3459137" y="4750416"/>
                </a:cubicBezTo>
                <a:cubicBezTo>
                  <a:pt x="3485721" y="4731118"/>
                  <a:pt x="3500599" y="4699571"/>
                  <a:pt x="3498570" y="4666786"/>
                </a:cubicBezTo>
                <a:cubicBezTo>
                  <a:pt x="3497741" y="3859952"/>
                  <a:pt x="3497903" y="3053061"/>
                  <a:pt x="3499046" y="2246103"/>
                </a:cubicBezTo>
                <a:cubicBezTo>
                  <a:pt x="3499189" y="2206803"/>
                  <a:pt x="3487797" y="2168312"/>
                  <a:pt x="3466280" y="2135422"/>
                </a:cubicBezTo>
                <a:cubicBezTo>
                  <a:pt x="3202724" y="1708035"/>
                  <a:pt x="2918021" y="1296365"/>
                  <a:pt x="2617222" y="895362"/>
                </a:cubicBezTo>
                <a:cubicBezTo>
                  <a:pt x="2486920" y="721722"/>
                  <a:pt x="2353379" y="550557"/>
                  <a:pt x="2216029" y="371297"/>
                </a:cubicBezTo>
                <a:close/>
                <a:moveTo>
                  <a:pt x="2214136" y="1"/>
                </a:moveTo>
                <a:cubicBezTo>
                  <a:pt x="2258725" y="-59"/>
                  <a:pt x="2303278" y="27064"/>
                  <a:pt x="2347379" y="81261"/>
                </a:cubicBezTo>
                <a:cubicBezTo>
                  <a:pt x="2742666" y="569703"/>
                  <a:pt x="3114646" y="1075353"/>
                  <a:pt x="3463328" y="1598212"/>
                </a:cubicBezTo>
                <a:cubicBezTo>
                  <a:pt x="3471710" y="1610785"/>
                  <a:pt x="3480854" y="1622882"/>
                  <a:pt x="3498475" y="1647456"/>
                </a:cubicBezTo>
                <a:cubicBezTo>
                  <a:pt x="3498475" y="1553159"/>
                  <a:pt x="3497808" y="1473149"/>
                  <a:pt x="3498475" y="1393139"/>
                </a:cubicBezTo>
                <a:cubicBezTo>
                  <a:pt x="3501923" y="1009253"/>
                  <a:pt x="3815915" y="700846"/>
                  <a:pt x="4199801" y="704291"/>
                </a:cubicBezTo>
                <a:cubicBezTo>
                  <a:pt x="4583687" y="707736"/>
                  <a:pt x="4892097" y="1021731"/>
                  <a:pt x="4888649" y="1405617"/>
                </a:cubicBezTo>
                <a:cubicBezTo>
                  <a:pt x="4890840" y="1962162"/>
                  <a:pt x="4889220" y="2518708"/>
                  <a:pt x="4889220" y="3075254"/>
                </a:cubicBezTo>
                <a:cubicBezTo>
                  <a:pt x="4889220" y="3609606"/>
                  <a:pt x="4888906" y="4143959"/>
                  <a:pt x="4888268" y="4678312"/>
                </a:cubicBezTo>
                <a:cubicBezTo>
                  <a:pt x="4887010" y="4703315"/>
                  <a:pt x="4898431" y="4727270"/>
                  <a:pt x="4918652" y="4742034"/>
                </a:cubicBezTo>
                <a:cubicBezTo>
                  <a:pt x="5292604" y="5058169"/>
                  <a:pt x="5439956" y="5460314"/>
                  <a:pt x="5320131" y="5933611"/>
                </a:cubicBezTo>
                <a:cubicBezTo>
                  <a:pt x="5197259" y="6418815"/>
                  <a:pt x="4868075" y="6712661"/>
                  <a:pt x="4374870" y="6799720"/>
                </a:cubicBezTo>
                <a:cubicBezTo>
                  <a:pt x="3774795" y="6905637"/>
                  <a:pt x="3194723" y="6505587"/>
                  <a:pt x="3058610" y="5908275"/>
                </a:cubicBezTo>
                <a:cubicBezTo>
                  <a:pt x="3054134" y="5888558"/>
                  <a:pt x="3049085" y="5868841"/>
                  <a:pt x="3044609" y="5849029"/>
                </a:cubicBezTo>
                <a:cubicBezTo>
                  <a:pt x="2939072" y="5880557"/>
                  <a:pt x="2837345" y="5915704"/>
                  <a:pt x="2733236" y="5941136"/>
                </a:cubicBezTo>
                <a:cubicBezTo>
                  <a:pt x="1520609" y="6235649"/>
                  <a:pt x="305314" y="5467648"/>
                  <a:pt x="42424" y="4247020"/>
                </a:cubicBezTo>
                <a:cubicBezTo>
                  <a:pt x="-46826" y="3832777"/>
                  <a:pt x="9372" y="3438633"/>
                  <a:pt x="167582" y="3051537"/>
                </a:cubicBezTo>
                <a:cubicBezTo>
                  <a:pt x="343509" y="2621292"/>
                  <a:pt x="569918" y="2218290"/>
                  <a:pt x="817473" y="1826241"/>
                </a:cubicBezTo>
                <a:cubicBezTo>
                  <a:pt x="1201140" y="1217974"/>
                  <a:pt x="1627670" y="640283"/>
                  <a:pt x="2080679" y="81832"/>
                </a:cubicBezTo>
                <a:cubicBezTo>
                  <a:pt x="2124923" y="27302"/>
                  <a:pt x="2169547" y="60"/>
                  <a:pt x="2214136" y="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81" name="Полилиния: фигура 280">
            <a:extLst>
              <a:ext uri="{FF2B5EF4-FFF2-40B4-BE49-F238E27FC236}">
                <a16:creationId xmlns:a16="http://schemas.microsoft.com/office/drawing/2014/main" id="{BE01068F-92AC-4363-90A0-7DA2778E9A43}"/>
              </a:ext>
            </a:extLst>
          </p:cNvPr>
          <p:cNvSpPr>
            <a:spLocks noChangeAspect="1"/>
          </p:cNvSpPr>
          <p:nvPr/>
        </p:nvSpPr>
        <p:spPr>
          <a:xfrm>
            <a:off x="9646487" y="3370740"/>
            <a:ext cx="324000" cy="270086"/>
          </a:xfrm>
          <a:custGeom>
            <a:avLst/>
            <a:gdLst>
              <a:gd name="connsiteX0" fmla="*/ 686282 w 8225450"/>
              <a:gd name="connsiteY0" fmla="*/ 4287220 h 6856703"/>
              <a:gd name="connsiteX1" fmla="*/ 2913323 w 8225450"/>
              <a:gd name="connsiteY1" fmla="*/ 4287220 h 6856703"/>
              <a:gd name="connsiteX2" fmla="*/ 2913323 w 8225450"/>
              <a:gd name="connsiteY2" fmla="*/ 4626502 h 6856703"/>
              <a:gd name="connsiteX3" fmla="*/ 686282 w 8225450"/>
              <a:gd name="connsiteY3" fmla="*/ 4626502 h 6856703"/>
              <a:gd name="connsiteX4" fmla="*/ 43495 w 8225450"/>
              <a:gd name="connsiteY4" fmla="*/ 3256269 h 6856703"/>
              <a:gd name="connsiteX5" fmla="*/ 2179123 w 8225450"/>
              <a:gd name="connsiteY5" fmla="*/ 3256269 h 6856703"/>
              <a:gd name="connsiteX6" fmla="*/ 2225753 w 8225450"/>
              <a:gd name="connsiteY6" fmla="*/ 3256269 h 6856703"/>
              <a:gd name="connsiteX7" fmla="*/ 2225753 w 8225450"/>
              <a:gd name="connsiteY7" fmla="*/ 3599330 h 6856703"/>
              <a:gd name="connsiteX8" fmla="*/ 2183063 w 8225450"/>
              <a:gd name="connsiteY8" fmla="*/ 3601420 h 6856703"/>
              <a:gd name="connsiteX9" fmla="*/ 39475 w 8225450"/>
              <a:gd name="connsiteY9" fmla="*/ 3601420 h 6856703"/>
              <a:gd name="connsiteX10" fmla="*/ 0 w 8225450"/>
              <a:gd name="connsiteY10" fmla="*/ 3597641 h 6856703"/>
              <a:gd name="connsiteX11" fmla="*/ 0 w 8225450"/>
              <a:gd name="connsiteY11" fmla="*/ 3260048 h 6856703"/>
              <a:gd name="connsiteX12" fmla="*/ 43495 w 8225450"/>
              <a:gd name="connsiteY12" fmla="*/ 3256269 h 6856703"/>
              <a:gd name="connsiteX13" fmla="*/ 4802770 w 8225450"/>
              <a:gd name="connsiteY13" fmla="*/ 3087914 h 6856703"/>
              <a:gd name="connsiteX14" fmla="*/ 4457056 w 8225450"/>
              <a:gd name="connsiteY14" fmla="*/ 3408705 h 6856703"/>
              <a:gd name="connsiteX15" fmla="*/ 4790710 w 8225450"/>
              <a:gd name="connsiteY15" fmla="*/ 3769373 h 6856703"/>
              <a:gd name="connsiteX16" fmla="*/ 5139881 w 8225450"/>
              <a:gd name="connsiteY16" fmla="*/ 3434593 h 6856703"/>
              <a:gd name="connsiteX17" fmla="*/ 4802770 w 8225450"/>
              <a:gd name="connsiteY17" fmla="*/ 3087914 h 6856703"/>
              <a:gd name="connsiteX18" fmla="*/ 685558 w 8225450"/>
              <a:gd name="connsiteY18" fmla="*/ 2230946 h 6856703"/>
              <a:gd name="connsiteX19" fmla="*/ 2912599 w 8225450"/>
              <a:gd name="connsiteY19" fmla="*/ 2230946 h 6856703"/>
              <a:gd name="connsiteX20" fmla="*/ 2912599 w 8225450"/>
              <a:gd name="connsiteY20" fmla="*/ 2570308 h 6856703"/>
              <a:gd name="connsiteX21" fmla="*/ 685558 w 8225450"/>
              <a:gd name="connsiteY21" fmla="*/ 2570308 h 6856703"/>
              <a:gd name="connsiteX22" fmla="*/ 6312816 w 8225450"/>
              <a:gd name="connsiteY22" fmla="*/ 1662769 h 6856703"/>
              <a:gd name="connsiteX23" fmla="*/ 6561489 w 8225450"/>
              <a:gd name="connsiteY23" fmla="*/ 1910557 h 6856703"/>
              <a:gd name="connsiteX24" fmla="*/ 5389841 w 8225450"/>
              <a:gd name="connsiteY24" fmla="*/ 3081804 h 6856703"/>
              <a:gd name="connsiteX25" fmla="*/ 5484711 w 8225450"/>
              <a:gd name="connsiteY25" fmla="*/ 3430895 h 6856703"/>
              <a:gd name="connsiteX26" fmla="*/ 4754933 w 8225450"/>
              <a:gd name="connsiteY26" fmla="*/ 4112594 h 6856703"/>
              <a:gd name="connsiteX27" fmla="*/ 4112154 w 8225450"/>
              <a:gd name="connsiteY27" fmla="*/ 3382680 h 6856703"/>
              <a:gd name="connsiteX28" fmla="*/ 4113513 w 8225450"/>
              <a:gd name="connsiteY28" fmla="*/ 3364889 h 6856703"/>
              <a:gd name="connsiteX29" fmla="*/ 4841683 w 8225450"/>
              <a:gd name="connsiteY29" fmla="*/ 2744130 h 6856703"/>
              <a:gd name="connsiteX30" fmla="*/ 5109410 w 8225450"/>
              <a:gd name="connsiteY30" fmla="*/ 2818901 h 6856703"/>
              <a:gd name="connsiteX31" fmla="*/ 5176784 w 8225450"/>
              <a:gd name="connsiteY31" fmla="*/ 2808529 h 6856703"/>
              <a:gd name="connsiteX32" fmla="*/ 6283069 w 8225450"/>
              <a:gd name="connsiteY32" fmla="*/ 1700797 h 6856703"/>
              <a:gd name="connsiteX33" fmla="*/ 6312816 w 8225450"/>
              <a:gd name="connsiteY33" fmla="*/ 1662769 h 6856703"/>
              <a:gd name="connsiteX34" fmla="*/ 4837460 w 8225450"/>
              <a:gd name="connsiteY34" fmla="*/ 233 h 6856703"/>
              <a:gd name="connsiteX35" fmla="*/ 5383730 w 8225450"/>
              <a:gd name="connsiteY35" fmla="*/ 50939 h 6856703"/>
              <a:gd name="connsiteX36" fmla="*/ 8216172 w 8225450"/>
              <a:gd name="connsiteY36" fmla="*/ 3170485 h 6856703"/>
              <a:gd name="connsiteX37" fmla="*/ 5725987 w 8225450"/>
              <a:gd name="connsiteY37" fmla="*/ 6729007 h 6856703"/>
              <a:gd name="connsiteX38" fmla="*/ 1814114 w 8225450"/>
              <a:gd name="connsiteY38" fmla="*/ 5115809 h 6856703"/>
              <a:gd name="connsiteX39" fmla="*/ 2106202 w 8225450"/>
              <a:gd name="connsiteY39" fmla="*/ 4949465 h 6856703"/>
              <a:gd name="connsiteX40" fmla="*/ 4740059 w 8225450"/>
              <a:gd name="connsiteY40" fmla="*/ 6507750 h 6856703"/>
              <a:gd name="connsiteX41" fmla="*/ 6991219 w 8225450"/>
              <a:gd name="connsiteY41" fmla="*/ 5590563 h 6856703"/>
              <a:gd name="connsiteX42" fmla="*/ 6797780 w 8225450"/>
              <a:gd name="connsiteY42" fmla="*/ 1086393 h 6856703"/>
              <a:gd name="connsiteX43" fmla="*/ 4266350 w 8225450"/>
              <a:gd name="connsiteY43" fmla="*/ 394965 h 6856703"/>
              <a:gd name="connsiteX44" fmla="*/ 2112231 w 8225450"/>
              <a:gd name="connsiteY44" fmla="*/ 1903001 h 6856703"/>
              <a:gd name="connsiteX45" fmla="*/ 2092212 w 8225450"/>
              <a:gd name="connsiteY45" fmla="*/ 1894238 h 6856703"/>
              <a:gd name="connsiteX46" fmla="*/ 1817812 w 8225450"/>
              <a:gd name="connsiteY46" fmla="*/ 1738184 h 6856703"/>
              <a:gd name="connsiteX47" fmla="*/ 4837460 w 8225450"/>
              <a:gd name="connsiteY47" fmla="*/ 233 h 685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8225450" h="6856703">
                <a:moveTo>
                  <a:pt x="686282" y="4287220"/>
                </a:moveTo>
                <a:lnTo>
                  <a:pt x="2913323" y="4287220"/>
                </a:lnTo>
                <a:lnTo>
                  <a:pt x="2913323" y="4626502"/>
                </a:lnTo>
                <a:lnTo>
                  <a:pt x="686282" y="4626502"/>
                </a:lnTo>
                <a:close/>
                <a:moveTo>
                  <a:pt x="43495" y="3256269"/>
                </a:moveTo>
                <a:cubicBezTo>
                  <a:pt x="755343" y="3256269"/>
                  <a:pt x="1467218" y="3256269"/>
                  <a:pt x="2179123" y="3256269"/>
                </a:cubicBezTo>
                <a:lnTo>
                  <a:pt x="2225753" y="3256269"/>
                </a:lnTo>
                <a:lnTo>
                  <a:pt x="2225753" y="3599330"/>
                </a:lnTo>
                <a:cubicBezTo>
                  <a:pt x="2211442" y="3600053"/>
                  <a:pt x="2197293" y="3601420"/>
                  <a:pt x="2183063" y="3601420"/>
                </a:cubicBezTo>
                <a:cubicBezTo>
                  <a:pt x="1468584" y="3601420"/>
                  <a:pt x="754058" y="3601420"/>
                  <a:pt x="39475" y="3601420"/>
                </a:cubicBezTo>
                <a:cubicBezTo>
                  <a:pt x="26290" y="3601420"/>
                  <a:pt x="13105" y="3598928"/>
                  <a:pt x="0" y="3597641"/>
                </a:cubicBezTo>
                <a:lnTo>
                  <a:pt x="0" y="3260048"/>
                </a:lnTo>
                <a:cubicBezTo>
                  <a:pt x="14471" y="3258762"/>
                  <a:pt x="29024" y="3256269"/>
                  <a:pt x="43495" y="3256269"/>
                </a:cubicBezTo>
                <a:close/>
                <a:moveTo>
                  <a:pt x="4802770" y="3087914"/>
                </a:moveTo>
                <a:cubicBezTo>
                  <a:pt x="4622275" y="3083653"/>
                  <a:pt x="4462282" y="3232149"/>
                  <a:pt x="4457056" y="3408705"/>
                </a:cubicBezTo>
                <a:cubicBezTo>
                  <a:pt x="4451428" y="3608736"/>
                  <a:pt x="4594538" y="3763423"/>
                  <a:pt x="4790710" y="3769373"/>
                </a:cubicBezTo>
                <a:cubicBezTo>
                  <a:pt x="4976994" y="3774920"/>
                  <a:pt x="5135218" y="3623289"/>
                  <a:pt x="5139881" y="3434593"/>
                </a:cubicBezTo>
                <a:cubicBezTo>
                  <a:pt x="5144786" y="3248390"/>
                  <a:pt x="4993073" y="3092497"/>
                  <a:pt x="4802770" y="3087914"/>
                </a:cubicBezTo>
                <a:close/>
                <a:moveTo>
                  <a:pt x="685558" y="2230946"/>
                </a:moveTo>
                <a:lnTo>
                  <a:pt x="2912599" y="2230946"/>
                </a:lnTo>
                <a:lnTo>
                  <a:pt x="2912599" y="2570308"/>
                </a:lnTo>
                <a:lnTo>
                  <a:pt x="685558" y="2570308"/>
                </a:lnTo>
                <a:close/>
                <a:moveTo>
                  <a:pt x="6312816" y="1662769"/>
                </a:moveTo>
                <a:lnTo>
                  <a:pt x="6561489" y="1910557"/>
                </a:lnTo>
                <a:lnTo>
                  <a:pt x="5389841" y="3081804"/>
                </a:lnTo>
                <a:cubicBezTo>
                  <a:pt x="5451852" y="3187697"/>
                  <a:pt x="5484598" y="3308175"/>
                  <a:pt x="5484711" y="3430895"/>
                </a:cubicBezTo>
                <a:cubicBezTo>
                  <a:pt x="5484711" y="3822838"/>
                  <a:pt x="5145911" y="4139046"/>
                  <a:pt x="4754933" y="4112594"/>
                </a:cubicBezTo>
                <a:cubicBezTo>
                  <a:pt x="4375869" y="4088531"/>
                  <a:pt x="4088091" y="3761735"/>
                  <a:pt x="4112154" y="3382680"/>
                </a:cubicBezTo>
                <a:cubicBezTo>
                  <a:pt x="4112532" y="3376746"/>
                  <a:pt x="4112982" y="3370814"/>
                  <a:pt x="4113513" y="3364889"/>
                </a:cubicBezTo>
                <a:cubicBezTo>
                  <a:pt x="4145672" y="2999074"/>
                  <a:pt x="4474181" y="2719528"/>
                  <a:pt x="4841683" y="2744130"/>
                </a:cubicBezTo>
                <a:cubicBezTo>
                  <a:pt x="4935299" y="2749300"/>
                  <a:pt x="5026664" y="2774810"/>
                  <a:pt x="5109410" y="2818901"/>
                </a:cubicBezTo>
                <a:cubicBezTo>
                  <a:pt x="5138273" y="2834498"/>
                  <a:pt x="5153790" y="2831684"/>
                  <a:pt x="5176784" y="2808529"/>
                </a:cubicBezTo>
                <a:cubicBezTo>
                  <a:pt x="5545010" y="2438696"/>
                  <a:pt x="5913774" y="2069451"/>
                  <a:pt x="6283069" y="1700797"/>
                </a:cubicBezTo>
                <a:cubicBezTo>
                  <a:pt x="6293786" y="1688768"/>
                  <a:pt x="6303723" y="1676066"/>
                  <a:pt x="6312816" y="1662769"/>
                </a:cubicBezTo>
                <a:close/>
                <a:moveTo>
                  <a:pt x="4837460" y="233"/>
                </a:moveTo>
                <a:cubicBezTo>
                  <a:pt x="5018070" y="2351"/>
                  <a:pt x="5200633" y="18921"/>
                  <a:pt x="5383730" y="50939"/>
                </a:cubicBezTo>
                <a:cubicBezTo>
                  <a:pt x="6977471" y="329681"/>
                  <a:pt x="8108277" y="1663574"/>
                  <a:pt x="8216172" y="3170485"/>
                </a:cubicBezTo>
                <a:cubicBezTo>
                  <a:pt x="8341433" y="4912642"/>
                  <a:pt x="7182085" y="6322753"/>
                  <a:pt x="5725987" y="6729007"/>
                </a:cubicBezTo>
                <a:cubicBezTo>
                  <a:pt x="4153712" y="7167742"/>
                  <a:pt x="2560051" y="6438447"/>
                  <a:pt x="1814114" y="5115809"/>
                </a:cubicBezTo>
                <a:lnTo>
                  <a:pt x="2106202" y="4949465"/>
                </a:lnTo>
                <a:cubicBezTo>
                  <a:pt x="2714818" y="5926388"/>
                  <a:pt x="3583364" y="6474063"/>
                  <a:pt x="4740059" y="6507750"/>
                </a:cubicBezTo>
                <a:cubicBezTo>
                  <a:pt x="5617207" y="6533317"/>
                  <a:pt x="6375929" y="6216868"/>
                  <a:pt x="6991219" y="5590563"/>
                </a:cubicBezTo>
                <a:cubicBezTo>
                  <a:pt x="8252995" y="4305552"/>
                  <a:pt x="8164556" y="2243489"/>
                  <a:pt x="6797780" y="1086393"/>
                </a:cubicBezTo>
                <a:cubicBezTo>
                  <a:pt x="6064786" y="465635"/>
                  <a:pt x="5212722" y="229906"/>
                  <a:pt x="4266350" y="394965"/>
                </a:cubicBezTo>
                <a:cubicBezTo>
                  <a:pt x="3319978" y="560023"/>
                  <a:pt x="2609817" y="1082614"/>
                  <a:pt x="2112231" y="1903001"/>
                </a:cubicBezTo>
                <a:cubicBezTo>
                  <a:pt x="2105390" y="1900480"/>
                  <a:pt x="2098708" y="1897553"/>
                  <a:pt x="2092212" y="1894238"/>
                </a:cubicBezTo>
                <a:cubicBezTo>
                  <a:pt x="2000719" y="1842300"/>
                  <a:pt x="1909249" y="1790282"/>
                  <a:pt x="1817812" y="1738184"/>
                </a:cubicBezTo>
                <a:cubicBezTo>
                  <a:pt x="2404590" y="678732"/>
                  <a:pt x="3573189" y="-14591"/>
                  <a:pt x="4837460" y="233"/>
                </a:cubicBezTo>
                <a:close/>
              </a:path>
            </a:pathLst>
          </a:custGeom>
          <a:solidFill>
            <a:schemeClr val="bg1"/>
          </a:solidFill>
          <a:ln w="803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id="{7A797238-4B2A-4AA8-9B7A-6B4C2E8D2972}"/>
              </a:ext>
            </a:extLst>
          </p:cNvPr>
          <p:cNvSpPr txBox="1"/>
          <p:nvPr/>
        </p:nvSpPr>
        <p:spPr>
          <a:xfrm>
            <a:off x="6099774" y="4295676"/>
            <a:ext cx="10237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9D2E88"/>
                </a:solidFill>
                <a:latin typeface="Montserrat Medium" panose="00000600000000000000" pitchFamily="2" charset="-52"/>
              </a:rPr>
              <a:t>Прогрессивный температурный контроль</a:t>
            </a:r>
            <a:endParaRPr lang="en-US" sz="1200" dirty="0">
              <a:solidFill>
                <a:srgbClr val="9D2E88"/>
              </a:solidFill>
              <a:latin typeface="Montserrat Medium" panose="00000600000000000000" pitchFamily="2" charset="-52"/>
            </a:endParaRPr>
          </a:p>
        </p:txBody>
      </p:sp>
      <p:grpSp>
        <p:nvGrpSpPr>
          <p:cNvPr id="67" name="Группа 66">
            <a:extLst>
              <a:ext uri="{FF2B5EF4-FFF2-40B4-BE49-F238E27FC236}">
                <a16:creationId xmlns:a16="http://schemas.microsoft.com/office/drawing/2014/main" id="{02026B89-EEDB-4656-9413-7F3A72CAE71B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69" name="Группа 68">
              <a:extLst>
                <a:ext uri="{FF2B5EF4-FFF2-40B4-BE49-F238E27FC236}">
                  <a16:creationId xmlns:a16="http://schemas.microsoft.com/office/drawing/2014/main" id="{7E261C88-CC3E-4BF3-8DD9-E08FEC4E9F6E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71" name="Прямоугольник: скругленные углы 70">
                <a:extLst>
                  <a:ext uri="{FF2B5EF4-FFF2-40B4-BE49-F238E27FC236}">
                    <a16:creationId xmlns:a16="http://schemas.microsoft.com/office/drawing/2014/main" id="{A7EF0550-0EA0-4D61-B545-DC9102B9535A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Прямоугольник: скругленные углы 71">
                <a:extLst>
                  <a:ext uri="{FF2B5EF4-FFF2-40B4-BE49-F238E27FC236}">
                    <a16:creationId xmlns:a16="http://schemas.microsoft.com/office/drawing/2014/main" id="{F977ADF5-3B25-4723-8B54-957EF127B7A3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25ADC299-960F-4DD1-867D-8DA07BB466C0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4" name="Прямоугольник: скругленные углы 73">
                <a:extLst>
                  <a:ext uri="{FF2B5EF4-FFF2-40B4-BE49-F238E27FC236}">
                    <a16:creationId xmlns:a16="http://schemas.microsoft.com/office/drawing/2014/main" id="{BDBAB308-BA19-4714-8E07-C4F52C5A1112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6135111-4AB0-422C-81F7-F0D778A973BA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59</a:t>
              </a:r>
            </a:p>
          </p:txBody>
        </p:sp>
      </p:grpSp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FE6F029A-2841-4BED-91BD-735C7877DE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4D5414-8C9C-EC85-04CD-BD61FCE19C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7614" t="22538" r="-7614" b="47651"/>
          <a:stretch/>
        </p:blipFill>
        <p:spPr>
          <a:xfrm>
            <a:off x="-697902" y="2554626"/>
            <a:ext cx="7788160" cy="288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8643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CE85F58A-9484-49B1-BEAE-3A082DA73FB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Рисунок 155">
            <a:extLst>
              <a:ext uri="{FF2B5EF4-FFF2-40B4-BE49-F238E27FC236}">
                <a16:creationId xmlns:a16="http://schemas.microsoft.com/office/drawing/2014/main" id="{582901F2-9EB4-48E8-906B-8BA5C079C672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6" name="Рисунок 155">
            <a:extLst>
              <a:ext uri="{FF2B5EF4-FFF2-40B4-BE49-F238E27FC236}">
                <a16:creationId xmlns:a16="http://schemas.microsoft.com/office/drawing/2014/main" id="{F5AF7E8C-11AA-4925-BB10-10B8B35F9A25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GRB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EE4A77D-648F-476F-86C0-02C9B82FCEE1}"/>
              </a:ext>
            </a:extLst>
          </p:cNvPr>
          <p:cNvSpPr txBox="1"/>
          <p:nvPr/>
        </p:nvSpPr>
        <p:spPr>
          <a:xfrm>
            <a:off x="594819" y="1122918"/>
            <a:ext cx="102376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 Bold" panose="00000800000000000000" pitchFamily="2" charset="-52"/>
              </a:rPr>
              <a:t>Гигиенические души в разных цветовых сочетаниях</a:t>
            </a:r>
            <a:endParaRPr lang="en-US" sz="1400" dirty="0">
              <a:solidFill>
                <a:schemeClr val="bg1"/>
              </a:solidFill>
              <a:latin typeface="Montserrat Bold" panose="00000800000000000000" pitchFamily="2" charset="-52"/>
            </a:endParaRPr>
          </a:p>
        </p:txBody>
      </p:sp>
      <p:grpSp>
        <p:nvGrpSpPr>
          <p:cNvPr id="189" name="Группа 188">
            <a:extLst>
              <a:ext uri="{FF2B5EF4-FFF2-40B4-BE49-F238E27FC236}">
                <a16:creationId xmlns:a16="http://schemas.microsoft.com/office/drawing/2014/main" id="{845EAE77-EA5B-4E1D-A52A-FF335DEDF75A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190" name="Группа 189">
              <a:extLst>
                <a:ext uri="{FF2B5EF4-FFF2-40B4-BE49-F238E27FC236}">
                  <a16:creationId xmlns:a16="http://schemas.microsoft.com/office/drawing/2014/main" id="{9F1F3098-256F-45AF-BB66-CEC3EC3C4713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192" name="Прямоугольник: скругленные углы 191">
                <a:extLst>
                  <a:ext uri="{FF2B5EF4-FFF2-40B4-BE49-F238E27FC236}">
                    <a16:creationId xmlns:a16="http://schemas.microsoft.com/office/drawing/2014/main" id="{EEC8CA69-2239-48EF-A520-A73DC3E5DE45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3" name="Прямоугольник: скругленные углы 192">
                <a:extLst>
                  <a:ext uri="{FF2B5EF4-FFF2-40B4-BE49-F238E27FC236}">
                    <a16:creationId xmlns:a16="http://schemas.microsoft.com/office/drawing/2014/main" id="{54E36ECB-AB74-4B63-8DD7-6A40ACD6FC26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94" name="Прямоугольник: скругленные углы 193">
                <a:extLst>
                  <a:ext uri="{FF2B5EF4-FFF2-40B4-BE49-F238E27FC236}">
                    <a16:creationId xmlns:a16="http://schemas.microsoft.com/office/drawing/2014/main" id="{EE3914CE-0C55-4FDE-9EE1-EF4CE387BAD2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5" name="Прямоугольник: скругленные углы 194">
                <a:extLst>
                  <a:ext uri="{FF2B5EF4-FFF2-40B4-BE49-F238E27FC236}">
                    <a16:creationId xmlns:a16="http://schemas.microsoft.com/office/drawing/2014/main" id="{9886F5EA-B378-4E26-B14C-CB193024D9B7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ED62E770-C391-44B3-895B-DE1802CEA74D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60</a:t>
              </a:r>
            </a:p>
          </p:txBody>
        </p:sp>
      </p:grpSp>
      <p:sp>
        <p:nvSpPr>
          <p:cNvPr id="348" name="Прямоугольник 347">
            <a:extLst>
              <a:ext uri="{FF2B5EF4-FFF2-40B4-BE49-F238E27FC236}">
                <a16:creationId xmlns:a16="http://schemas.microsoft.com/office/drawing/2014/main" id="{6AAFE064-0682-4B74-8A5D-F6C737306573}"/>
              </a:ext>
            </a:extLst>
          </p:cNvPr>
          <p:cNvSpPr/>
          <p:nvPr/>
        </p:nvSpPr>
        <p:spPr>
          <a:xfrm>
            <a:off x="695323" y="1812231"/>
            <a:ext cx="3472824" cy="205476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0" name="TextBox 349">
            <a:extLst>
              <a:ext uri="{FF2B5EF4-FFF2-40B4-BE49-F238E27FC236}">
                <a16:creationId xmlns:a16="http://schemas.microsoft.com/office/drawing/2014/main" id="{D7620819-5427-4A60-8254-5E1B9921F64B}"/>
              </a:ext>
            </a:extLst>
          </p:cNvPr>
          <p:cNvSpPr txBox="1"/>
          <p:nvPr/>
        </p:nvSpPr>
        <p:spPr>
          <a:xfrm>
            <a:off x="2194031" y="3207621"/>
            <a:ext cx="1744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old" panose="00000800000000000000" pitchFamily="2" charset="-52"/>
              </a:rPr>
              <a:t>Белый </a:t>
            </a:r>
            <a:b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old" panose="00000800000000000000" pitchFamily="2" charset="-52"/>
              </a:rPr>
            </a:b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old" panose="00000800000000000000" pitchFamily="2" charset="-52"/>
              </a:rPr>
              <a:t>матовый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Montserrat Bold" panose="00000800000000000000" pitchFamily="2" charset="-52"/>
            </a:endParaRPr>
          </a:p>
        </p:txBody>
      </p:sp>
      <p:sp>
        <p:nvSpPr>
          <p:cNvPr id="351" name="Прямоугольник 350">
            <a:extLst>
              <a:ext uri="{FF2B5EF4-FFF2-40B4-BE49-F238E27FC236}">
                <a16:creationId xmlns:a16="http://schemas.microsoft.com/office/drawing/2014/main" id="{9C926D05-BC1E-4A48-8885-2990E3FBBBD1}"/>
              </a:ext>
            </a:extLst>
          </p:cNvPr>
          <p:cNvSpPr/>
          <p:nvPr/>
        </p:nvSpPr>
        <p:spPr>
          <a:xfrm>
            <a:off x="4359586" y="1812231"/>
            <a:ext cx="3472824" cy="205476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2" name="TextBox 351">
            <a:extLst>
              <a:ext uri="{FF2B5EF4-FFF2-40B4-BE49-F238E27FC236}">
                <a16:creationId xmlns:a16="http://schemas.microsoft.com/office/drawing/2014/main" id="{A8620482-20C5-4B7F-880A-D346B0F68E97}"/>
              </a:ext>
            </a:extLst>
          </p:cNvPr>
          <p:cNvSpPr txBox="1"/>
          <p:nvPr/>
        </p:nvSpPr>
        <p:spPr>
          <a:xfrm>
            <a:off x="5858295" y="3207621"/>
            <a:ext cx="1744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old" panose="00000800000000000000" pitchFamily="2" charset="-52"/>
              </a:rPr>
              <a:t>Чёрный</a:t>
            </a:r>
            <a:b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old" panose="00000800000000000000" pitchFamily="2" charset="-52"/>
              </a:rPr>
            </a:b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old" panose="00000800000000000000" pitchFamily="2" charset="-52"/>
              </a:rPr>
              <a:t> металл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Montserrat Bold" panose="00000800000000000000" pitchFamily="2" charset="-52"/>
            </a:endParaRPr>
          </a:p>
        </p:txBody>
      </p:sp>
      <p:sp>
        <p:nvSpPr>
          <p:cNvPr id="353" name="Прямоугольник 352">
            <a:extLst>
              <a:ext uri="{FF2B5EF4-FFF2-40B4-BE49-F238E27FC236}">
                <a16:creationId xmlns:a16="http://schemas.microsoft.com/office/drawing/2014/main" id="{A8F406B0-25D8-4192-A314-169302727473}"/>
              </a:ext>
            </a:extLst>
          </p:cNvPr>
          <p:cNvSpPr/>
          <p:nvPr/>
        </p:nvSpPr>
        <p:spPr>
          <a:xfrm>
            <a:off x="8023850" y="1812231"/>
            <a:ext cx="3472824" cy="205476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9" name="TextBox 358">
            <a:extLst>
              <a:ext uri="{FF2B5EF4-FFF2-40B4-BE49-F238E27FC236}">
                <a16:creationId xmlns:a16="http://schemas.microsoft.com/office/drawing/2014/main" id="{1DEAC796-8429-477E-AA06-C286E4D0B7A1}"/>
              </a:ext>
            </a:extLst>
          </p:cNvPr>
          <p:cNvSpPr txBox="1"/>
          <p:nvPr/>
        </p:nvSpPr>
        <p:spPr>
          <a:xfrm>
            <a:off x="9522558" y="3207621"/>
            <a:ext cx="1744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old" panose="00000800000000000000" pitchFamily="2" charset="-52"/>
              </a:rPr>
              <a:t>Золото </a:t>
            </a:r>
            <a:b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old" panose="00000800000000000000" pitchFamily="2" charset="-52"/>
              </a:rPr>
            </a:b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old" panose="00000800000000000000" pitchFamily="2" charset="-52"/>
              </a:rPr>
              <a:t>PVD </a:t>
            </a:r>
          </a:p>
        </p:txBody>
      </p:sp>
      <p:sp>
        <p:nvSpPr>
          <p:cNvPr id="362" name="Прямоугольник 361">
            <a:extLst>
              <a:ext uri="{FF2B5EF4-FFF2-40B4-BE49-F238E27FC236}">
                <a16:creationId xmlns:a16="http://schemas.microsoft.com/office/drawing/2014/main" id="{683EF6F8-761D-4E51-9F8D-2F5C18519977}"/>
              </a:ext>
            </a:extLst>
          </p:cNvPr>
          <p:cNvSpPr/>
          <p:nvPr/>
        </p:nvSpPr>
        <p:spPr>
          <a:xfrm>
            <a:off x="695323" y="4012594"/>
            <a:ext cx="3472824" cy="205476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8" name="TextBox 367">
            <a:extLst>
              <a:ext uri="{FF2B5EF4-FFF2-40B4-BE49-F238E27FC236}">
                <a16:creationId xmlns:a16="http://schemas.microsoft.com/office/drawing/2014/main" id="{43A77921-E2E2-4E8D-B6F6-D3434C0823D6}"/>
              </a:ext>
            </a:extLst>
          </p:cNvPr>
          <p:cNvSpPr txBox="1"/>
          <p:nvPr/>
        </p:nvSpPr>
        <p:spPr>
          <a:xfrm>
            <a:off x="2194031" y="5407984"/>
            <a:ext cx="1744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old" panose="00000800000000000000" pitchFamily="2" charset="-52"/>
              </a:rPr>
              <a:t>Медь </a:t>
            </a:r>
            <a:b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old" panose="00000800000000000000" pitchFamily="2" charset="-52"/>
              </a:rPr>
            </a:b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old" panose="00000800000000000000" pitchFamily="2" charset="-52"/>
              </a:rPr>
              <a:t>PVD</a:t>
            </a:r>
          </a:p>
        </p:txBody>
      </p:sp>
      <p:sp>
        <p:nvSpPr>
          <p:cNvPr id="371" name="Прямоугольник 370">
            <a:extLst>
              <a:ext uri="{FF2B5EF4-FFF2-40B4-BE49-F238E27FC236}">
                <a16:creationId xmlns:a16="http://schemas.microsoft.com/office/drawing/2014/main" id="{B92EC08B-2D7D-4297-B3B3-79E102E4CA9B}"/>
              </a:ext>
            </a:extLst>
          </p:cNvPr>
          <p:cNvSpPr/>
          <p:nvPr/>
        </p:nvSpPr>
        <p:spPr>
          <a:xfrm>
            <a:off x="4359586" y="4012594"/>
            <a:ext cx="3472824" cy="205476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5069D61D-DCD6-438D-BA2D-C4F51AB6D1AF}"/>
              </a:ext>
            </a:extLst>
          </p:cNvPr>
          <p:cNvSpPr txBox="1"/>
          <p:nvPr/>
        </p:nvSpPr>
        <p:spPr>
          <a:xfrm>
            <a:off x="5858295" y="5407984"/>
            <a:ext cx="1744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old" panose="00000800000000000000" pitchFamily="2" charset="-52"/>
              </a:rPr>
              <a:t>Нержавеющая сталь 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Montserrat Bold" panose="00000800000000000000" pitchFamily="2" charset="-52"/>
            </a:endParaRPr>
          </a:p>
        </p:txBody>
      </p:sp>
      <p:sp>
        <p:nvSpPr>
          <p:cNvPr id="373" name="Прямоугольник 372">
            <a:extLst>
              <a:ext uri="{FF2B5EF4-FFF2-40B4-BE49-F238E27FC236}">
                <a16:creationId xmlns:a16="http://schemas.microsoft.com/office/drawing/2014/main" id="{51F680FC-AC4F-42C0-839A-981626D74A3E}"/>
              </a:ext>
            </a:extLst>
          </p:cNvPr>
          <p:cNvSpPr/>
          <p:nvPr/>
        </p:nvSpPr>
        <p:spPr>
          <a:xfrm>
            <a:off x="8023850" y="4012594"/>
            <a:ext cx="3472824" cy="205476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4" name="TextBox 373">
            <a:extLst>
              <a:ext uri="{FF2B5EF4-FFF2-40B4-BE49-F238E27FC236}">
                <a16:creationId xmlns:a16="http://schemas.microsoft.com/office/drawing/2014/main" id="{C6D92AE1-3C7A-42A3-9250-792260D2772C}"/>
              </a:ext>
            </a:extLst>
          </p:cNvPr>
          <p:cNvSpPr txBox="1"/>
          <p:nvPr/>
        </p:nvSpPr>
        <p:spPr>
          <a:xfrm>
            <a:off x="9522558" y="5407984"/>
            <a:ext cx="1744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old" panose="00000800000000000000" pitchFamily="2" charset="-52"/>
              </a:rPr>
              <a:t>Черный </a:t>
            </a:r>
            <a:b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old" panose="00000800000000000000" pitchFamily="2" charset="-52"/>
              </a:rPr>
            </a:b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old" panose="00000800000000000000" pitchFamily="2" charset="-52"/>
              </a:rPr>
              <a:t>матовый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Montserrat Bold" panose="00000800000000000000" pitchFamily="2" charset="-52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362ADE8-BE0F-4BBD-9F87-507A5EC85F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4" y="1812231"/>
            <a:ext cx="2054760" cy="205476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65192D4-978C-4441-8DFD-14F9C21742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850" y="1811391"/>
            <a:ext cx="2055600" cy="20556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D9D74D6-95E5-42A2-BB24-2437CCD3C0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9586" y="1811391"/>
            <a:ext cx="2055600" cy="20556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6A05F9A-E886-4639-BFCD-0F7023EABC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" y="4011754"/>
            <a:ext cx="2055600" cy="20556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267CDD8-F753-4FC6-AAFB-B88188E09B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9586" y="4011754"/>
            <a:ext cx="2055600" cy="20556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FC1DC46A-4986-4D70-AA13-512E6D18FD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850" y="4011754"/>
            <a:ext cx="2055600" cy="20556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9EDA9BF8-7D25-4F95-96B9-CAAA92EABC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7793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CE85F58A-9484-49B1-BEAE-3A082DA73FB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Рисунок 155">
            <a:extLst>
              <a:ext uri="{FF2B5EF4-FFF2-40B4-BE49-F238E27FC236}">
                <a16:creationId xmlns:a16="http://schemas.microsoft.com/office/drawing/2014/main" id="{582901F2-9EB4-48E8-906B-8BA5C079C672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6" name="Рисунок 155">
            <a:extLst>
              <a:ext uri="{FF2B5EF4-FFF2-40B4-BE49-F238E27FC236}">
                <a16:creationId xmlns:a16="http://schemas.microsoft.com/office/drawing/2014/main" id="{F5AF7E8C-11AA-4925-BB10-10B8B35F9A25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GRB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0B300CC-1830-48E4-B966-A7F135B109C3}"/>
              </a:ext>
            </a:extLst>
          </p:cNvPr>
          <p:cNvSpPr/>
          <p:nvPr/>
        </p:nvSpPr>
        <p:spPr>
          <a:xfrm>
            <a:off x="695325" y="1802777"/>
            <a:ext cx="10801350" cy="2508981"/>
          </a:xfrm>
          <a:prstGeom prst="rect">
            <a:avLst/>
          </a:prstGeom>
          <a:blipFill dpi="0" rotWithShape="1">
            <a:blip r:embed="rId2"/>
            <a:srcRect/>
            <a:tile tx="0" ty="-120650" sx="100000" sy="100000" flip="none" algn="tl"/>
          </a:blipFill>
          <a:ln w="63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3" name="Прямоугольник 192">
            <a:extLst>
              <a:ext uri="{FF2B5EF4-FFF2-40B4-BE49-F238E27FC236}">
                <a16:creationId xmlns:a16="http://schemas.microsoft.com/office/drawing/2014/main" id="{16720C43-946A-41D4-96ED-B24F9820FCCB}"/>
              </a:ext>
            </a:extLst>
          </p:cNvPr>
          <p:cNvSpPr/>
          <p:nvPr/>
        </p:nvSpPr>
        <p:spPr>
          <a:xfrm>
            <a:off x="695325" y="1802777"/>
            <a:ext cx="10801350" cy="2508981"/>
          </a:xfrm>
          <a:prstGeom prst="rect">
            <a:avLst/>
          </a:prstGeom>
          <a:gradFill>
            <a:gsLst>
              <a:gs pos="0">
                <a:srgbClr val="34373B">
                  <a:lumMod val="96000"/>
                </a:srgbClr>
              </a:gs>
              <a:gs pos="48000">
                <a:srgbClr val="34373B"/>
              </a:gs>
              <a:gs pos="100000">
                <a:srgbClr val="34373B">
                  <a:alpha val="0"/>
                </a:srgbClr>
              </a:gs>
            </a:gsLst>
            <a:lin ang="0" scaled="0"/>
          </a:gra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EE4A77D-648F-476F-86C0-02C9B82FCEE1}"/>
              </a:ext>
            </a:extLst>
          </p:cNvPr>
          <p:cNvSpPr txBox="1"/>
          <p:nvPr/>
        </p:nvSpPr>
        <p:spPr>
          <a:xfrm>
            <a:off x="594819" y="1136958"/>
            <a:ext cx="7144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9D2E88"/>
                </a:solidFill>
                <a:latin typeface="Montserrat Bold" panose="00000800000000000000" pitchFamily="2" charset="-52"/>
              </a:rPr>
              <a:t>Преимущества душевых колонн</a:t>
            </a:r>
          </a:p>
        </p:txBody>
      </p:sp>
      <p:sp>
        <p:nvSpPr>
          <p:cNvPr id="348" name="Прямоугольник 347">
            <a:extLst>
              <a:ext uri="{FF2B5EF4-FFF2-40B4-BE49-F238E27FC236}">
                <a16:creationId xmlns:a16="http://schemas.microsoft.com/office/drawing/2014/main" id="{0126C974-C707-4C3D-BB45-2441EA4977FF}"/>
              </a:ext>
            </a:extLst>
          </p:cNvPr>
          <p:cNvSpPr/>
          <p:nvPr/>
        </p:nvSpPr>
        <p:spPr>
          <a:xfrm>
            <a:off x="1044876" y="2031984"/>
            <a:ext cx="1894944" cy="1952936"/>
          </a:xfrm>
          <a:prstGeom prst="rect">
            <a:avLst/>
          </a:prstGeom>
          <a:solidFill>
            <a:srgbClr val="9D2E88"/>
          </a:solidFill>
          <a:ln w="6350">
            <a:solidFill>
              <a:srgbClr val="9D2E88">
                <a:alpha val="20000"/>
              </a:srgb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9" name="TextBox 348">
            <a:extLst>
              <a:ext uri="{FF2B5EF4-FFF2-40B4-BE49-F238E27FC236}">
                <a16:creationId xmlns:a16="http://schemas.microsoft.com/office/drawing/2014/main" id="{A3D418D3-9DED-42DE-BDCF-95AC8B9B61FC}"/>
              </a:ext>
            </a:extLst>
          </p:cNvPr>
          <p:cNvSpPr txBox="1"/>
          <p:nvPr/>
        </p:nvSpPr>
        <p:spPr>
          <a:xfrm>
            <a:off x="1099375" y="2755587"/>
            <a:ext cx="19348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Технология GRB </a:t>
            </a:r>
            <a:b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Live - постоянная температура, для всех источников горячей воды</a:t>
            </a:r>
          </a:p>
        </p:txBody>
      </p:sp>
      <p:sp>
        <p:nvSpPr>
          <p:cNvPr id="383" name="TextBox 382">
            <a:extLst>
              <a:ext uri="{FF2B5EF4-FFF2-40B4-BE49-F238E27FC236}">
                <a16:creationId xmlns:a16="http://schemas.microsoft.com/office/drawing/2014/main" id="{EFC4227B-320E-4E31-8540-881BF9A2A65D}"/>
              </a:ext>
            </a:extLst>
          </p:cNvPr>
          <p:cNvSpPr txBox="1"/>
          <p:nvPr/>
        </p:nvSpPr>
        <p:spPr>
          <a:xfrm>
            <a:off x="2342254" y="2203363"/>
            <a:ext cx="5313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600" dirty="0">
                <a:solidFill>
                  <a:schemeClr val="bg1">
                    <a:alpha val="50000"/>
                  </a:schemeClr>
                </a:solidFill>
                <a:latin typeface="Montserrat Bold" panose="00000800000000000000" pitchFamily="2" charset="-52"/>
              </a:rPr>
              <a:t>01</a:t>
            </a:r>
          </a:p>
        </p:txBody>
      </p:sp>
      <p:sp>
        <p:nvSpPr>
          <p:cNvPr id="384" name="Полилиния: фигура 383">
            <a:extLst>
              <a:ext uri="{FF2B5EF4-FFF2-40B4-BE49-F238E27FC236}">
                <a16:creationId xmlns:a16="http://schemas.microsoft.com/office/drawing/2014/main" id="{A0E620EC-796D-40A6-938F-97949353A5F1}"/>
              </a:ext>
            </a:extLst>
          </p:cNvPr>
          <p:cNvSpPr/>
          <p:nvPr/>
        </p:nvSpPr>
        <p:spPr>
          <a:xfrm>
            <a:off x="1232753" y="2300606"/>
            <a:ext cx="270092" cy="144069"/>
          </a:xfrm>
          <a:custGeom>
            <a:avLst/>
            <a:gdLst>
              <a:gd name="connsiteX0" fmla="*/ 82049 w 337528"/>
              <a:gd name="connsiteY0" fmla="*/ 82055 h 180040"/>
              <a:gd name="connsiteX1" fmla="*/ 97979 w 337528"/>
              <a:gd name="connsiteY1" fmla="*/ 82055 h 180040"/>
              <a:gd name="connsiteX2" fmla="*/ 118139 w 337528"/>
              <a:gd name="connsiteY2" fmla="*/ 102238 h 180040"/>
              <a:gd name="connsiteX3" fmla="*/ 102232 w 337528"/>
              <a:gd name="connsiteY3" fmla="*/ 118145 h 180040"/>
              <a:gd name="connsiteX4" fmla="*/ 82049 w 337528"/>
              <a:gd name="connsiteY4" fmla="*/ 97985 h 180040"/>
              <a:gd name="connsiteX5" fmla="*/ 82049 w 337528"/>
              <a:gd name="connsiteY5" fmla="*/ 82055 h 180040"/>
              <a:gd name="connsiteX6" fmla="*/ 318299 w 337528"/>
              <a:gd name="connsiteY6" fmla="*/ 3305 h 180040"/>
              <a:gd name="connsiteX7" fmla="*/ 334229 w 337528"/>
              <a:gd name="connsiteY7" fmla="*/ 3305 h 180040"/>
              <a:gd name="connsiteX8" fmla="*/ 334229 w 337528"/>
              <a:gd name="connsiteY8" fmla="*/ 19235 h 180040"/>
              <a:gd name="connsiteX9" fmla="*/ 176729 w 337528"/>
              <a:gd name="connsiteY9" fmla="*/ 176735 h 180040"/>
              <a:gd name="connsiteX10" fmla="*/ 176709 w 337528"/>
              <a:gd name="connsiteY10" fmla="*/ 176755 h 180040"/>
              <a:gd name="connsiteX11" fmla="*/ 160799 w 337528"/>
              <a:gd name="connsiteY11" fmla="*/ 176735 h 180040"/>
              <a:gd name="connsiteX12" fmla="*/ 140639 w 337528"/>
              <a:gd name="connsiteY12" fmla="*/ 156553 h 180040"/>
              <a:gd name="connsiteX13" fmla="*/ 156547 w 337528"/>
              <a:gd name="connsiteY13" fmla="*/ 140645 h 180040"/>
              <a:gd name="connsiteX14" fmla="*/ 168764 w 337528"/>
              <a:gd name="connsiteY14" fmla="*/ 152863 h 180040"/>
              <a:gd name="connsiteX15" fmla="*/ 255459 w 337528"/>
              <a:gd name="connsiteY15" fmla="*/ 3285 h 180040"/>
              <a:gd name="connsiteX16" fmla="*/ 255479 w 337528"/>
              <a:gd name="connsiteY16" fmla="*/ 3305 h 180040"/>
              <a:gd name="connsiteX17" fmla="*/ 255499 w 337528"/>
              <a:gd name="connsiteY17" fmla="*/ 19215 h 180040"/>
              <a:gd name="connsiteX18" fmla="*/ 255479 w 337528"/>
              <a:gd name="connsiteY18" fmla="*/ 19235 h 180040"/>
              <a:gd name="connsiteX19" fmla="*/ 97979 w 337528"/>
              <a:gd name="connsiteY19" fmla="*/ 176735 h 180040"/>
              <a:gd name="connsiteX20" fmla="*/ 82069 w 337528"/>
              <a:gd name="connsiteY20" fmla="*/ 176755 h 180040"/>
              <a:gd name="connsiteX21" fmla="*/ 82049 w 337528"/>
              <a:gd name="connsiteY21" fmla="*/ 176735 h 180040"/>
              <a:gd name="connsiteX22" fmla="*/ 3299 w 337528"/>
              <a:gd name="connsiteY22" fmla="*/ 97985 h 180040"/>
              <a:gd name="connsiteX23" fmla="*/ 3299 w 337528"/>
              <a:gd name="connsiteY23" fmla="*/ 82055 h 180040"/>
              <a:gd name="connsiteX24" fmla="*/ 19229 w 337528"/>
              <a:gd name="connsiteY24" fmla="*/ 82055 h 180040"/>
              <a:gd name="connsiteX25" fmla="*/ 90014 w 337528"/>
              <a:gd name="connsiteY25" fmla="*/ 152863 h 180040"/>
              <a:gd name="connsiteX26" fmla="*/ 239549 w 337528"/>
              <a:gd name="connsiteY26" fmla="*/ 3305 h 180040"/>
              <a:gd name="connsiteX27" fmla="*/ 255459 w 337528"/>
              <a:gd name="connsiteY27" fmla="*/ 3285 h 18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37528" h="180040">
                <a:moveTo>
                  <a:pt x="82049" y="82055"/>
                </a:moveTo>
                <a:cubicBezTo>
                  <a:pt x="86448" y="77656"/>
                  <a:pt x="93580" y="77656"/>
                  <a:pt x="97979" y="82055"/>
                </a:cubicBezTo>
                <a:lnTo>
                  <a:pt x="118139" y="102238"/>
                </a:lnTo>
                <a:lnTo>
                  <a:pt x="102232" y="118145"/>
                </a:lnTo>
                <a:lnTo>
                  <a:pt x="82049" y="97985"/>
                </a:lnTo>
                <a:cubicBezTo>
                  <a:pt x="77650" y="93586"/>
                  <a:pt x="77650" y="86454"/>
                  <a:pt x="82049" y="82055"/>
                </a:cubicBezTo>
                <a:close/>
                <a:moveTo>
                  <a:pt x="318299" y="3305"/>
                </a:moveTo>
                <a:cubicBezTo>
                  <a:pt x="322698" y="-1094"/>
                  <a:pt x="329830" y="-1094"/>
                  <a:pt x="334229" y="3305"/>
                </a:cubicBezTo>
                <a:cubicBezTo>
                  <a:pt x="338628" y="7704"/>
                  <a:pt x="338628" y="14836"/>
                  <a:pt x="334229" y="19235"/>
                </a:cubicBezTo>
                <a:lnTo>
                  <a:pt x="176729" y="176735"/>
                </a:lnTo>
                <a:cubicBezTo>
                  <a:pt x="176722" y="176742"/>
                  <a:pt x="176716" y="176749"/>
                  <a:pt x="176709" y="176755"/>
                </a:cubicBezTo>
                <a:cubicBezTo>
                  <a:pt x="172310" y="181143"/>
                  <a:pt x="165187" y="181134"/>
                  <a:pt x="160799" y="176735"/>
                </a:cubicBezTo>
                <a:lnTo>
                  <a:pt x="140639" y="156553"/>
                </a:lnTo>
                <a:lnTo>
                  <a:pt x="156547" y="140645"/>
                </a:lnTo>
                <a:lnTo>
                  <a:pt x="168764" y="152863"/>
                </a:lnTo>
                <a:close/>
                <a:moveTo>
                  <a:pt x="255459" y="3285"/>
                </a:moveTo>
                <a:cubicBezTo>
                  <a:pt x="255466" y="3292"/>
                  <a:pt x="255472" y="3298"/>
                  <a:pt x="255479" y="3305"/>
                </a:cubicBezTo>
                <a:cubicBezTo>
                  <a:pt x="259878" y="7693"/>
                  <a:pt x="259887" y="14816"/>
                  <a:pt x="255499" y="19215"/>
                </a:cubicBezTo>
                <a:cubicBezTo>
                  <a:pt x="255493" y="19222"/>
                  <a:pt x="255486" y="19228"/>
                  <a:pt x="255479" y="19235"/>
                </a:cubicBezTo>
                <a:lnTo>
                  <a:pt x="97979" y="176735"/>
                </a:lnTo>
                <a:cubicBezTo>
                  <a:pt x="93591" y="181134"/>
                  <a:pt x="86468" y="181143"/>
                  <a:pt x="82069" y="176755"/>
                </a:cubicBezTo>
                <a:cubicBezTo>
                  <a:pt x="82063" y="176749"/>
                  <a:pt x="82056" y="176742"/>
                  <a:pt x="82049" y="176735"/>
                </a:cubicBezTo>
                <a:lnTo>
                  <a:pt x="3299" y="97985"/>
                </a:lnTo>
                <a:cubicBezTo>
                  <a:pt x="-1100" y="93586"/>
                  <a:pt x="-1100" y="86454"/>
                  <a:pt x="3299" y="82055"/>
                </a:cubicBezTo>
                <a:cubicBezTo>
                  <a:pt x="7698" y="77656"/>
                  <a:pt x="14830" y="77656"/>
                  <a:pt x="19229" y="82055"/>
                </a:cubicBezTo>
                <a:lnTo>
                  <a:pt x="90014" y="152863"/>
                </a:lnTo>
                <a:lnTo>
                  <a:pt x="239549" y="3305"/>
                </a:lnTo>
                <a:cubicBezTo>
                  <a:pt x="243937" y="-1094"/>
                  <a:pt x="251060" y="-1103"/>
                  <a:pt x="255459" y="3285"/>
                </a:cubicBezTo>
                <a:close/>
              </a:path>
            </a:pathLst>
          </a:custGeom>
          <a:solidFill>
            <a:schemeClr val="bg1"/>
          </a:solidFill>
          <a:ln w="22027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88" name="Прямоугольник 387">
            <a:extLst>
              <a:ext uri="{FF2B5EF4-FFF2-40B4-BE49-F238E27FC236}">
                <a16:creationId xmlns:a16="http://schemas.microsoft.com/office/drawing/2014/main" id="{CD478EE4-8608-4797-9A0C-703AEC2682FC}"/>
              </a:ext>
            </a:extLst>
          </p:cNvPr>
          <p:cNvSpPr/>
          <p:nvPr/>
        </p:nvSpPr>
        <p:spPr>
          <a:xfrm>
            <a:off x="1044876" y="4103126"/>
            <a:ext cx="1894944" cy="1952936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9" name="TextBox 388">
            <a:extLst>
              <a:ext uri="{FF2B5EF4-FFF2-40B4-BE49-F238E27FC236}">
                <a16:creationId xmlns:a16="http://schemas.microsoft.com/office/drawing/2014/main" id="{6F72AEAF-324C-42CD-BB48-259D6680CD86}"/>
              </a:ext>
            </a:extLst>
          </p:cNvPr>
          <p:cNvSpPr txBox="1"/>
          <p:nvPr/>
        </p:nvSpPr>
        <p:spPr>
          <a:xfrm>
            <a:off x="1099375" y="4826729"/>
            <a:ext cx="19348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Montserrat" panose="00000500000000000000" pitchFamily="2" charset="-52"/>
              </a:rPr>
              <a:t>Анти-кальциевый, </a:t>
            </a:r>
            <a:r>
              <a:rPr lang="ru-RU" sz="1200" dirty="0" err="1">
                <a:latin typeface="Montserrat" panose="00000500000000000000" pitchFamily="2" charset="-52"/>
              </a:rPr>
              <a:t>самокалибру-ющийся</a:t>
            </a:r>
            <a:endParaRPr lang="ru-RU" sz="1200" dirty="0">
              <a:latin typeface="Montserrat" panose="00000500000000000000" pitchFamily="2" charset="-52"/>
            </a:endParaRP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BFEC6F55-20B9-47D4-B001-22FE8EDDF479}"/>
              </a:ext>
            </a:extLst>
          </p:cNvPr>
          <p:cNvSpPr txBox="1"/>
          <p:nvPr/>
        </p:nvSpPr>
        <p:spPr>
          <a:xfrm>
            <a:off x="2342254" y="4274505"/>
            <a:ext cx="5313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600" dirty="0">
                <a:solidFill>
                  <a:srgbClr val="9D2E88">
                    <a:alpha val="50000"/>
                  </a:srgbClr>
                </a:solidFill>
                <a:latin typeface="Montserrat Bold" panose="00000800000000000000" pitchFamily="2" charset="-52"/>
              </a:rPr>
              <a:t>03</a:t>
            </a:r>
          </a:p>
        </p:txBody>
      </p:sp>
      <p:sp>
        <p:nvSpPr>
          <p:cNvPr id="391" name="Полилиния: фигура 390">
            <a:extLst>
              <a:ext uri="{FF2B5EF4-FFF2-40B4-BE49-F238E27FC236}">
                <a16:creationId xmlns:a16="http://schemas.microsoft.com/office/drawing/2014/main" id="{E78ECC14-B3C9-43DD-A6A0-B6B1D3948264}"/>
              </a:ext>
            </a:extLst>
          </p:cNvPr>
          <p:cNvSpPr/>
          <p:nvPr/>
        </p:nvSpPr>
        <p:spPr>
          <a:xfrm>
            <a:off x="1232753" y="4371748"/>
            <a:ext cx="270092" cy="144069"/>
          </a:xfrm>
          <a:custGeom>
            <a:avLst/>
            <a:gdLst>
              <a:gd name="connsiteX0" fmla="*/ 82049 w 337528"/>
              <a:gd name="connsiteY0" fmla="*/ 82055 h 180040"/>
              <a:gd name="connsiteX1" fmla="*/ 97979 w 337528"/>
              <a:gd name="connsiteY1" fmla="*/ 82055 h 180040"/>
              <a:gd name="connsiteX2" fmla="*/ 118139 w 337528"/>
              <a:gd name="connsiteY2" fmla="*/ 102238 h 180040"/>
              <a:gd name="connsiteX3" fmla="*/ 102232 w 337528"/>
              <a:gd name="connsiteY3" fmla="*/ 118145 h 180040"/>
              <a:gd name="connsiteX4" fmla="*/ 82049 w 337528"/>
              <a:gd name="connsiteY4" fmla="*/ 97985 h 180040"/>
              <a:gd name="connsiteX5" fmla="*/ 82049 w 337528"/>
              <a:gd name="connsiteY5" fmla="*/ 82055 h 180040"/>
              <a:gd name="connsiteX6" fmla="*/ 318299 w 337528"/>
              <a:gd name="connsiteY6" fmla="*/ 3305 h 180040"/>
              <a:gd name="connsiteX7" fmla="*/ 334229 w 337528"/>
              <a:gd name="connsiteY7" fmla="*/ 3305 h 180040"/>
              <a:gd name="connsiteX8" fmla="*/ 334229 w 337528"/>
              <a:gd name="connsiteY8" fmla="*/ 19235 h 180040"/>
              <a:gd name="connsiteX9" fmla="*/ 176729 w 337528"/>
              <a:gd name="connsiteY9" fmla="*/ 176735 h 180040"/>
              <a:gd name="connsiteX10" fmla="*/ 176709 w 337528"/>
              <a:gd name="connsiteY10" fmla="*/ 176755 h 180040"/>
              <a:gd name="connsiteX11" fmla="*/ 160799 w 337528"/>
              <a:gd name="connsiteY11" fmla="*/ 176735 h 180040"/>
              <a:gd name="connsiteX12" fmla="*/ 140639 w 337528"/>
              <a:gd name="connsiteY12" fmla="*/ 156553 h 180040"/>
              <a:gd name="connsiteX13" fmla="*/ 156547 w 337528"/>
              <a:gd name="connsiteY13" fmla="*/ 140645 h 180040"/>
              <a:gd name="connsiteX14" fmla="*/ 168764 w 337528"/>
              <a:gd name="connsiteY14" fmla="*/ 152863 h 180040"/>
              <a:gd name="connsiteX15" fmla="*/ 255459 w 337528"/>
              <a:gd name="connsiteY15" fmla="*/ 3285 h 180040"/>
              <a:gd name="connsiteX16" fmla="*/ 255479 w 337528"/>
              <a:gd name="connsiteY16" fmla="*/ 3305 h 180040"/>
              <a:gd name="connsiteX17" fmla="*/ 255499 w 337528"/>
              <a:gd name="connsiteY17" fmla="*/ 19215 h 180040"/>
              <a:gd name="connsiteX18" fmla="*/ 255479 w 337528"/>
              <a:gd name="connsiteY18" fmla="*/ 19235 h 180040"/>
              <a:gd name="connsiteX19" fmla="*/ 97979 w 337528"/>
              <a:gd name="connsiteY19" fmla="*/ 176735 h 180040"/>
              <a:gd name="connsiteX20" fmla="*/ 82069 w 337528"/>
              <a:gd name="connsiteY20" fmla="*/ 176755 h 180040"/>
              <a:gd name="connsiteX21" fmla="*/ 82049 w 337528"/>
              <a:gd name="connsiteY21" fmla="*/ 176735 h 180040"/>
              <a:gd name="connsiteX22" fmla="*/ 3299 w 337528"/>
              <a:gd name="connsiteY22" fmla="*/ 97985 h 180040"/>
              <a:gd name="connsiteX23" fmla="*/ 3299 w 337528"/>
              <a:gd name="connsiteY23" fmla="*/ 82055 h 180040"/>
              <a:gd name="connsiteX24" fmla="*/ 19229 w 337528"/>
              <a:gd name="connsiteY24" fmla="*/ 82055 h 180040"/>
              <a:gd name="connsiteX25" fmla="*/ 90014 w 337528"/>
              <a:gd name="connsiteY25" fmla="*/ 152863 h 180040"/>
              <a:gd name="connsiteX26" fmla="*/ 239549 w 337528"/>
              <a:gd name="connsiteY26" fmla="*/ 3305 h 180040"/>
              <a:gd name="connsiteX27" fmla="*/ 255459 w 337528"/>
              <a:gd name="connsiteY27" fmla="*/ 3285 h 18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37528" h="180040">
                <a:moveTo>
                  <a:pt x="82049" y="82055"/>
                </a:moveTo>
                <a:cubicBezTo>
                  <a:pt x="86448" y="77656"/>
                  <a:pt x="93580" y="77656"/>
                  <a:pt x="97979" y="82055"/>
                </a:cubicBezTo>
                <a:lnTo>
                  <a:pt x="118139" y="102238"/>
                </a:lnTo>
                <a:lnTo>
                  <a:pt x="102232" y="118145"/>
                </a:lnTo>
                <a:lnTo>
                  <a:pt x="82049" y="97985"/>
                </a:lnTo>
                <a:cubicBezTo>
                  <a:pt x="77650" y="93586"/>
                  <a:pt x="77650" y="86454"/>
                  <a:pt x="82049" y="82055"/>
                </a:cubicBezTo>
                <a:close/>
                <a:moveTo>
                  <a:pt x="318299" y="3305"/>
                </a:moveTo>
                <a:cubicBezTo>
                  <a:pt x="322698" y="-1094"/>
                  <a:pt x="329830" y="-1094"/>
                  <a:pt x="334229" y="3305"/>
                </a:cubicBezTo>
                <a:cubicBezTo>
                  <a:pt x="338628" y="7704"/>
                  <a:pt x="338628" y="14836"/>
                  <a:pt x="334229" y="19235"/>
                </a:cubicBezTo>
                <a:lnTo>
                  <a:pt x="176729" y="176735"/>
                </a:lnTo>
                <a:cubicBezTo>
                  <a:pt x="176722" y="176742"/>
                  <a:pt x="176716" y="176749"/>
                  <a:pt x="176709" y="176755"/>
                </a:cubicBezTo>
                <a:cubicBezTo>
                  <a:pt x="172310" y="181143"/>
                  <a:pt x="165187" y="181134"/>
                  <a:pt x="160799" y="176735"/>
                </a:cubicBezTo>
                <a:lnTo>
                  <a:pt x="140639" y="156553"/>
                </a:lnTo>
                <a:lnTo>
                  <a:pt x="156547" y="140645"/>
                </a:lnTo>
                <a:lnTo>
                  <a:pt x="168764" y="152863"/>
                </a:lnTo>
                <a:close/>
                <a:moveTo>
                  <a:pt x="255459" y="3285"/>
                </a:moveTo>
                <a:cubicBezTo>
                  <a:pt x="255466" y="3292"/>
                  <a:pt x="255472" y="3298"/>
                  <a:pt x="255479" y="3305"/>
                </a:cubicBezTo>
                <a:cubicBezTo>
                  <a:pt x="259878" y="7693"/>
                  <a:pt x="259887" y="14816"/>
                  <a:pt x="255499" y="19215"/>
                </a:cubicBezTo>
                <a:cubicBezTo>
                  <a:pt x="255493" y="19222"/>
                  <a:pt x="255486" y="19228"/>
                  <a:pt x="255479" y="19235"/>
                </a:cubicBezTo>
                <a:lnTo>
                  <a:pt x="97979" y="176735"/>
                </a:lnTo>
                <a:cubicBezTo>
                  <a:pt x="93591" y="181134"/>
                  <a:pt x="86468" y="181143"/>
                  <a:pt x="82069" y="176755"/>
                </a:cubicBezTo>
                <a:cubicBezTo>
                  <a:pt x="82063" y="176749"/>
                  <a:pt x="82056" y="176742"/>
                  <a:pt x="82049" y="176735"/>
                </a:cubicBezTo>
                <a:lnTo>
                  <a:pt x="3299" y="97985"/>
                </a:lnTo>
                <a:cubicBezTo>
                  <a:pt x="-1100" y="93586"/>
                  <a:pt x="-1100" y="86454"/>
                  <a:pt x="3299" y="82055"/>
                </a:cubicBezTo>
                <a:cubicBezTo>
                  <a:pt x="7698" y="77656"/>
                  <a:pt x="14830" y="77656"/>
                  <a:pt x="19229" y="82055"/>
                </a:cubicBezTo>
                <a:lnTo>
                  <a:pt x="90014" y="152863"/>
                </a:lnTo>
                <a:lnTo>
                  <a:pt x="239549" y="3305"/>
                </a:lnTo>
                <a:cubicBezTo>
                  <a:pt x="243937" y="-1094"/>
                  <a:pt x="251060" y="-1103"/>
                  <a:pt x="255459" y="3285"/>
                </a:cubicBezTo>
                <a:close/>
              </a:path>
            </a:pathLst>
          </a:custGeom>
          <a:solidFill>
            <a:srgbClr val="9D2E88"/>
          </a:solidFill>
          <a:ln w="22027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93" name="Прямоугольник 392">
            <a:extLst>
              <a:ext uri="{FF2B5EF4-FFF2-40B4-BE49-F238E27FC236}">
                <a16:creationId xmlns:a16="http://schemas.microsoft.com/office/drawing/2014/main" id="{14568895-A502-4772-B202-645B34C23A13}"/>
              </a:ext>
            </a:extLst>
          </p:cNvPr>
          <p:cNvSpPr/>
          <p:nvPr/>
        </p:nvSpPr>
        <p:spPr>
          <a:xfrm>
            <a:off x="3073100" y="2031984"/>
            <a:ext cx="1894944" cy="1952936"/>
          </a:xfrm>
          <a:prstGeom prst="rect">
            <a:avLst/>
          </a:prstGeom>
          <a:solidFill>
            <a:srgbClr val="9D2E88"/>
          </a:solidFill>
          <a:ln w="6350">
            <a:solidFill>
              <a:srgbClr val="9D2E88">
                <a:alpha val="20000"/>
              </a:srgb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4" name="TextBox 393">
            <a:extLst>
              <a:ext uri="{FF2B5EF4-FFF2-40B4-BE49-F238E27FC236}">
                <a16:creationId xmlns:a16="http://schemas.microsoft.com/office/drawing/2014/main" id="{9C0149F5-0AC2-4FE2-A1AC-6BE0C5737F1B}"/>
              </a:ext>
            </a:extLst>
          </p:cNvPr>
          <p:cNvSpPr txBox="1"/>
          <p:nvPr/>
        </p:nvSpPr>
        <p:spPr>
          <a:xfrm>
            <a:off x="3127599" y="2755587"/>
            <a:ext cx="19348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Без минимального давления </a:t>
            </a:r>
            <a:b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и калибровки</a:t>
            </a:r>
          </a:p>
        </p:txBody>
      </p:sp>
      <p:sp>
        <p:nvSpPr>
          <p:cNvPr id="395" name="TextBox 394">
            <a:extLst>
              <a:ext uri="{FF2B5EF4-FFF2-40B4-BE49-F238E27FC236}">
                <a16:creationId xmlns:a16="http://schemas.microsoft.com/office/drawing/2014/main" id="{12AF723C-BCB1-43B0-B558-10FBA3206873}"/>
              </a:ext>
            </a:extLst>
          </p:cNvPr>
          <p:cNvSpPr txBox="1"/>
          <p:nvPr/>
        </p:nvSpPr>
        <p:spPr>
          <a:xfrm>
            <a:off x="4370478" y="2203363"/>
            <a:ext cx="5313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600" dirty="0">
                <a:solidFill>
                  <a:schemeClr val="bg1">
                    <a:alpha val="50000"/>
                  </a:schemeClr>
                </a:solidFill>
                <a:latin typeface="Montserrat Bold" panose="00000800000000000000" pitchFamily="2" charset="-52"/>
              </a:rPr>
              <a:t>02</a:t>
            </a:r>
          </a:p>
        </p:txBody>
      </p:sp>
      <p:sp>
        <p:nvSpPr>
          <p:cNvPr id="396" name="Полилиния: фигура 395">
            <a:extLst>
              <a:ext uri="{FF2B5EF4-FFF2-40B4-BE49-F238E27FC236}">
                <a16:creationId xmlns:a16="http://schemas.microsoft.com/office/drawing/2014/main" id="{728B94B6-5BA1-4676-93C6-978B9993E900}"/>
              </a:ext>
            </a:extLst>
          </p:cNvPr>
          <p:cNvSpPr/>
          <p:nvPr/>
        </p:nvSpPr>
        <p:spPr>
          <a:xfrm>
            <a:off x="3260977" y="2300606"/>
            <a:ext cx="270092" cy="144069"/>
          </a:xfrm>
          <a:custGeom>
            <a:avLst/>
            <a:gdLst>
              <a:gd name="connsiteX0" fmla="*/ 82049 w 337528"/>
              <a:gd name="connsiteY0" fmla="*/ 82055 h 180040"/>
              <a:gd name="connsiteX1" fmla="*/ 97979 w 337528"/>
              <a:gd name="connsiteY1" fmla="*/ 82055 h 180040"/>
              <a:gd name="connsiteX2" fmla="*/ 118139 w 337528"/>
              <a:gd name="connsiteY2" fmla="*/ 102238 h 180040"/>
              <a:gd name="connsiteX3" fmla="*/ 102232 w 337528"/>
              <a:gd name="connsiteY3" fmla="*/ 118145 h 180040"/>
              <a:gd name="connsiteX4" fmla="*/ 82049 w 337528"/>
              <a:gd name="connsiteY4" fmla="*/ 97985 h 180040"/>
              <a:gd name="connsiteX5" fmla="*/ 82049 w 337528"/>
              <a:gd name="connsiteY5" fmla="*/ 82055 h 180040"/>
              <a:gd name="connsiteX6" fmla="*/ 318299 w 337528"/>
              <a:gd name="connsiteY6" fmla="*/ 3305 h 180040"/>
              <a:gd name="connsiteX7" fmla="*/ 334229 w 337528"/>
              <a:gd name="connsiteY7" fmla="*/ 3305 h 180040"/>
              <a:gd name="connsiteX8" fmla="*/ 334229 w 337528"/>
              <a:gd name="connsiteY8" fmla="*/ 19235 h 180040"/>
              <a:gd name="connsiteX9" fmla="*/ 176729 w 337528"/>
              <a:gd name="connsiteY9" fmla="*/ 176735 h 180040"/>
              <a:gd name="connsiteX10" fmla="*/ 176709 w 337528"/>
              <a:gd name="connsiteY10" fmla="*/ 176755 h 180040"/>
              <a:gd name="connsiteX11" fmla="*/ 160799 w 337528"/>
              <a:gd name="connsiteY11" fmla="*/ 176735 h 180040"/>
              <a:gd name="connsiteX12" fmla="*/ 140639 w 337528"/>
              <a:gd name="connsiteY12" fmla="*/ 156553 h 180040"/>
              <a:gd name="connsiteX13" fmla="*/ 156547 w 337528"/>
              <a:gd name="connsiteY13" fmla="*/ 140645 h 180040"/>
              <a:gd name="connsiteX14" fmla="*/ 168764 w 337528"/>
              <a:gd name="connsiteY14" fmla="*/ 152863 h 180040"/>
              <a:gd name="connsiteX15" fmla="*/ 255459 w 337528"/>
              <a:gd name="connsiteY15" fmla="*/ 3285 h 180040"/>
              <a:gd name="connsiteX16" fmla="*/ 255479 w 337528"/>
              <a:gd name="connsiteY16" fmla="*/ 3305 h 180040"/>
              <a:gd name="connsiteX17" fmla="*/ 255499 w 337528"/>
              <a:gd name="connsiteY17" fmla="*/ 19215 h 180040"/>
              <a:gd name="connsiteX18" fmla="*/ 255479 w 337528"/>
              <a:gd name="connsiteY18" fmla="*/ 19235 h 180040"/>
              <a:gd name="connsiteX19" fmla="*/ 97979 w 337528"/>
              <a:gd name="connsiteY19" fmla="*/ 176735 h 180040"/>
              <a:gd name="connsiteX20" fmla="*/ 82069 w 337528"/>
              <a:gd name="connsiteY20" fmla="*/ 176755 h 180040"/>
              <a:gd name="connsiteX21" fmla="*/ 82049 w 337528"/>
              <a:gd name="connsiteY21" fmla="*/ 176735 h 180040"/>
              <a:gd name="connsiteX22" fmla="*/ 3299 w 337528"/>
              <a:gd name="connsiteY22" fmla="*/ 97985 h 180040"/>
              <a:gd name="connsiteX23" fmla="*/ 3299 w 337528"/>
              <a:gd name="connsiteY23" fmla="*/ 82055 h 180040"/>
              <a:gd name="connsiteX24" fmla="*/ 19229 w 337528"/>
              <a:gd name="connsiteY24" fmla="*/ 82055 h 180040"/>
              <a:gd name="connsiteX25" fmla="*/ 90014 w 337528"/>
              <a:gd name="connsiteY25" fmla="*/ 152863 h 180040"/>
              <a:gd name="connsiteX26" fmla="*/ 239549 w 337528"/>
              <a:gd name="connsiteY26" fmla="*/ 3305 h 180040"/>
              <a:gd name="connsiteX27" fmla="*/ 255459 w 337528"/>
              <a:gd name="connsiteY27" fmla="*/ 3285 h 18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37528" h="180040">
                <a:moveTo>
                  <a:pt x="82049" y="82055"/>
                </a:moveTo>
                <a:cubicBezTo>
                  <a:pt x="86448" y="77656"/>
                  <a:pt x="93580" y="77656"/>
                  <a:pt x="97979" y="82055"/>
                </a:cubicBezTo>
                <a:lnTo>
                  <a:pt x="118139" y="102238"/>
                </a:lnTo>
                <a:lnTo>
                  <a:pt x="102232" y="118145"/>
                </a:lnTo>
                <a:lnTo>
                  <a:pt x="82049" y="97985"/>
                </a:lnTo>
                <a:cubicBezTo>
                  <a:pt x="77650" y="93586"/>
                  <a:pt x="77650" y="86454"/>
                  <a:pt x="82049" y="82055"/>
                </a:cubicBezTo>
                <a:close/>
                <a:moveTo>
                  <a:pt x="318299" y="3305"/>
                </a:moveTo>
                <a:cubicBezTo>
                  <a:pt x="322698" y="-1094"/>
                  <a:pt x="329830" y="-1094"/>
                  <a:pt x="334229" y="3305"/>
                </a:cubicBezTo>
                <a:cubicBezTo>
                  <a:pt x="338628" y="7704"/>
                  <a:pt x="338628" y="14836"/>
                  <a:pt x="334229" y="19235"/>
                </a:cubicBezTo>
                <a:lnTo>
                  <a:pt x="176729" y="176735"/>
                </a:lnTo>
                <a:cubicBezTo>
                  <a:pt x="176722" y="176742"/>
                  <a:pt x="176716" y="176749"/>
                  <a:pt x="176709" y="176755"/>
                </a:cubicBezTo>
                <a:cubicBezTo>
                  <a:pt x="172310" y="181143"/>
                  <a:pt x="165187" y="181134"/>
                  <a:pt x="160799" y="176735"/>
                </a:cubicBezTo>
                <a:lnTo>
                  <a:pt x="140639" y="156553"/>
                </a:lnTo>
                <a:lnTo>
                  <a:pt x="156547" y="140645"/>
                </a:lnTo>
                <a:lnTo>
                  <a:pt x="168764" y="152863"/>
                </a:lnTo>
                <a:close/>
                <a:moveTo>
                  <a:pt x="255459" y="3285"/>
                </a:moveTo>
                <a:cubicBezTo>
                  <a:pt x="255466" y="3292"/>
                  <a:pt x="255472" y="3298"/>
                  <a:pt x="255479" y="3305"/>
                </a:cubicBezTo>
                <a:cubicBezTo>
                  <a:pt x="259878" y="7693"/>
                  <a:pt x="259887" y="14816"/>
                  <a:pt x="255499" y="19215"/>
                </a:cubicBezTo>
                <a:cubicBezTo>
                  <a:pt x="255493" y="19222"/>
                  <a:pt x="255486" y="19228"/>
                  <a:pt x="255479" y="19235"/>
                </a:cubicBezTo>
                <a:lnTo>
                  <a:pt x="97979" y="176735"/>
                </a:lnTo>
                <a:cubicBezTo>
                  <a:pt x="93591" y="181134"/>
                  <a:pt x="86468" y="181143"/>
                  <a:pt x="82069" y="176755"/>
                </a:cubicBezTo>
                <a:cubicBezTo>
                  <a:pt x="82063" y="176749"/>
                  <a:pt x="82056" y="176742"/>
                  <a:pt x="82049" y="176735"/>
                </a:cubicBezTo>
                <a:lnTo>
                  <a:pt x="3299" y="97985"/>
                </a:lnTo>
                <a:cubicBezTo>
                  <a:pt x="-1100" y="93586"/>
                  <a:pt x="-1100" y="86454"/>
                  <a:pt x="3299" y="82055"/>
                </a:cubicBezTo>
                <a:cubicBezTo>
                  <a:pt x="7698" y="77656"/>
                  <a:pt x="14830" y="77656"/>
                  <a:pt x="19229" y="82055"/>
                </a:cubicBezTo>
                <a:lnTo>
                  <a:pt x="90014" y="152863"/>
                </a:lnTo>
                <a:lnTo>
                  <a:pt x="239549" y="3305"/>
                </a:lnTo>
                <a:cubicBezTo>
                  <a:pt x="243937" y="-1094"/>
                  <a:pt x="251060" y="-1103"/>
                  <a:pt x="255459" y="3285"/>
                </a:cubicBezTo>
                <a:close/>
              </a:path>
            </a:pathLst>
          </a:custGeom>
          <a:solidFill>
            <a:schemeClr val="bg1"/>
          </a:solidFill>
          <a:ln w="22027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98" name="Прямоугольник 397">
            <a:extLst>
              <a:ext uri="{FF2B5EF4-FFF2-40B4-BE49-F238E27FC236}">
                <a16:creationId xmlns:a16="http://schemas.microsoft.com/office/drawing/2014/main" id="{F809F7AF-A190-49C8-B9CA-C4DAB5FC1198}"/>
              </a:ext>
            </a:extLst>
          </p:cNvPr>
          <p:cNvSpPr/>
          <p:nvPr/>
        </p:nvSpPr>
        <p:spPr>
          <a:xfrm>
            <a:off x="3073100" y="4103126"/>
            <a:ext cx="1894944" cy="1952936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9" name="TextBox 398">
            <a:extLst>
              <a:ext uri="{FF2B5EF4-FFF2-40B4-BE49-F238E27FC236}">
                <a16:creationId xmlns:a16="http://schemas.microsoft.com/office/drawing/2014/main" id="{E9CE800E-324B-445A-9AAE-82D20B2740E5}"/>
              </a:ext>
            </a:extLst>
          </p:cNvPr>
          <p:cNvSpPr txBox="1"/>
          <p:nvPr/>
        </p:nvSpPr>
        <p:spPr>
          <a:xfrm>
            <a:off x="3127599" y="4826729"/>
            <a:ext cx="19348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Montserrat" panose="00000500000000000000" pitchFamily="2" charset="-52"/>
              </a:rPr>
              <a:t>Металлический картридж</a:t>
            </a:r>
          </a:p>
        </p:txBody>
      </p:sp>
      <p:sp>
        <p:nvSpPr>
          <p:cNvPr id="400" name="TextBox 399">
            <a:extLst>
              <a:ext uri="{FF2B5EF4-FFF2-40B4-BE49-F238E27FC236}">
                <a16:creationId xmlns:a16="http://schemas.microsoft.com/office/drawing/2014/main" id="{7B4F1949-84F8-480A-A2DC-07FFB4D227A6}"/>
              </a:ext>
            </a:extLst>
          </p:cNvPr>
          <p:cNvSpPr txBox="1"/>
          <p:nvPr/>
        </p:nvSpPr>
        <p:spPr>
          <a:xfrm>
            <a:off x="4370478" y="4274505"/>
            <a:ext cx="5313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600" dirty="0">
                <a:solidFill>
                  <a:srgbClr val="9D2E88">
                    <a:alpha val="50000"/>
                  </a:srgbClr>
                </a:solidFill>
                <a:latin typeface="Montserrat Bold" panose="00000800000000000000" pitchFamily="2" charset="-52"/>
              </a:rPr>
              <a:t>04</a:t>
            </a:r>
          </a:p>
        </p:txBody>
      </p:sp>
      <p:sp>
        <p:nvSpPr>
          <p:cNvPr id="401" name="Полилиния: фигура 400">
            <a:extLst>
              <a:ext uri="{FF2B5EF4-FFF2-40B4-BE49-F238E27FC236}">
                <a16:creationId xmlns:a16="http://schemas.microsoft.com/office/drawing/2014/main" id="{EF911264-D88C-445E-BB06-ED0766260553}"/>
              </a:ext>
            </a:extLst>
          </p:cNvPr>
          <p:cNvSpPr/>
          <p:nvPr/>
        </p:nvSpPr>
        <p:spPr>
          <a:xfrm>
            <a:off x="3260977" y="4371748"/>
            <a:ext cx="270092" cy="144069"/>
          </a:xfrm>
          <a:custGeom>
            <a:avLst/>
            <a:gdLst>
              <a:gd name="connsiteX0" fmla="*/ 82049 w 337528"/>
              <a:gd name="connsiteY0" fmla="*/ 82055 h 180040"/>
              <a:gd name="connsiteX1" fmla="*/ 97979 w 337528"/>
              <a:gd name="connsiteY1" fmla="*/ 82055 h 180040"/>
              <a:gd name="connsiteX2" fmla="*/ 118139 w 337528"/>
              <a:gd name="connsiteY2" fmla="*/ 102238 h 180040"/>
              <a:gd name="connsiteX3" fmla="*/ 102232 w 337528"/>
              <a:gd name="connsiteY3" fmla="*/ 118145 h 180040"/>
              <a:gd name="connsiteX4" fmla="*/ 82049 w 337528"/>
              <a:gd name="connsiteY4" fmla="*/ 97985 h 180040"/>
              <a:gd name="connsiteX5" fmla="*/ 82049 w 337528"/>
              <a:gd name="connsiteY5" fmla="*/ 82055 h 180040"/>
              <a:gd name="connsiteX6" fmla="*/ 318299 w 337528"/>
              <a:gd name="connsiteY6" fmla="*/ 3305 h 180040"/>
              <a:gd name="connsiteX7" fmla="*/ 334229 w 337528"/>
              <a:gd name="connsiteY7" fmla="*/ 3305 h 180040"/>
              <a:gd name="connsiteX8" fmla="*/ 334229 w 337528"/>
              <a:gd name="connsiteY8" fmla="*/ 19235 h 180040"/>
              <a:gd name="connsiteX9" fmla="*/ 176729 w 337528"/>
              <a:gd name="connsiteY9" fmla="*/ 176735 h 180040"/>
              <a:gd name="connsiteX10" fmla="*/ 176709 w 337528"/>
              <a:gd name="connsiteY10" fmla="*/ 176755 h 180040"/>
              <a:gd name="connsiteX11" fmla="*/ 160799 w 337528"/>
              <a:gd name="connsiteY11" fmla="*/ 176735 h 180040"/>
              <a:gd name="connsiteX12" fmla="*/ 140639 w 337528"/>
              <a:gd name="connsiteY12" fmla="*/ 156553 h 180040"/>
              <a:gd name="connsiteX13" fmla="*/ 156547 w 337528"/>
              <a:gd name="connsiteY13" fmla="*/ 140645 h 180040"/>
              <a:gd name="connsiteX14" fmla="*/ 168764 w 337528"/>
              <a:gd name="connsiteY14" fmla="*/ 152863 h 180040"/>
              <a:gd name="connsiteX15" fmla="*/ 255459 w 337528"/>
              <a:gd name="connsiteY15" fmla="*/ 3285 h 180040"/>
              <a:gd name="connsiteX16" fmla="*/ 255479 w 337528"/>
              <a:gd name="connsiteY16" fmla="*/ 3305 h 180040"/>
              <a:gd name="connsiteX17" fmla="*/ 255499 w 337528"/>
              <a:gd name="connsiteY17" fmla="*/ 19215 h 180040"/>
              <a:gd name="connsiteX18" fmla="*/ 255479 w 337528"/>
              <a:gd name="connsiteY18" fmla="*/ 19235 h 180040"/>
              <a:gd name="connsiteX19" fmla="*/ 97979 w 337528"/>
              <a:gd name="connsiteY19" fmla="*/ 176735 h 180040"/>
              <a:gd name="connsiteX20" fmla="*/ 82069 w 337528"/>
              <a:gd name="connsiteY20" fmla="*/ 176755 h 180040"/>
              <a:gd name="connsiteX21" fmla="*/ 82049 w 337528"/>
              <a:gd name="connsiteY21" fmla="*/ 176735 h 180040"/>
              <a:gd name="connsiteX22" fmla="*/ 3299 w 337528"/>
              <a:gd name="connsiteY22" fmla="*/ 97985 h 180040"/>
              <a:gd name="connsiteX23" fmla="*/ 3299 w 337528"/>
              <a:gd name="connsiteY23" fmla="*/ 82055 h 180040"/>
              <a:gd name="connsiteX24" fmla="*/ 19229 w 337528"/>
              <a:gd name="connsiteY24" fmla="*/ 82055 h 180040"/>
              <a:gd name="connsiteX25" fmla="*/ 90014 w 337528"/>
              <a:gd name="connsiteY25" fmla="*/ 152863 h 180040"/>
              <a:gd name="connsiteX26" fmla="*/ 239549 w 337528"/>
              <a:gd name="connsiteY26" fmla="*/ 3305 h 180040"/>
              <a:gd name="connsiteX27" fmla="*/ 255459 w 337528"/>
              <a:gd name="connsiteY27" fmla="*/ 3285 h 18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37528" h="180040">
                <a:moveTo>
                  <a:pt x="82049" y="82055"/>
                </a:moveTo>
                <a:cubicBezTo>
                  <a:pt x="86448" y="77656"/>
                  <a:pt x="93580" y="77656"/>
                  <a:pt x="97979" y="82055"/>
                </a:cubicBezTo>
                <a:lnTo>
                  <a:pt x="118139" y="102238"/>
                </a:lnTo>
                <a:lnTo>
                  <a:pt x="102232" y="118145"/>
                </a:lnTo>
                <a:lnTo>
                  <a:pt x="82049" y="97985"/>
                </a:lnTo>
                <a:cubicBezTo>
                  <a:pt x="77650" y="93586"/>
                  <a:pt x="77650" y="86454"/>
                  <a:pt x="82049" y="82055"/>
                </a:cubicBezTo>
                <a:close/>
                <a:moveTo>
                  <a:pt x="318299" y="3305"/>
                </a:moveTo>
                <a:cubicBezTo>
                  <a:pt x="322698" y="-1094"/>
                  <a:pt x="329830" y="-1094"/>
                  <a:pt x="334229" y="3305"/>
                </a:cubicBezTo>
                <a:cubicBezTo>
                  <a:pt x="338628" y="7704"/>
                  <a:pt x="338628" y="14836"/>
                  <a:pt x="334229" y="19235"/>
                </a:cubicBezTo>
                <a:lnTo>
                  <a:pt x="176729" y="176735"/>
                </a:lnTo>
                <a:cubicBezTo>
                  <a:pt x="176722" y="176742"/>
                  <a:pt x="176716" y="176749"/>
                  <a:pt x="176709" y="176755"/>
                </a:cubicBezTo>
                <a:cubicBezTo>
                  <a:pt x="172310" y="181143"/>
                  <a:pt x="165187" y="181134"/>
                  <a:pt x="160799" y="176735"/>
                </a:cubicBezTo>
                <a:lnTo>
                  <a:pt x="140639" y="156553"/>
                </a:lnTo>
                <a:lnTo>
                  <a:pt x="156547" y="140645"/>
                </a:lnTo>
                <a:lnTo>
                  <a:pt x="168764" y="152863"/>
                </a:lnTo>
                <a:close/>
                <a:moveTo>
                  <a:pt x="255459" y="3285"/>
                </a:moveTo>
                <a:cubicBezTo>
                  <a:pt x="255466" y="3292"/>
                  <a:pt x="255472" y="3298"/>
                  <a:pt x="255479" y="3305"/>
                </a:cubicBezTo>
                <a:cubicBezTo>
                  <a:pt x="259878" y="7693"/>
                  <a:pt x="259887" y="14816"/>
                  <a:pt x="255499" y="19215"/>
                </a:cubicBezTo>
                <a:cubicBezTo>
                  <a:pt x="255493" y="19222"/>
                  <a:pt x="255486" y="19228"/>
                  <a:pt x="255479" y="19235"/>
                </a:cubicBezTo>
                <a:lnTo>
                  <a:pt x="97979" y="176735"/>
                </a:lnTo>
                <a:cubicBezTo>
                  <a:pt x="93591" y="181134"/>
                  <a:pt x="86468" y="181143"/>
                  <a:pt x="82069" y="176755"/>
                </a:cubicBezTo>
                <a:cubicBezTo>
                  <a:pt x="82063" y="176749"/>
                  <a:pt x="82056" y="176742"/>
                  <a:pt x="82049" y="176735"/>
                </a:cubicBezTo>
                <a:lnTo>
                  <a:pt x="3299" y="97985"/>
                </a:lnTo>
                <a:cubicBezTo>
                  <a:pt x="-1100" y="93586"/>
                  <a:pt x="-1100" y="86454"/>
                  <a:pt x="3299" y="82055"/>
                </a:cubicBezTo>
                <a:cubicBezTo>
                  <a:pt x="7698" y="77656"/>
                  <a:pt x="14830" y="77656"/>
                  <a:pt x="19229" y="82055"/>
                </a:cubicBezTo>
                <a:lnTo>
                  <a:pt x="90014" y="152863"/>
                </a:lnTo>
                <a:lnTo>
                  <a:pt x="239549" y="3305"/>
                </a:lnTo>
                <a:cubicBezTo>
                  <a:pt x="243937" y="-1094"/>
                  <a:pt x="251060" y="-1103"/>
                  <a:pt x="255459" y="3285"/>
                </a:cubicBezTo>
                <a:close/>
              </a:path>
            </a:pathLst>
          </a:custGeom>
          <a:solidFill>
            <a:srgbClr val="9D2E88"/>
          </a:solidFill>
          <a:ln w="22027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03" name="Прямоугольник 402">
            <a:extLst>
              <a:ext uri="{FF2B5EF4-FFF2-40B4-BE49-F238E27FC236}">
                <a16:creationId xmlns:a16="http://schemas.microsoft.com/office/drawing/2014/main" id="{BEFDF1A7-D89F-44FE-A840-7736E3579C98}"/>
              </a:ext>
            </a:extLst>
          </p:cNvPr>
          <p:cNvSpPr/>
          <p:nvPr/>
        </p:nvSpPr>
        <p:spPr>
          <a:xfrm>
            <a:off x="5101324" y="4103126"/>
            <a:ext cx="1894944" cy="1952936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4" name="TextBox 403">
            <a:extLst>
              <a:ext uri="{FF2B5EF4-FFF2-40B4-BE49-F238E27FC236}">
                <a16:creationId xmlns:a16="http://schemas.microsoft.com/office/drawing/2014/main" id="{4BA2B05A-0A60-429A-88DC-D50A52587198}"/>
              </a:ext>
            </a:extLst>
          </p:cNvPr>
          <p:cNvSpPr txBox="1"/>
          <p:nvPr/>
        </p:nvSpPr>
        <p:spPr>
          <a:xfrm>
            <a:off x="5155823" y="4826729"/>
            <a:ext cx="19348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Montserrat" panose="00000500000000000000" pitchFamily="2" charset="-52"/>
              </a:rPr>
              <a:t>Кнопка </a:t>
            </a:r>
            <a:br>
              <a:rPr lang="ru-RU" sz="1200" dirty="0">
                <a:latin typeface="Montserrat" panose="00000500000000000000" pitchFamily="2" charset="-52"/>
              </a:rPr>
            </a:br>
            <a:r>
              <a:rPr lang="ru-RU" sz="1200" dirty="0">
                <a:latin typeface="Montserrat" panose="00000500000000000000" pitchFamily="2" charset="-52"/>
              </a:rPr>
              <a:t>защиты на 38°C</a:t>
            </a:r>
          </a:p>
        </p:txBody>
      </p:sp>
      <p:sp>
        <p:nvSpPr>
          <p:cNvPr id="405" name="TextBox 404">
            <a:extLst>
              <a:ext uri="{FF2B5EF4-FFF2-40B4-BE49-F238E27FC236}">
                <a16:creationId xmlns:a16="http://schemas.microsoft.com/office/drawing/2014/main" id="{4DF4156F-843B-469C-8C51-723AA9D9BBE3}"/>
              </a:ext>
            </a:extLst>
          </p:cNvPr>
          <p:cNvSpPr txBox="1"/>
          <p:nvPr/>
        </p:nvSpPr>
        <p:spPr>
          <a:xfrm>
            <a:off x="6398702" y="4274505"/>
            <a:ext cx="5313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600" dirty="0">
                <a:solidFill>
                  <a:srgbClr val="9D2E88">
                    <a:alpha val="50000"/>
                  </a:srgbClr>
                </a:solidFill>
                <a:latin typeface="Montserrat Bold" panose="00000800000000000000" pitchFamily="2" charset="-52"/>
              </a:rPr>
              <a:t>05</a:t>
            </a:r>
          </a:p>
        </p:txBody>
      </p:sp>
      <p:sp>
        <p:nvSpPr>
          <p:cNvPr id="406" name="Полилиния: фигура 405">
            <a:extLst>
              <a:ext uri="{FF2B5EF4-FFF2-40B4-BE49-F238E27FC236}">
                <a16:creationId xmlns:a16="http://schemas.microsoft.com/office/drawing/2014/main" id="{0F000BCA-ADCA-4CB6-B8DD-A6A01A97278C}"/>
              </a:ext>
            </a:extLst>
          </p:cNvPr>
          <p:cNvSpPr/>
          <p:nvPr/>
        </p:nvSpPr>
        <p:spPr>
          <a:xfrm>
            <a:off x="5289201" y="4371748"/>
            <a:ext cx="270092" cy="144069"/>
          </a:xfrm>
          <a:custGeom>
            <a:avLst/>
            <a:gdLst>
              <a:gd name="connsiteX0" fmla="*/ 82049 w 337528"/>
              <a:gd name="connsiteY0" fmla="*/ 82055 h 180040"/>
              <a:gd name="connsiteX1" fmla="*/ 97979 w 337528"/>
              <a:gd name="connsiteY1" fmla="*/ 82055 h 180040"/>
              <a:gd name="connsiteX2" fmla="*/ 118139 w 337528"/>
              <a:gd name="connsiteY2" fmla="*/ 102238 h 180040"/>
              <a:gd name="connsiteX3" fmla="*/ 102232 w 337528"/>
              <a:gd name="connsiteY3" fmla="*/ 118145 h 180040"/>
              <a:gd name="connsiteX4" fmla="*/ 82049 w 337528"/>
              <a:gd name="connsiteY4" fmla="*/ 97985 h 180040"/>
              <a:gd name="connsiteX5" fmla="*/ 82049 w 337528"/>
              <a:gd name="connsiteY5" fmla="*/ 82055 h 180040"/>
              <a:gd name="connsiteX6" fmla="*/ 318299 w 337528"/>
              <a:gd name="connsiteY6" fmla="*/ 3305 h 180040"/>
              <a:gd name="connsiteX7" fmla="*/ 334229 w 337528"/>
              <a:gd name="connsiteY7" fmla="*/ 3305 h 180040"/>
              <a:gd name="connsiteX8" fmla="*/ 334229 w 337528"/>
              <a:gd name="connsiteY8" fmla="*/ 19235 h 180040"/>
              <a:gd name="connsiteX9" fmla="*/ 176729 w 337528"/>
              <a:gd name="connsiteY9" fmla="*/ 176735 h 180040"/>
              <a:gd name="connsiteX10" fmla="*/ 176709 w 337528"/>
              <a:gd name="connsiteY10" fmla="*/ 176755 h 180040"/>
              <a:gd name="connsiteX11" fmla="*/ 160799 w 337528"/>
              <a:gd name="connsiteY11" fmla="*/ 176735 h 180040"/>
              <a:gd name="connsiteX12" fmla="*/ 140639 w 337528"/>
              <a:gd name="connsiteY12" fmla="*/ 156553 h 180040"/>
              <a:gd name="connsiteX13" fmla="*/ 156547 w 337528"/>
              <a:gd name="connsiteY13" fmla="*/ 140645 h 180040"/>
              <a:gd name="connsiteX14" fmla="*/ 168764 w 337528"/>
              <a:gd name="connsiteY14" fmla="*/ 152863 h 180040"/>
              <a:gd name="connsiteX15" fmla="*/ 255459 w 337528"/>
              <a:gd name="connsiteY15" fmla="*/ 3285 h 180040"/>
              <a:gd name="connsiteX16" fmla="*/ 255479 w 337528"/>
              <a:gd name="connsiteY16" fmla="*/ 3305 h 180040"/>
              <a:gd name="connsiteX17" fmla="*/ 255499 w 337528"/>
              <a:gd name="connsiteY17" fmla="*/ 19215 h 180040"/>
              <a:gd name="connsiteX18" fmla="*/ 255479 w 337528"/>
              <a:gd name="connsiteY18" fmla="*/ 19235 h 180040"/>
              <a:gd name="connsiteX19" fmla="*/ 97979 w 337528"/>
              <a:gd name="connsiteY19" fmla="*/ 176735 h 180040"/>
              <a:gd name="connsiteX20" fmla="*/ 82069 w 337528"/>
              <a:gd name="connsiteY20" fmla="*/ 176755 h 180040"/>
              <a:gd name="connsiteX21" fmla="*/ 82049 w 337528"/>
              <a:gd name="connsiteY21" fmla="*/ 176735 h 180040"/>
              <a:gd name="connsiteX22" fmla="*/ 3299 w 337528"/>
              <a:gd name="connsiteY22" fmla="*/ 97985 h 180040"/>
              <a:gd name="connsiteX23" fmla="*/ 3299 w 337528"/>
              <a:gd name="connsiteY23" fmla="*/ 82055 h 180040"/>
              <a:gd name="connsiteX24" fmla="*/ 19229 w 337528"/>
              <a:gd name="connsiteY24" fmla="*/ 82055 h 180040"/>
              <a:gd name="connsiteX25" fmla="*/ 90014 w 337528"/>
              <a:gd name="connsiteY25" fmla="*/ 152863 h 180040"/>
              <a:gd name="connsiteX26" fmla="*/ 239549 w 337528"/>
              <a:gd name="connsiteY26" fmla="*/ 3305 h 180040"/>
              <a:gd name="connsiteX27" fmla="*/ 255459 w 337528"/>
              <a:gd name="connsiteY27" fmla="*/ 3285 h 18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37528" h="180040">
                <a:moveTo>
                  <a:pt x="82049" y="82055"/>
                </a:moveTo>
                <a:cubicBezTo>
                  <a:pt x="86448" y="77656"/>
                  <a:pt x="93580" y="77656"/>
                  <a:pt x="97979" y="82055"/>
                </a:cubicBezTo>
                <a:lnTo>
                  <a:pt x="118139" y="102238"/>
                </a:lnTo>
                <a:lnTo>
                  <a:pt x="102232" y="118145"/>
                </a:lnTo>
                <a:lnTo>
                  <a:pt x="82049" y="97985"/>
                </a:lnTo>
                <a:cubicBezTo>
                  <a:pt x="77650" y="93586"/>
                  <a:pt x="77650" y="86454"/>
                  <a:pt x="82049" y="82055"/>
                </a:cubicBezTo>
                <a:close/>
                <a:moveTo>
                  <a:pt x="318299" y="3305"/>
                </a:moveTo>
                <a:cubicBezTo>
                  <a:pt x="322698" y="-1094"/>
                  <a:pt x="329830" y="-1094"/>
                  <a:pt x="334229" y="3305"/>
                </a:cubicBezTo>
                <a:cubicBezTo>
                  <a:pt x="338628" y="7704"/>
                  <a:pt x="338628" y="14836"/>
                  <a:pt x="334229" y="19235"/>
                </a:cubicBezTo>
                <a:lnTo>
                  <a:pt x="176729" y="176735"/>
                </a:lnTo>
                <a:cubicBezTo>
                  <a:pt x="176722" y="176742"/>
                  <a:pt x="176716" y="176749"/>
                  <a:pt x="176709" y="176755"/>
                </a:cubicBezTo>
                <a:cubicBezTo>
                  <a:pt x="172310" y="181143"/>
                  <a:pt x="165187" y="181134"/>
                  <a:pt x="160799" y="176735"/>
                </a:cubicBezTo>
                <a:lnTo>
                  <a:pt x="140639" y="156553"/>
                </a:lnTo>
                <a:lnTo>
                  <a:pt x="156547" y="140645"/>
                </a:lnTo>
                <a:lnTo>
                  <a:pt x="168764" y="152863"/>
                </a:lnTo>
                <a:close/>
                <a:moveTo>
                  <a:pt x="255459" y="3285"/>
                </a:moveTo>
                <a:cubicBezTo>
                  <a:pt x="255466" y="3292"/>
                  <a:pt x="255472" y="3298"/>
                  <a:pt x="255479" y="3305"/>
                </a:cubicBezTo>
                <a:cubicBezTo>
                  <a:pt x="259878" y="7693"/>
                  <a:pt x="259887" y="14816"/>
                  <a:pt x="255499" y="19215"/>
                </a:cubicBezTo>
                <a:cubicBezTo>
                  <a:pt x="255493" y="19222"/>
                  <a:pt x="255486" y="19228"/>
                  <a:pt x="255479" y="19235"/>
                </a:cubicBezTo>
                <a:lnTo>
                  <a:pt x="97979" y="176735"/>
                </a:lnTo>
                <a:cubicBezTo>
                  <a:pt x="93591" y="181134"/>
                  <a:pt x="86468" y="181143"/>
                  <a:pt x="82069" y="176755"/>
                </a:cubicBezTo>
                <a:cubicBezTo>
                  <a:pt x="82063" y="176749"/>
                  <a:pt x="82056" y="176742"/>
                  <a:pt x="82049" y="176735"/>
                </a:cubicBezTo>
                <a:lnTo>
                  <a:pt x="3299" y="97985"/>
                </a:lnTo>
                <a:cubicBezTo>
                  <a:pt x="-1100" y="93586"/>
                  <a:pt x="-1100" y="86454"/>
                  <a:pt x="3299" y="82055"/>
                </a:cubicBezTo>
                <a:cubicBezTo>
                  <a:pt x="7698" y="77656"/>
                  <a:pt x="14830" y="77656"/>
                  <a:pt x="19229" y="82055"/>
                </a:cubicBezTo>
                <a:lnTo>
                  <a:pt x="90014" y="152863"/>
                </a:lnTo>
                <a:lnTo>
                  <a:pt x="239549" y="3305"/>
                </a:lnTo>
                <a:cubicBezTo>
                  <a:pt x="243937" y="-1094"/>
                  <a:pt x="251060" y="-1103"/>
                  <a:pt x="255459" y="3285"/>
                </a:cubicBezTo>
                <a:close/>
              </a:path>
            </a:pathLst>
          </a:custGeom>
          <a:solidFill>
            <a:srgbClr val="9D2E88"/>
          </a:solidFill>
          <a:ln w="22027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08" name="Прямоугольник 407">
            <a:extLst>
              <a:ext uri="{FF2B5EF4-FFF2-40B4-BE49-F238E27FC236}">
                <a16:creationId xmlns:a16="http://schemas.microsoft.com/office/drawing/2014/main" id="{EBBB99A5-AE67-461E-B85A-EF162190AB0C}"/>
              </a:ext>
            </a:extLst>
          </p:cNvPr>
          <p:cNvSpPr/>
          <p:nvPr/>
        </p:nvSpPr>
        <p:spPr>
          <a:xfrm>
            <a:off x="7129548" y="4103126"/>
            <a:ext cx="1894944" cy="1952936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9" name="TextBox 408">
            <a:extLst>
              <a:ext uri="{FF2B5EF4-FFF2-40B4-BE49-F238E27FC236}">
                <a16:creationId xmlns:a16="http://schemas.microsoft.com/office/drawing/2014/main" id="{7A99FA4E-BAC4-4A59-8FD9-CFAF67C6857B}"/>
              </a:ext>
            </a:extLst>
          </p:cNvPr>
          <p:cNvSpPr txBox="1"/>
          <p:nvPr/>
        </p:nvSpPr>
        <p:spPr>
          <a:xfrm>
            <a:off x="7184047" y="4826729"/>
            <a:ext cx="19348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Montserrat" panose="00000500000000000000" pitchFamily="2" charset="-52"/>
              </a:rPr>
              <a:t>Полное использование высоты (только </a:t>
            </a:r>
            <a:br>
              <a:rPr lang="ru-RU" sz="1200" dirty="0">
                <a:latin typeface="Montserrat" panose="00000500000000000000" pitchFamily="2" charset="-52"/>
              </a:rPr>
            </a:br>
            <a:r>
              <a:rPr lang="ru-RU" sz="1200" dirty="0">
                <a:latin typeface="Montserrat" panose="00000500000000000000" pitchFamily="2" charset="-52"/>
              </a:rPr>
              <a:t>75 мм от лейки </a:t>
            </a:r>
            <a:br>
              <a:rPr lang="ru-RU" sz="1200" dirty="0">
                <a:latin typeface="Montserrat" panose="00000500000000000000" pitchFamily="2" charset="-52"/>
              </a:rPr>
            </a:br>
            <a:r>
              <a:rPr lang="ru-RU" sz="1200" dirty="0">
                <a:latin typeface="Montserrat" panose="00000500000000000000" pitchFamily="2" charset="-52"/>
              </a:rPr>
              <a:t>до потолка)</a:t>
            </a:r>
          </a:p>
        </p:txBody>
      </p:sp>
      <p:sp>
        <p:nvSpPr>
          <p:cNvPr id="410" name="TextBox 409">
            <a:extLst>
              <a:ext uri="{FF2B5EF4-FFF2-40B4-BE49-F238E27FC236}">
                <a16:creationId xmlns:a16="http://schemas.microsoft.com/office/drawing/2014/main" id="{0BB17521-756F-4807-BA93-ABD00606E8A6}"/>
              </a:ext>
            </a:extLst>
          </p:cNvPr>
          <p:cNvSpPr txBox="1"/>
          <p:nvPr/>
        </p:nvSpPr>
        <p:spPr>
          <a:xfrm>
            <a:off x="8426926" y="4274505"/>
            <a:ext cx="5313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600" dirty="0">
                <a:solidFill>
                  <a:srgbClr val="9D2E88">
                    <a:alpha val="50000"/>
                  </a:srgbClr>
                </a:solidFill>
                <a:latin typeface="Montserrat Bold" panose="00000800000000000000" pitchFamily="2" charset="-52"/>
              </a:rPr>
              <a:t>06</a:t>
            </a:r>
          </a:p>
        </p:txBody>
      </p:sp>
      <p:sp>
        <p:nvSpPr>
          <p:cNvPr id="411" name="Полилиния: фигура 410">
            <a:extLst>
              <a:ext uri="{FF2B5EF4-FFF2-40B4-BE49-F238E27FC236}">
                <a16:creationId xmlns:a16="http://schemas.microsoft.com/office/drawing/2014/main" id="{CBC6EC77-F2BE-449D-9AEF-8BE1E70F3767}"/>
              </a:ext>
            </a:extLst>
          </p:cNvPr>
          <p:cNvSpPr/>
          <p:nvPr/>
        </p:nvSpPr>
        <p:spPr>
          <a:xfrm>
            <a:off x="7317425" y="4371748"/>
            <a:ext cx="270092" cy="144069"/>
          </a:xfrm>
          <a:custGeom>
            <a:avLst/>
            <a:gdLst>
              <a:gd name="connsiteX0" fmla="*/ 82049 w 337528"/>
              <a:gd name="connsiteY0" fmla="*/ 82055 h 180040"/>
              <a:gd name="connsiteX1" fmla="*/ 97979 w 337528"/>
              <a:gd name="connsiteY1" fmla="*/ 82055 h 180040"/>
              <a:gd name="connsiteX2" fmla="*/ 118139 w 337528"/>
              <a:gd name="connsiteY2" fmla="*/ 102238 h 180040"/>
              <a:gd name="connsiteX3" fmla="*/ 102232 w 337528"/>
              <a:gd name="connsiteY3" fmla="*/ 118145 h 180040"/>
              <a:gd name="connsiteX4" fmla="*/ 82049 w 337528"/>
              <a:gd name="connsiteY4" fmla="*/ 97985 h 180040"/>
              <a:gd name="connsiteX5" fmla="*/ 82049 w 337528"/>
              <a:gd name="connsiteY5" fmla="*/ 82055 h 180040"/>
              <a:gd name="connsiteX6" fmla="*/ 318299 w 337528"/>
              <a:gd name="connsiteY6" fmla="*/ 3305 h 180040"/>
              <a:gd name="connsiteX7" fmla="*/ 334229 w 337528"/>
              <a:gd name="connsiteY7" fmla="*/ 3305 h 180040"/>
              <a:gd name="connsiteX8" fmla="*/ 334229 w 337528"/>
              <a:gd name="connsiteY8" fmla="*/ 19235 h 180040"/>
              <a:gd name="connsiteX9" fmla="*/ 176729 w 337528"/>
              <a:gd name="connsiteY9" fmla="*/ 176735 h 180040"/>
              <a:gd name="connsiteX10" fmla="*/ 176709 w 337528"/>
              <a:gd name="connsiteY10" fmla="*/ 176755 h 180040"/>
              <a:gd name="connsiteX11" fmla="*/ 160799 w 337528"/>
              <a:gd name="connsiteY11" fmla="*/ 176735 h 180040"/>
              <a:gd name="connsiteX12" fmla="*/ 140639 w 337528"/>
              <a:gd name="connsiteY12" fmla="*/ 156553 h 180040"/>
              <a:gd name="connsiteX13" fmla="*/ 156547 w 337528"/>
              <a:gd name="connsiteY13" fmla="*/ 140645 h 180040"/>
              <a:gd name="connsiteX14" fmla="*/ 168764 w 337528"/>
              <a:gd name="connsiteY14" fmla="*/ 152863 h 180040"/>
              <a:gd name="connsiteX15" fmla="*/ 255459 w 337528"/>
              <a:gd name="connsiteY15" fmla="*/ 3285 h 180040"/>
              <a:gd name="connsiteX16" fmla="*/ 255479 w 337528"/>
              <a:gd name="connsiteY16" fmla="*/ 3305 h 180040"/>
              <a:gd name="connsiteX17" fmla="*/ 255499 w 337528"/>
              <a:gd name="connsiteY17" fmla="*/ 19215 h 180040"/>
              <a:gd name="connsiteX18" fmla="*/ 255479 w 337528"/>
              <a:gd name="connsiteY18" fmla="*/ 19235 h 180040"/>
              <a:gd name="connsiteX19" fmla="*/ 97979 w 337528"/>
              <a:gd name="connsiteY19" fmla="*/ 176735 h 180040"/>
              <a:gd name="connsiteX20" fmla="*/ 82069 w 337528"/>
              <a:gd name="connsiteY20" fmla="*/ 176755 h 180040"/>
              <a:gd name="connsiteX21" fmla="*/ 82049 w 337528"/>
              <a:gd name="connsiteY21" fmla="*/ 176735 h 180040"/>
              <a:gd name="connsiteX22" fmla="*/ 3299 w 337528"/>
              <a:gd name="connsiteY22" fmla="*/ 97985 h 180040"/>
              <a:gd name="connsiteX23" fmla="*/ 3299 w 337528"/>
              <a:gd name="connsiteY23" fmla="*/ 82055 h 180040"/>
              <a:gd name="connsiteX24" fmla="*/ 19229 w 337528"/>
              <a:gd name="connsiteY24" fmla="*/ 82055 h 180040"/>
              <a:gd name="connsiteX25" fmla="*/ 90014 w 337528"/>
              <a:gd name="connsiteY25" fmla="*/ 152863 h 180040"/>
              <a:gd name="connsiteX26" fmla="*/ 239549 w 337528"/>
              <a:gd name="connsiteY26" fmla="*/ 3305 h 180040"/>
              <a:gd name="connsiteX27" fmla="*/ 255459 w 337528"/>
              <a:gd name="connsiteY27" fmla="*/ 3285 h 18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37528" h="180040">
                <a:moveTo>
                  <a:pt x="82049" y="82055"/>
                </a:moveTo>
                <a:cubicBezTo>
                  <a:pt x="86448" y="77656"/>
                  <a:pt x="93580" y="77656"/>
                  <a:pt x="97979" y="82055"/>
                </a:cubicBezTo>
                <a:lnTo>
                  <a:pt x="118139" y="102238"/>
                </a:lnTo>
                <a:lnTo>
                  <a:pt x="102232" y="118145"/>
                </a:lnTo>
                <a:lnTo>
                  <a:pt x="82049" y="97985"/>
                </a:lnTo>
                <a:cubicBezTo>
                  <a:pt x="77650" y="93586"/>
                  <a:pt x="77650" y="86454"/>
                  <a:pt x="82049" y="82055"/>
                </a:cubicBezTo>
                <a:close/>
                <a:moveTo>
                  <a:pt x="318299" y="3305"/>
                </a:moveTo>
                <a:cubicBezTo>
                  <a:pt x="322698" y="-1094"/>
                  <a:pt x="329830" y="-1094"/>
                  <a:pt x="334229" y="3305"/>
                </a:cubicBezTo>
                <a:cubicBezTo>
                  <a:pt x="338628" y="7704"/>
                  <a:pt x="338628" y="14836"/>
                  <a:pt x="334229" y="19235"/>
                </a:cubicBezTo>
                <a:lnTo>
                  <a:pt x="176729" y="176735"/>
                </a:lnTo>
                <a:cubicBezTo>
                  <a:pt x="176722" y="176742"/>
                  <a:pt x="176716" y="176749"/>
                  <a:pt x="176709" y="176755"/>
                </a:cubicBezTo>
                <a:cubicBezTo>
                  <a:pt x="172310" y="181143"/>
                  <a:pt x="165187" y="181134"/>
                  <a:pt x="160799" y="176735"/>
                </a:cubicBezTo>
                <a:lnTo>
                  <a:pt x="140639" y="156553"/>
                </a:lnTo>
                <a:lnTo>
                  <a:pt x="156547" y="140645"/>
                </a:lnTo>
                <a:lnTo>
                  <a:pt x="168764" y="152863"/>
                </a:lnTo>
                <a:close/>
                <a:moveTo>
                  <a:pt x="255459" y="3285"/>
                </a:moveTo>
                <a:cubicBezTo>
                  <a:pt x="255466" y="3292"/>
                  <a:pt x="255472" y="3298"/>
                  <a:pt x="255479" y="3305"/>
                </a:cubicBezTo>
                <a:cubicBezTo>
                  <a:pt x="259878" y="7693"/>
                  <a:pt x="259887" y="14816"/>
                  <a:pt x="255499" y="19215"/>
                </a:cubicBezTo>
                <a:cubicBezTo>
                  <a:pt x="255493" y="19222"/>
                  <a:pt x="255486" y="19228"/>
                  <a:pt x="255479" y="19235"/>
                </a:cubicBezTo>
                <a:lnTo>
                  <a:pt x="97979" y="176735"/>
                </a:lnTo>
                <a:cubicBezTo>
                  <a:pt x="93591" y="181134"/>
                  <a:pt x="86468" y="181143"/>
                  <a:pt x="82069" y="176755"/>
                </a:cubicBezTo>
                <a:cubicBezTo>
                  <a:pt x="82063" y="176749"/>
                  <a:pt x="82056" y="176742"/>
                  <a:pt x="82049" y="176735"/>
                </a:cubicBezTo>
                <a:lnTo>
                  <a:pt x="3299" y="97985"/>
                </a:lnTo>
                <a:cubicBezTo>
                  <a:pt x="-1100" y="93586"/>
                  <a:pt x="-1100" y="86454"/>
                  <a:pt x="3299" y="82055"/>
                </a:cubicBezTo>
                <a:cubicBezTo>
                  <a:pt x="7698" y="77656"/>
                  <a:pt x="14830" y="77656"/>
                  <a:pt x="19229" y="82055"/>
                </a:cubicBezTo>
                <a:lnTo>
                  <a:pt x="90014" y="152863"/>
                </a:lnTo>
                <a:lnTo>
                  <a:pt x="239549" y="3305"/>
                </a:lnTo>
                <a:cubicBezTo>
                  <a:pt x="243937" y="-1094"/>
                  <a:pt x="251060" y="-1103"/>
                  <a:pt x="255459" y="3285"/>
                </a:cubicBezTo>
                <a:close/>
              </a:path>
            </a:pathLst>
          </a:custGeom>
          <a:solidFill>
            <a:srgbClr val="9D2E88"/>
          </a:solidFill>
          <a:ln w="22027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13" name="Прямоугольник 412">
            <a:extLst>
              <a:ext uri="{FF2B5EF4-FFF2-40B4-BE49-F238E27FC236}">
                <a16:creationId xmlns:a16="http://schemas.microsoft.com/office/drawing/2014/main" id="{C58D1655-F743-4486-AD03-DCB9636ABAA0}"/>
              </a:ext>
            </a:extLst>
          </p:cNvPr>
          <p:cNvSpPr/>
          <p:nvPr/>
        </p:nvSpPr>
        <p:spPr>
          <a:xfrm>
            <a:off x="9157773" y="4103126"/>
            <a:ext cx="1894944" cy="1952936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4" name="TextBox 413">
            <a:extLst>
              <a:ext uri="{FF2B5EF4-FFF2-40B4-BE49-F238E27FC236}">
                <a16:creationId xmlns:a16="http://schemas.microsoft.com/office/drawing/2014/main" id="{10E737F8-5EE7-4A53-8809-D2DD9D8DD27C}"/>
              </a:ext>
            </a:extLst>
          </p:cNvPr>
          <p:cNvSpPr txBox="1"/>
          <p:nvPr/>
        </p:nvSpPr>
        <p:spPr>
          <a:xfrm>
            <a:off x="9212272" y="4826729"/>
            <a:ext cx="19348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Montserrat" panose="00000500000000000000" pitchFamily="2" charset="-52"/>
              </a:rPr>
              <a:t>Термо-чувствительный силикон меняет </a:t>
            </a:r>
            <a:br>
              <a:rPr lang="ru-RU" sz="1200" dirty="0">
                <a:latin typeface="Montserrat" panose="00000500000000000000" pitchFamily="2" charset="-52"/>
              </a:rPr>
            </a:br>
            <a:r>
              <a:rPr lang="ru-RU" sz="1200" dirty="0">
                <a:latin typeface="Montserrat" panose="00000500000000000000" pitchFamily="2" charset="-52"/>
              </a:rPr>
              <a:t>цвет в зависимости от температуры</a:t>
            </a:r>
          </a:p>
        </p:txBody>
      </p:sp>
      <p:sp>
        <p:nvSpPr>
          <p:cNvPr id="415" name="TextBox 414">
            <a:extLst>
              <a:ext uri="{FF2B5EF4-FFF2-40B4-BE49-F238E27FC236}">
                <a16:creationId xmlns:a16="http://schemas.microsoft.com/office/drawing/2014/main" id="{14046DA0-D25C-4D6B-AAC0-DA70BE5C227F}"/>
              </a:ext>
            </a:extLst>
          </p:cNvPr>
          <p:cNvSpPr txBox="1"/>
          <p:nvPr/>
        </p:nvSpPr>
        <p:spPr>
          <a:xfrm>
            <a:off x="10455151" y="4274505"/>
            <a:ext cx="5313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600" dirty="0">
                <a:solidFill>
                  <a:srgbClr val="9D2E88">
                    <a:alpha val="50000"/>
                  </a:srgbClr>
                </a:solidFill>
                <a:latin typeface="Montserrat Bold" panose="00000800000000000000" pitchFamily="2" charset="-52"/>
              </a:rPr>
              <a:t>07</a:t>
            </a:r>
          </a:p>
        </p:txBody>
      </p:sp>
      <p:sp>
        <p:nvSpPr>
          <p:cNvPr id="416" name="Полилиния: фигура 415">
            <a:extLst>
              <a:ext uri="{FF2B5EF4-FFF2-40B4-BE49-F238E27FC236}">
                <a16:creationId xmlns:a16="http://schemas.microsoft.com/office/drawing/2014/main" id="{F97FF6A1-65E5-4168-921F-DD1DDB73FB55}"/>
              </a:ext>
            </a:extLst>
          </p:cNvPr>
          <p:cNvSpPr/>
          <p:nvPr/>
        </p:nvSpPr>
        <p:spPr>
          <a:xfrm>
            <a:off x="9345650" y="4371748"/>
            <a:ext cx="270092" cy="144069"/>
          </a:xfrm>
          <a:custGeom>
            <a:avLst/>
            <a:gdLst>
              <a:gd name="connsiteX0" fmla="*/ 82049 w 337528"/>
              <a:gd name="connsiteY0" fmla="*/ 82055 h 180040"/>
              <a:gd name="connsiteX1" fmla="*/ 97979 w 337528"/>
              <a:gd name="connsiteY1" fmla="*/ 82055 h 180040"/>
              <a:gd name="connsiteX2" fmla="*/ 118139 w 337528"/>
              <a:gd name="connsiteY2" fmla="*/ 102238 h 180040"/>
              <a:gd name="connsiteX3" fmla="*/ 102232 w 337528"/>
              <a:gd name="connsiteY3" fmla="*/ 118145 h 180040"/>
              <a:gd name="connsiteX4" fmla="*/ 82049 w 337528"/>
              <a:gd name="connsiteY4" fmla="*/ 97985 h 180040"/>
              <a:gd name="connsiteX5" fmla="*/ 82049 w 337528"/>
              <a:gd name="connsiteY5" fmla="*/ 82055 h 180040"/>
              <a:gd name="connsiteX6" fmla="*/ 318299 w 337528"/>
              <a:gd name="connsiteY6" fmla="*/ 3305 h 180040"/>
              <a:gd name="connsiteX7" fmla="*/ 334229 w 337528"/>
              <a:gd name="connsiteY7" fmla="*/ 3305 h 180040"/>
              <a:gd name="connsiteX8" fmla="*/ 334229 w 337528"/>
              <a:gd name="connsiteY8" fmla="*/ 19235 h 180040"/>
              <a:gd name="connsiteX9" fmla="*/ 176729 w 337528"/>
              <a:gd name="connsiteY9" fmla="*/ 176735 h 180040"/>
              <a:gd name="connsiteX10" fmla="*/ 176709 w 337528"/>
              <a:gd name="connsiteY10" fmla="*/ 176755 h 180040"/>
              <a:gd name="connsiteX11" fmla="*/ 160799 w 337528"/>
              <a:gd name="connsiteY11" fmla="*/ 176735 h 180040"/>
              <a:gd name="connsiteX12" fmla="*/ 140639 w 337528"/>
              <a:gd name="connsiteY12" fmla="*/ 156553 h 180040"/>
              <a:gd name="connsiteX13" fmla="*/ 156547 w 337528"/>
              <a:gd name="connsiteY13" fmla="*/ 140645 h 180040"/>
              <a:gd name="connsiteX14" fmla="*/ 168764 w 337528"/>
              <a:gd name="connsiteY14" fmla="*/ 152863 h 180040"/>
              <a:gd name="connsiteX15" fmla="*/ 255459 w 337528"/>
              <a:gd name="connsiteY15" fmla="*/ 3285 h 180040"/>
              <a:gd name="connsiteX16" fmla="*/ 255479 w 337528"/>
              <a:gd name="connsiteY16" fmla="*/ 3305 h 180040"/>
              <a:gd name="connsiteX17" fmla="*/ 255499 w 337528"/>
              <a:gd name="connsiteY17" fmla="*/ 19215 h 180040"/>
              <a:gd name="connsiteX18" fmla="*/ 255479 w 337528"/>
              <a:gd name="connsiteY18" fmla="*/ 19235 h 180040"/>
              <a:gd name="connsiteX19" fmla="*/ 97979 w 337528"/>
              <a:gd name="connsiteY19" fmla="*/ 176735 h 180040"/>
              <a:gd name="connsiteX20" fmla="*/ 82069 w 337528"/>
              <a:gd name="connsiteY20" fmla="*/ 176755 h 180040"/>
              <a:gd name="connsiteX21" fmla="*/ 82049 w 337528"/>
              <a:gd name="connsiteY21" fmla="*/ 176735 h 180040"/>
              <a:gd name="connsiteX22" fmla="*/ 3299 w 337528"/>
              <a:gd name="connsiteY22" fmla="*/ 97985 h 180040"/>
              <a:gd name="connsiteX23" fmla="*/ 3299 w 337528"/>
              <a:gd name="connsiteY23" fmla="*/ 82055 h 180040"/>
              <a:gd name="connsiteX24" fmla="*/ 19229 w 337528"/>
              <a:gd name="connsiteY24" fmla="*/ 82055 h 180040"/>
              <a:gd name="connsiteX25" fmla="*/ 90014 w 337528"/>
              <a:gd name="connsiteY25" fmla="*/ 152863 h 180040"/>
              <a:gd name="connsiteX26" fmla="*/ 239549 w 337528"/>
              <a:gd name="connsiteY26" fmla="*/ 3305 h 180040"/>
              <a:gd name="connsiteX27" fmla="*/ 255459 w 337528"/>
              <a:gd name="connsiteY27" fmla="*/ 3285 h 18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37528" h="180040">
                <a:moveTo>
                  <a:pt x="82049" y="82055"/>
                </a:moveTo>
                <a:cubicBezTo>
                  <a:pt x="86448" y="77656"/>
                  <a:pt x="93580" y="77656"/>
                  <a:pt x="97979" y="82055"/>
                </a:cubicBezTo>
                <a:lnTo>
                  <a:pt x="118139" y="102238"/>
                </a:lnTo>
                <a:lnTo>
                  <a:pt x="102232" y="118145"/>
                </a:lnTo>
                <a:lnTo>
                  <a:pt x="82049" y="97985"/>
                </a:lnTo>
                <a:cubicBezTo>
                  <a:pt x="77650" y="93586"/>
                  <a:pt x="77650" y="86454"/>
                  <a:pt x="82049" y="82055"/>
                </a:cubicBezTo>
                <a:close/>
                <a:moveTo>
                  <a:pt x="318299" y="3305"/>
                </a:moveTo>
                <a:cubicBezTo>
                  <a:pt x="322698" y="-1094"/>
                  <a:pt x="329830" y="-1094"/>
                  <a:pt x="334229" y="3305"/>
                </a:cubicBezTo>
                <a:cubicBezTo>
                  <a:pt x="338628" y="7704"/>
                  <a:pt x="338628" y="14836"/>
                  <a:pt x="334229" y="19235"/>
                </a:cubicBezTo>
                <a:lnTo>
                  <a:pt x="176729" y="176735"/>
                </a:lnTo>
                <a:cubicBezTo>
                  <a:pt x="176722" y="176742"/>
                  <a:pt x="176716" y="176749"/>
                  <a:pt x="176709" y="176755"/>
                </a:cubicBezTo>
                <a:cubicBezTo>
                  <a:pt x="172310" y="181143"/>
                  <a:pt x="165187" y="181134"/>
                  <a:pt x="160799" y="176735"/>
                </a:cubicBezTo>
                <a:lnTo>
                  <a:pt x="140639" y="156553"/>
                </a:lnTo>
                <a:lnTo>
                  <a:pt x="156547" y="140645"/>
                </a:lnTo>
                <a:lnTo>
                  <a:pt x="168764" y="152863"/>
                </a:lnTo>
                <a:close/>
                <a:moveTo>
                  <a:pt x="255459" y="3285"/>
                </a:moveTo>
                <a:cubicBezTo>
                  <a:pt x="255466" y="3292"/>
                  <a:pt x="255472" y="3298"/>
                  <a:pt x="255479" y="3305"/>
                </a:cubicBezTo>
                <a:cubicBezTo>
                  <a:pt x="259878" y="7693"/>
                  <a:pt x="259887" y="14816"/>
                  <a:pt x="255499" y="19215"/>
                </a:cubicBezTo>
                <a:cubicBezTo>
                  <a:pt x="255493" y="19222"/>
                  <a:pt x="255486" y="19228"/>
                  <a:pt x="255479" y="19235"/>
                </a:cubicBezTo>
                <a:lnTo>
                  <a:pt x="97979" y="176735"/>
                </a:lnTo>
                <a:cubicBezTo>
                  <a:pt x="93591" y="181134"/>
                  <a:pt x="86468" y="181143"/>
                  <a:pt x="82069" y="176755"/>
                </a:cubicBezTo>
                <a:cubicBezTo>
                  <a:pt x="82063" y="176749"/>
                  <a:pt x="82056" y="176742"/>
                  <a:pt x="82049" y="176735"/>
                </a:cubicBezTo>
                <a:lnTo>
                  <a:pt x="3299" y="97985"/>
                </a:lnTo>
                <a:cubicBezTo>
                  <a:pt x="-1100" y="93586"/>
                  <a:pt x="-1100" y="86454"/>
                  <a:pt x="3299" y="82055"/>
                </a:cubicBezTo>
                <a:cubicBezTo>
                  <a:pt x="7698" y="77656"/>
                  <a:pt x="14830" y="77656"/>
                  <a:pt x="19229" y="82055"/>
                </a:cubicBezTo>
                <a:lnTo>
                  <a:pt x="90014" y="152863"/>
                </a:lnTo>
                <a:lnTo>
                  <a:pt x="239549" y="3305"/>
                </a:lnTo>
                <a:cubicBezTo>
                  <a:pt x="243937" y="-1094"/>
                  <a:pt x="251060" y="-1103"/>
                  <a:pt x="255459" y="3285"/>
                </a:cubicBezTo>
                <a:close/>
              </a:path>
            </a:pathLst>
          </a:custGeom>
          <a:solidFill>
            <a:srgbClr val="9D2E88"/>
          </a:solidFill>
          <a:ln w="22027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grpSp>
        <p:nvGrpSpPr>
          <p:cNvPr id="67" name="Группа 66">
            <a:extLst>
              <a:ext uri="{FF2B5EF4-FFF2-40B4-BE49-F238E27FC236}">
                <a16:creationId xmlns:a16="http://schemas.microsoft.com/office/drawing/2014/main" id="{534019A7-23A2-4BF4-81FA-C5446377BA4A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69" name="Группа 68">
              <a:extLst>
                <a:ext uri="{FF2B5EF4-FFF2-40B4-BE49-F238E27FC236}">
                  <a16:creationId xmlns:a16="http://schemas.microsoft.com/office/drawing/2014/main" id="{AAFDA23C-B5B3-477B-AD7D-C614ED67664F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71" name="Прямоугольник: скругленные углы 70">
                <a:extLst>
                  <a:ext uri="{FF2B5EF4-FFF2-40B4-BE49-F238E27FC236}">
                    <a16:creationId xmlns:a16="http://schemas.microsoft.com/office/drawing/2014/main" id="{EA4896D8-7713-414E-8CEF-4B2FB3A7FE77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Прямоугольник: скругленные углы 71">
                <a:extLst>
                  <a:ext uri="{FF2B5EF4-FFF2-40B4-BE49-F238E27FC236}">
                    <a16:creationId xmlns:a16="http://schemas.microsoft.com/office/drawing/2014/main" id="{3CAAE988-EFE6-436B-8569-5838BDDD0D29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277EB05B-DDDB-498D-BE1E-C4B3EF238896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6" name="Прямоугольник: скругленные углы 75">
                <a:extLst>
                  <a:ext uri="{FF2B5EF4-FFF2-40B4-BE49-F238E27FC236}">
                    <a16:creationId xmlns:a16="http://schemas.microsoft.com/office/drawing/2014/main" id="{19A4B838-8377-4251-B0BC-E3300879A61A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347AA88-747A-4F28-91A7-8E1282DC2B8A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61</a:t>
              </a:r>
            </a:p>
          </p:txBody>
        </p:sp>
      </p:grpSp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040B9FCF-C6F7-4816-B172-8E5639CD08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4870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CE85F58A-9484-49B1-BEAE-3A082DA73FB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Рисунок 155">
            <a:extLst>
              <a:ext uri="{FF2B5EF4-FFF2-40B4-BE49-F238E27FC236}">
                <a16:creationId xmlns:a16="http://schemas.microsoft.com/office/drawing/2014/main" id="{582901F2-9EB4-48E8-906B-8BA5C079C672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6" name="Рисунок 155">
            <a:extLst>
              <a:ext uri="{FF2B5EF4-FFF2-40B4-BE49-F238E27FC236}">
                <a16:creationId xmlns:a16="http://schemas.microsoft.com/office/drawing/2014/main" id="{F5AF7E8C-11AA-4925-BB10-10B8B35F9A25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GRB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0B300CC-1830-48E4-B966-A7F135B109C3}"/>
              </a:ext>
            </a:extLst>
          </p:cNvPr>
          <p:cNvSpPr/>
          <p:nvPr/>
        </p:nvSpPr>
        <p:spPr>
          <a:xfrm>
            <a:off x="695325" y="1802777"/>
            <a:ext cx="10801350" cy="2508981"/>
          </a:xfrm>
          <a:prstGeom prst="rect">
            <a:avLst/>
          </a:prstGeom>
          <a:blipFill dpi="0" rotWithShape="1">
            <a:blip r:embed="rId2"/>
            <a:srcRect/>
            <a:tile tx="0" ty="-120650" sx="100000" sy="100000" flip="none" algn="tl"/>
          </a:blipFill>
          <a:ln w="63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3" name="Прямоугольник 192">
            <a:extLst>
              <a:ext uri="{FF2B5EF4-FFF2-40B4-BE49-F238E27FC236}">
                <a16:creationId xmlns:a16="http://schemas.microsoft.com/office/drawing/2014/main" id="{16720C43-946A-41D4-96ED-B24F9820FCCB}"/>
              </a:ext>
            </a:extLst>
          </p:cNvPr>
          <p:cNvSpPr/>
          <p:nvPr/>
        </p:nvSpPr>
        <p:spPr>
          <a:xfrm>
            <a:off x="695325" y="1802777"/>
            <a:ext cx="10801350" cy="2508981"/>
          </a:xfrm>
          <a:prstGeom prst="rect">
            <a:avLst/>
          </a:prstGeom>
          <a:gradFill>
            <a:gsLst>
              <a:gs pos="0">
                <a:srgbClr val="34373B">
                  <a:lumMod val="96000"/>
                </a:srgbClr>
              </a:gs>
              <a:gs pos="48000">
                <a:srgbClr val="34373B"/>
              </a:gs>
              <a:gs pos="100000">
                <a:srgbClr val="34373B">
                  <a:alpha val="0"/>
                </a:srgbClr>
              </a:gs>
            </a:gsLst>
            <a:lin ang="0" scaled="0"/>
          </a:gra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EE4A77D-648F-476F-86C0-02C9B82FCEE1}"/>
              </a:ext>
            </a:extLst>
          </p:cNvPr>
          <p:cNvSpPr txBox="1"/>
          <p:nvPr/>
        </p:nvSpPr>
        <p:spPr>
          <a:xfrm>
            <a:off x="594819" y="1136958"/>
            <a:ext cx="7144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9D2E88"/>
                </a:solidFill>
                <a:latin typeface="Montserrat Bold" panose="00000800000000000000" pitchFamily="2" charset="-52"/>
              </a:rPr>
              <a:t>Преимущества душевых колонн</a:t>
            </a:r>
          </a:p>
        </p:txBody>
      </p:sp>
      <p:sp>
        <p:nvSpPr>
          <p:cNvPr id="388" name="Прямоугольник 387">
            <a:extLst>
              <a:ext uri="{FF2B5EF4-FFF2-40B4-BE49-F238E27FC236}">
                <a16:creationId xmlns:a16="http://schemas.microsoft.com/office/drawing/2014/main" id="{CD478EE4-8608-4797-9A0C-703AEC2682FC}"/>
              </a:ext>
            </a:extLst>
          </p:cNvPr>
          <p:cNvSpPr/>
          <p:nvPr/>
        </p:nvSpPr>
        <p:spPr>
          <a:xfrm>
            <a:off x="923022" y="3672585"/>
            <a:ext cx="1968206" cy="236529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9" name="TextBox 388">
            <a:extLst>
              <a:ext uri="{FF2B5EF4-FFF2-40B4-BE49-F238E27FC236}">
                <a16:creationId xmlns:a16="http://schemas.microsoft.com/office/drawing/2014/main" id="{6F72AEAF-324C-42CD-BB48-259D6680CD86}"/>
              </a:ext>
            </a:extLst>
          </p:cNvPr>
          <p:cNvSpPr txBox="1"/>
          <p:nvPr/>
        </p:nvSpPr>
        <p:spPr>
          <a:xfrm>
            <a:off x="979628" y="4424165"/>
            <a:ext cx="202568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Montserrat" panose="00000500000000000000" pitchFamily="2" charset="-52"/>
              </a:rPr>
              <a:t>Излив для ванны </a:t>
            </a:r>
            <a:br>
              <a:rPr lang="ru-RU" sz="1200" dirty="0">
                <a:latin typeface="Montserrat" panose="00000500000000000000" pitchFamily="2" charset="-52"/>
              </a:rPr>
            </a:br>
            <a:r>
              <a:rPr lang="ru-RU" sz="1200" dirty="0">
                <a:latin typeface="Montserrat" panose="00000500000000000000" pitchFamily="2" charset="-52"/>
              </a:rPr>
              <a:t>с </a:t>
            </a:r>
            <a:r>
              <a:rPr lang="ru-RU" sz="1200" dirty="0" err="1">
                <a:latin typeface="Montserrat" panose="00000500000000000000" pitchFamily="2" charset="-52"/>
              </a:rPr>
              <a:t>антискользящим</a:t>
            </a:r>
            <a:r>
              <a:rPr lang="ru-RU" sz="1200" dirty="0">
                <a:latin typeface="Montserrat" panose="00000500000000000000" pitchFamily="2" charset="-52"/>
              </a:rPr>
              <a:t> кольцом для регулировки и индикации температуры смешанной воды</a:t>
            </a: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BFEC6F55-20B9-47D4-B001-22FE8EDDF479}"/>
              </a:ext>
            </a:extLst>
          </p:cNvPr>
          <p:cNvSpPr txBox="1"/>
          <p:nvPr/>
        </p:nvSpPr>
        <p:spPr>
          <a:xfrm>
            <a:off x="2270559" y="3850591"/>
            <a:ext cx="551912" cy="35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600" dirty="0">
                <a:solidFill>
                  <a:srgbClr val="9D2E88">
                    <a:alpha val="50000"/>
                  </a:srgbClr>
                </a:solidFill>
                <a:latin typeface="Montserrat Bold" panose="00000800000000000000" pitchFamily="2" charset="-52"/>
              </a:rPr>
              <a:t>08</a:t>
            </a:r>
          </a:p>
        </p:txBody>
      </p:sp>
      <p:sp>
        <p:nvSpPr>
          <p:cNvPr id="391" name="Полилиния: фигура 390">
            <a:extLst>
              <a:ext uri="{FF2B5EF4-FFF2-40B4-BE49-F238E27FC236}">
                <a16:creationId xmlns:a16="http://schemas.microsoft.com/office/drawing/2014/main" id="{E78ECC14-B3C9-43DD-A6A0-B6B1D3948264}"/>
              </a:ext>
            </a:extLst>
          </p:cNvPr>
          <p:cNvSpPr/>
          <p:nvPr/>
        </p:nvSpPr>
        <p:spPr>
          <a:xfrm>
            <a:off x="1118163" y="3951594"/>
            <a:ext cx="280534" cy="149639"/>
          </a:xfrm>
          <a:custGeom>
            <a:avLst/>
            <a:gdLst>
              <a:gd name="connsiteX0" fmla="*/ 82049 w 337528"/>
              <a:gd name="connsiteY0" fmla="*/ 82055 h 180040"/>
              <a:gd name="connsiteX1" fmla="*/ 97979 w 337528"/>
              <a:gd name="connsiteY1" fmla="*/ 82055 h 180040"/>
              <a:gd name="connsiteX2" fmla="*/ 118139 w 337528"/>
              <a:gd name="connsiteY2" fmla="*/ 102238 h 180040"/>
              <a:gd name="connsiteX3" fmla="*/ 102232 w 337528"/>
              <a:gd name="connsiteY3" fmla="*/ 118145 h 180040"/>
              <a:gd name="connsiteX4" fmla="*/ 82049 w 337528"/>
              <a:gd name="connsiteY4" fmla="*/ 97985 h 180040"/>
              <a:gd name="connsiteX5" fmla="*/ 82049 w 337528"/>
              <a:gd name="connsiteY5" fmla="*/ 82055 h 180040"/>
              <a:gd name="connsiteX6" fmla="*/ 318299 w 337528"/>
              <a:gd name="connsiteY6" fmla="*/ 3305 h 180040"/>
              <a:gd name="connsiteX7" fmla="*/ 334229 w 337528"/>
              <a:gd name="connsiteY7" fmla="*/ 3305 h 180040"/>
              <a:gd name="connsiteX8" fmla="*/ 334229 w 337528"/>
              <a:gd name="connsiteY8" fmla="*/ 19235 h 180040"/>
              <a:gd name="connsiteX9" fmla="*/ 176729 w 337528"/>
              <a:gd name="connsiteY9" fmla="*/ 176735 h 180040"/>
              <a:gd name="connsiteX10" fmla="*/ 176709 w 337528"/>
              <a:gd name="connsiteY10" fmla="*/ 176755 h 180040"/>
              <a:gd name="connsiteX11" fmla="*/ 160799 w 337528"/>
              <a:gd name="connsiteY11" fmla="*/ 176735 h 180040"/>
              <a:gd name="connsiteX12" fmla="*/ 140639 w 337528"/>
              <a:gd name="connsiteY12" fmla="*/ 156553 h 180040"/>
              <a:gd name="connsiteX13" fmla="*/ 156547 w 337528"/>
              <a:gd name="connsiteY13" fmla="*/ 140645 h 180040"/>
              <a:gd name="connsiteX14" fmla="*/ 168764 w 337528"/>
              <a:gd name="connsiteY14" fmla="*/ 152863 h 180040"/>
              <a:gd name="connsiteX15" fmla="*/ 255459 w 337528"/>
              <a:gd name="connsiteY15" fmla="*/ 3285 h 180040"/>
              <a:gd name="connsiteX16" fmla="*/ 255479 w 337528"/>
              <a:gd name="connsiteY16" fmla="*/ 3305 h 180040"/>
              <a:gd name="connsiteX17" fmla="*/ 255499 w 337528"/>
              <a:gd name="connsiteY17" fmla="*/ 19215 h 180040"/>
              <a:gd name="connsiteX18" fmla="*/ 255479 w 337528"/>
              <a:gd name="connsiteY18" fmla="*/ 19235 h 180040"/>
              <a:gd name="connsiteX19" fmla="*/ 97979 w 337528"/>
              <a:gd name="connsiteY19" fmla="*/ 176735 h 180040"/>
              <a:gd name="connsiteX20" fmla="*/ 82069 w 337528"/>
              <a:gd name="connsiteY20" fmla="*/ 176755 h 180040"/>
              <a:gd name="connsiteX21" fmla="*/ 82049 w 337528"/>
              <a:gd name="connsiteY21" fmla="*/ 176735 h 180040"/>
              <a:gd name="connsiteX22" fmla="*/ 3299 w 337528"/>
              <a:gd name="connsiteY22" fmla="*/ 97985 h 180040"/>
              <a:gd name="connsiteX23" fmla="*/ 3299 w 337528"/>
              <a:gd name="connsiteY23" fmla="*/ 82055 h 180040"/>
              <a:gd name="connsiteX24" fmla="*/ 19229 w 337528"/>
              <a:gd name="connsiteY24" fmla="*/ 82055 h 180040"/>
              <a:gd name="connsiteX25" fmla="*/ 90014 w 337528"/>
              <a:gd name="connsiteY25" fmla="*/ 152863 h 180040"/>
              <a:gd name="connsiteX26" fmla="*/ 239549 w 337528"/>
              <a:gd name="connsiteY26" fmla="*/ 3305 h 180040"/>
              <a:gd name="connsiteX27" fmla="*/ 255459 w 337528"/>
              <a:gd name="connsiteY27" fmla="*/ 3285 h 18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37528" h="180040">
                <a:moveTo>
                  <a:pt x="82049" y="82055"/>
                </a:moveTo>
                <a:cubicBezTo>
                  <a:pt x="86448" y="77656"/>
                  <a:pt x="93580" y="77656"/>
                  <a:pt x="97979" y="82055"/>
                </a:cubicBezTo>
                <a:lnTo>
                  <a:pt x="118139" y="102238"/>
                </a:lnTo>
                <a:lnTo>
                  <a:pt x="102232" y="118145"/>
                </a:lnTo>
                <a:lnTo>
                  <a:pt x="82049" y="97985"/>
                </a:lnTo>
                <a:cubicBezTo>
                  <a:pt x="77650" y="93586"/>
                  <a:pt x="77650" y="86454"/>
                  <a:pt x="82049" y="82055"/>
                </a:cubicBezTo>
                <a:close/>
                <a:moveTo>
                  <a:pt x="318299" y="3305"/>
                </a:moveTo>
                <a:cubicBezTo>
                  <a:pt x="322698" y="-1094"/>
                  <a:pt x="329830" y="-1094"/>
                  <a:pt x="334229" y="3305"/>
                </a:cubicBezTo>
                <a:cubicBezTo>
                  <a:pt x="338628" y="7704"/>
                  <a:pt x="338628" y="14836"/>
                  <a:pt x="334229" y="19235"/>
                </a:cubicBezTo>
                <a:lnTo>
                  <a:pt x="176729" y="176735"/>
                </a:lnTo>
                <a:cubicBezTo>
                  <a:pt x="176722" y="176742"/>
                  <a:pt x="176716" y="176749"/>
                  <a:pt x="176709" y="176755"/>
                </a:cubicBezTo>
                <a:cubicBezTo>
                  <a:pt x="172310" y="181143"/>
                  <a:pt x="165187" y="181134"/>
                  <a:pt x="160799" y="176735"/>
                </a:cubicBezTo>
                <a:lnTo>
                  <a:pt x="140639" y="156553"/>
                </a:lnTo>
                <a:lnTo>
                  <a:pt x="156547" y="140645"/>
                </a:lnTo>
                <a:lnTo>
                  <a:pt x="168764" y="152863"/>
                </a:lnTo>
                <a:close/>
                <a:moveTo>
                  <a:pt x="255459" y="3285"/>
                </a:moveTo>
                <a:cubicBezTo>
                  <a:pt x="255466" y="3292"/>
                  <a:pt x="255472" y="3298"/>
                  <a:pt x="255479" y="3305"/>
                </a:cubicBezTo>
                <a:cubicBezTo>
                  <a:pt x="259878" y="7693"/>
                  <a:pt x="259887" y="14816"/>
                  <a:pt x="255499" y="19215"/>
                </a:cubicBezTo>
                <a:cubicBezTo>
                  <a:pt x="255493" y="19222"/>
                  <a:pt x="255486" y="19228"/>
                  <a:pt x="255479" y="19235"/>
                </a:cubicBezTo>
                <a:lnTo>
                  <a:pt x="97979" y="176735"/>
                </a:lnTo>
                <a:cubicBezTo>
                  <a:pt x="93591" y="181134"/>
                  <a:pt x="86468" y="181143"/>
                  <a:pt x="82069" y="176755"/>
                </a:cubicBezTo>
                <a:cubicBezTo>
                  <a:pt x="82063" y="176749"/>
                  <a:pt x="82056" y="176742"/>
                  <a:pt x="82049" y="176735"/>
                </a:cubicBezTo>
                <a:lnTo>
                  <a:pt x="3299" y="97985"/>
                </a:lnTo>
                <a:cubicBezTo>
                  <a:pt x="-1100" y="93586"/>
                  <a:pt x="-1100" y="86454"/>
                  <a:pt x="3299" y="82055"/>
                </a:cubicBezTo>
                <a:cubicBezTo>
                  <a:pt x="7698" y="77656"/>
                  <a:pt x="14830" y="77656"/>
                  <a:pt x="19229" y="82055"/>
                </a:cubicBezTo>
                <a:lnTo>
                  <a:pt x="90014" y="152863"/>
                </a:lnTo>
                <a:lnTo>
                  <a:pt x="239549" y="3305"/>
                </a:lnTo>
                <a:cubicBezTo>
                  <a:pt x="243937" y="-1094"/>
                  <a:pt x="251060" y="-1103"/>
                  <a:pt x="255459" y="3285"/>
                </a:cubicBezTo>
                <a:close/>
              </a:path>
            </a:pathLst>
          </a:custGeom>
          <a:solidFill>
            <a:srgbClr val="9D2E88"/>
          </a:solidFill>
          <a:ln w="22027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23" name="Прямоугольник 122">
            <a:extLst>
              <a:ext uri="{FF2B5EF4-FFF2-40B4-BE49-F238E27FC236}">
                <a16:creationId xmlns:a16="http://schemas.microsoft.com/office/drawing/2014/main" id="{1D801BF5-70D5-4E9D-A303-7A2276997FEA}"/>
              </a:ext>
            </a:extLst>
          </p:cNvPr>
          <p:cNvSpPr/>
          <p:nvPr/>
        </p:nvSpPr>
        <p:spPr>
          <a:xfrm>
            <a:off x="3017460" y="3672585"/>
            <a:ext cx="1968206" cy="236529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AD77CF02-20C4-48D9-B5DB-75A45D7CCA92}"/>
              </a:ext>
            </a:extLst>
          </p:cNvPr>
          <p:cNvSpPr txBox="1"/>
          <p:nvPr/>
        </p:nvSpPr>
        <p:spPr>
          <a:xfrm>
            <a:off x="3074066" y="4424165"/>
            <a:ext cx="1842843" cy="671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 err="1">
                <a:latin typeface="Montserrat" panose="00000500000000000000" pitchFamily="2" charset="-52"/>
              </a:rPr>
              <a:t>Дивертер</a:t>
            </a:r>
            <a:r>
              <a:rPr lang="ru-RU" sz="1200" dirty="0">
                <a:latin typeface="Montserrat" panose="00000500000000000000" pitchFamily="2" charset="-52"/>
              </a:rPr>
              <a:t> </a:t>
            </a:r>
            <a:br>
              <a:rPr lang="ru-RU" sz="1200" dirty="0">
                <a:latin typeface="Montserrat" panose="00000500000000000000" pitchFamily="2" charset="-52"/>
              </a:rPr>
            </a:br>
            <a:r>
              <a:rPr lang="ru-RU" sz="1200" dirty="0">
                <a:latin typeface="Montserrat" panose="00000500000000000000" pitchFamily="2" charset="-52"/>
              </a:rPr>
              <a:t>и регулятор потока </a:t>
            </a:r>
            <a:br>
              <a:rPr lang="ru-RU" sz="1200" dirty="0">
                <a:latin typeface="Montserrat" panose="00000500000000000000" pitchFamily="2" charset="-52"/>
              </a:rPr>
            </a:br>
            <a:r>
              <a:rPr lang="ru-RU" sz="1200" dirty="0">
                <a:latin typeface="Montserrat" panose="00000500000000000000" pitchFamily="2" charset="-52"/>
              </a:rPr>
              <a:t>на ручке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FFC31907-D8A5-4EAE-AC93-753CBD452BFB}"/>
              </a:ext>
            </a:extLst>
          </p:cNvPr>
          <p:cNvSpPr txBox="1"/>
          <p:nvPr/>
        </p:nvSpPr>
        <p:spPr>
          <a:xfrm>
            <a:off x="4364997" y="3850591"/>
            <a:ext cx="551912" cy="35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600" dirty="0">
                <a:solidFill>
                  <a:srgbClr val="9D2E88">
                    <a:alpha val="50000"/>
                  </a:srgbClr>
                </a:solidFill>
                <a:latin typeface="Montserrat Bold" panose="00000800000000000000" pitchFamily="2" charset="-52"/>
              </a:rPr>
              <a:t>09</a:t>
            </a:r>
          </a:p>
        </p:txBody>
      </p:sp>
      <p:sp>
        <p:nvSpPr>
          <p:cNvPr id="126" name="Полилиния: фигура 125">
            <a:extLst>
              <a:ext uri="{FF2B5EF4-FFF2-40B4-BE49-F238E27FC236}">
                <a16:creationId xmlns:a16="http://schemas.microsoft.com/office/drawing/2014/main" id="{D8ECF401-BD36-41FA-B04E-6160D497EF36}"/>
              </a:ext>
            </a:extLst>
          </p:cNvPr>
          <p:cNvSpPr/>
          <p:nvPr/>
        </p:nvSpPr>
        <p:spPr>
          <a:xfrm>
            <a:off x="3212601" y="3951594"/>
            <a:ext cx="280534" cy="149639"/>
          </a:xfrm>
          <a:custGeom>
            <a:avLst/>
            <a:gdLst>
              <a:gd name="connsiteX0" fmla="*/ 82049 w 337528"/>
              <a:gd name="connsiteY0" fmla="*/ 82055 h 180040"/>
              <a:gd name="connsiteX1" fmla="*/ 97979 w 337528"/>
              <a:gd name="connsiteY1" fmla="*/ 82055 h 180040"/>
              <a:gd name="connsiteX2" fmla="*/ 118139 w 337528"/>
              <a:gd name="connsiteY2" fmla="*/ 102238 h 180040"/>
              <a:gd name="connsiteX3" fmla="*/ 102232 w 337528"/>
              <a:gd name="connsiteY3" fmla="*/ 118145 h 180040"/>
              <a:gd name="connsiteX4" fmla="*/ 82049 w 337528"/>
              <a:gd name="connsiteY4" fmla="*/ 97985 h 180040"/>
              <a:gd name="connsiteX5" fmla="*/ 82049 w 337528"/>
              <a:gd name="connsiteY5" fmla="*/ 82055 h 180040"/>
              <a:gd name="connsiteX6" fmla="*/ 318299 w 337528"/>
              <a:gd name="connsiteY6" fmla="*/ 3305 h 180040"/>
              <a:gd name="connsiteX7" fmla="*/ 334229 w 337528"/>
              <a:gd name="connsiteY7" fmla="*/ 3305 h 180040"/>
              <a:gd name="connsiteX8" fmla="*/ 334229 w 337528"/>
              <a:gd name="connsiteY8" fmla="*/ 19235 h 180040"/>
              <a:gd name="connsiteX9" fmla="*/ 176729 w 337528"/>
              <a:gd name="connsiteY9" fmla="*/ 176735 h 180040"/>
              <a:gd name="connsiteX10" fmla="*/ 176709 w 337528"/>
              <a:gd name="connsiteY10" fmla="*/ 176755 h 180040"/>
              <a:gd name="connsiteX11" fmla="*/ 160799 w 337528"/>
              <a:gd name="connsiteY11" fmla="*/ 176735 h 180040"/>
              <a:gd name="connsiteX12" fmla="*/ 140639 w 337528"/>
              <a:gd name="connsiteY12" fmla="*/ 156553 h 180040"/>
              <a:gd name="connsiteX13" fmla="*/ 156547 w 337528"/>
              <a:gd name="connsiteY13" fmla="*/ 140645 h 180040"/>
              <a:gd name="connsiteX14" fmla="*/ 168764 w 337528"/>
              <a:gd name="connsiteY14" fmla="*/ 152863 h 180040"/>
              <a:gd name="connsiteX15" fmla="*/ 255459 w 337528"/>
              <a:gd name="connsiteY15" fmla="*/ 3285 h 180040"/>
              <a:gd name="connsiteX16" fmla="*/ 255479 w 337528"/>
              <a:gd name="connsiteY16" fmla="*/ 3305 h 180040"/>
              <a:gd name="connsiteX17" fmla="*/ 255499 w 337528"/>
              <a:gd name="connsiteY17" fmla="*/ 19215 h 180040"/>
              <a:gd name="connsiteX18" fmla="*/ 255479 w 337528"/>
              <a:gd name="connsiteY18" fmla="*/ 19235 h 180040"/>
              <a:gd name="connsiteX19" fmla="*/ 97979 w 337528"/>
              <a:gd name="connsiteY19" fmla="*/ 176735 h 180040"/>
              <a:gd name="connsiteX20" fmla="*/ 82069 w 337528"/>
              <a:gd name="connsiteY20" fmla="*/ 176755 h 180040"/>
              <a:gd name="connsiteX21" fmla="*/ 82049 w 337528"/>
              <a:gd name="connsiteY21" fmla="*/ 176735 h 180040"/>
              <a:gd name="connsiteX22" fmla="*/ 3299 w 337528"/>
              <a:gd name="connsiteY22" fmla="*/ 97985 h 180040"/>
              <a:gd name="connsiteX23" fmla="*/ 3299 w 337528"/>
              <a:gd name="connsiteY23" fmla="*/ 82055 h 180040"/>
              <a:gd name="connsiteX24" fmla="*/ 19229 w 337528"/>
              <a:gd name="connsiteY24" fmla="*/ 82055 h 180040"/>
              <a:gd name="connsiteX25" fmla="*/ 90014 w 337528"/>
              <a:gd name="connsiteY25" fmla="*/ 152863 h 180040"/>
              <a:gd name="connsiteX26" fmla="*/ 239549 w 337528"/>
              <a:gd name="connsiteY26" fmla="*/ 3305 h 180040"/>
              <a:gd name="connsiteX27" fmla="*/ 255459 w 337528"/>
              <a:gd name="connsiteY27" fmla="*/ 3285 h 18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37528" h="180040">
                <a:moveTo>
                  <a:pt x="82049" y="82055"/>
                </a:moveTo>
                <a:cubicBezTo>
                  <a:pt x="86448" y="77656"/>
                  <a:pt x="93580" y="77656"/>
                  <a:pt x="97979" y="82055"/>
                </a:cubicBezTo>
                <a:lnTo>
                  <a:pt x="118139" y="102238"/>
                </a:lnTo>
                <a:lnTo>
                  <a:pt x="102232" y="118145"/>
                </a:lnTo>
                <a:lnTo>
                  <a:pt x="82049" y="97985"/>
                </a:lnTo>
                <a:cubicBezTo>
                  <a:pt x="77650" y="93586"/>
                  <a:pt x="77650" y="86454"/>
                  <a:pt x="82049" y="82055"/>
                </a:cubicBezTo>
                <a:close/>
                <a:moveTo>
                  <a:pt x="318299" y="3305"/>
                </a:moveTo>
                <a:cubicBezTo>
                  <a:pt x="322698" y="-1094"/>
                  <a:pt x="329830" y="-1094"/>
                  <a:pt x="334229" y="3305"/>
                </a:cubicBezTo>
                <a:cubicBezTo>
                  <a:pt x="338628" y="7704"/>
                  <a:pt x="338628" y="14836"/>
                  <a:pt x="334229" y="19235"/>
                </a:cubicBezTo>
                <a:lnTo>
                  <a:pt x="176729" y="176735"/>
                </a:lnTo>
                <a:cubicBezTo>
                  <a:pt x="176722" y="176742"/>
                  <a:pt x="176716" y="176749"/>
                  <a:pt x="176709" y="176755"/>
                </a:cubicBezTo>
                <a:cubicBezTo>
                  <a:pt x="172310" y="181143"/>
                  <a:pt x="165187" y="181134"/>
                  <a:pt x="160799" y="176735"/>
                </a:cubicBezTo>
                <a:lnTo>
                  <a:pt x="140639" y="156553"/>
                </a:lnTo>
                <a:lnTo>
                  <a:pt x="156547" y="140645"/>
                </a:lnTo>
                <a:lnTo>
                  <a:pt x="168764" y="152863"/>
                </a:lnTo>
                <a:close/>
                <a:moveTo>
                  <a:pt x="255459" y="3285"/>
                </a:moveTo>
                <a:cubicBezTo>
                  <a:pt x="255466" y="3292"/>
                  <a:pt x="255472" y="3298"/>
                  <a:pt x="255479" y="3305"/>
                </a:cubicBezTo>
                <a:cubicBezTo>
                  <a:pt x="259878" y="7693"/>
                  <a:pt x="259887" y="14816"/>
                  <a:pt x="255499" y="19215"/>
                </a:cubicBezTo>
                <a:cubicBezTo>
                  <a:pt x="255493" y="19222"/>
                  <a:pt x="255486" y="19228"/>
                  <a:pt x="255479" y="19235"/>
                </a:cubicBezTo>
                <a:lnTo>
                  <a:pt x="97979" y="176735"/>
                </a:lnTo>
                <a:cubicBezTo>
                  <a:pt x="93591" y="181134"/>
                  <a:pt x="86468" y="181143"/>
                  <a:pt x="82069" y="176755"/>
                </a:cubicBezTo>
                <a:cubicBezTo>
                  <a:pt x="82063" y="176749"/>
                  <a:pt x="82056" y="176742"/>
                  <a:pt x="82049" y="176735"/>
                </a:cubicBezTo>
                <a:lnTo>
                  <a:pt x="3299" y="97985"/>
                </a:lnTo>
                <a:cubicBezTo>
                  <a:pt x="-1100" y="93586"/>
                  <a:pt x="-1100" y="86454"/>
                  <a:pt x="3299" y="82055"/>
                </a:cubicBezTo>
                <a:cubicBezTo>
                  <a:pt x="7698" y="77656"/>
                  <a:pt x="14830" y="77656"/>
                  <a:pt x="19229" y="82055"/>
                </a:cubicBezTo>
                <a:lnTo>
                  <a:pt x="90014" y="152863"/>
                </a:lnTo>
                <a:lnTo>
                  <a:pt x="239549" y="3305"/>
                </a:lnTo>
                <a:cubicBezTo>
                  <a:pt x="243937" y="-1094"/>
                  <a:pt x="251060" y="-1103"/>
                  <a:pt x="255459" y="3285"/>
                </a:cubicBezTo>
                <a:close/>
              </a:path>
            </a:pathLst>
          </a:custGeom>
          <a:solidFill>
            <a:srgbClr val="9D2E88"/>
          </a:solidFill>
          <a:ln w="22027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28" name="Прямоугольник 127">
            <a:extLst>
              <a:ext uri="{FF2B5EF4-FFF2-40B4-BE49-F238E27FC236}">
                <a16:creationId xmlns:a16="http://schemas.microsoft.com/office/drawing/2014/main" id="{D998298B-B068-49C9-97A1-65B132F458F1}"/>
              </a:ext>
            </a:extLst>
          </p:cNvPr>
          <p:cNvSpPr/>
          <p:nvPr/>
        </p:nvSpPr>
        <p:spPr>
          <a:xfrm>
            <a:off x="5111897" y="3672585"/>
            <a:ext cx="1968206" cy="236529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6209DF04-A747-461A-BD6A-DF073C504A76}"/>
              </a:ext>
            </a:extLst>
          </p:cNvPr>
          <p:cNvSpPr txBox="1"/>
          <p:nvPr/>
        </p:nvSpPr>
        <p:spPr>
          <a:xfrm>
            <a:off x="5168503" y="4424165"/>
            <a:ext cx="1842843" cy="671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Montserrat" panose="00000500000000000000" pitchFamily="2" charset="-52"/>
              </a:rPr>
              <a:t>Регулируемый держатель ручной лейки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82D58431-7922-4B99-9B79-AD3B6304230B}"/>
              </a:ext>
            </a:extLst>
          </p:cNvPr>
          <p:cNvSpPr txBox="1"/>
          <p:nvPr/>
        </p:nvSpPr>
        <p:spPr>
          <a:xfrm>
            <a:off x="6459434" y="3850591"/>
            <a:ext cx="551912" cy="35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600" dirty="0">
                <a:solidFill>
                  <a:srgbClr val="9D2E88">
                    <a:alpha val="50000"/>
                  </a:srgbClr>
                </a:solidFill>
                <a:latin typeface="Montserrat Bold" panose="00000800000000000000" pitchFamily="2" charset="-52"/>
              </a:rPr>
              <a:t>10</a:t>
            </a:r>
          </a:p>
        </p:txBody>
      </p:sp>
      <p:sp>
        <p:nvSpPr>
          <p:cNvPr id="131" name="Полилиния: фигура 130">
            <a:extLst>
              <a:ext uri="{FF2B5EF4-FFF2-40B4-BE49-F238E27FC236}">
                <a16:creationId xmlns:a16="http://schemas.microsoft.com/office/drawing/2014/main" id="{3DE85D72-F37F-4D72-9004-DC070C6D9DD9}"/>
              </a:ext>
            </a:extLst>
          </p:cNvPr>
          <p:cNvSpPr/>
          <p:nvPr/>
        </p:nvSpPr>
        <p:spPr>
          <a:xfrm>
            <a:off x="5307038" y="3951594"/>
            <a:ext cx="280534" cy="149639"/>
          </a:xfrm>
          <a:custGeom>
            <a:avLst/>
            <a:gdLst>
              <a:gd name="connsiteX0" fmla="*/ 82049 w 337528"/>
              <a:gd name="connsiteY0" fmla="*/ 82055 h 180040"/>
              <a:gd name="connsiteX1" fmla="*/ 97979 w 337528"/>
              <a:gd name="connsiteY1" fmla="*/ 82055 h 180040"/>
              <a:gd name="connsiteX2" fmla="*/ 118139 w 337528"/>
              <a:gd name="connsiteY2" fmla="*/ 102238 h 180040"/>
              <a:gd name="connsiteX3" fmla="*/ 102232 w 337528"/>
              <a:gd name="connsiteY3" fmla="*/ 118145 h 180040"/>
              <a:gd name="connsiteX4" fmla="*/ 82049 w 337528"/>
              <a:gd name="connsiteY4" fmla="*/ 97985 h 180040"/>
              <a:gd name="connsiteX5" fmla="*/ 82049 w 337528"/>
              <a:gd name="connsiteY5" fmla="*/ 82055 h 180040"/>
              <a:gd name="connsiteX6" fmla="*/ 318299 w 337528"/>
              <a:gd name="connsiteY6" fmla="*/ 3305 h 180040"/>
              <a:gd name="connsiteX7" fmla="*/ 334229 w 337528"/>
              <a:gd name="connsiteY7" fmla="*/ 3305 h 180040"/>
              <a:gd name="connsiteX8" fmla="*/ 334229 w 337528"/>
              <a:gd name="connsiteY8" fmla="*/ 19235 h 180040"/>
              <a:gd name="connsiteX9" fmla="*/ 176729 w 337528"/>
              <a:gd name="connsiteY9" fmla="*/ 176735 h 180040"/>
              <a:gd name="connsiteX10" fmla="*/ 176709 w 337528"/>
              <a:gd name="connsiteY10" fmla="*/ 176755 h 180040"/>
              <a:gd name="connsiteX11" fmla="*/ 160799 w 337528"/>
              <a:gd name="connsiteY11" fmla="*/ 176735 h 180040"/>
              <a:gd name="connsiteX12" fmla="*/ 140639 w 337528"/>
              <a:gd name="connsiteY12" fmla="*/ 156553 h 180040"/>
              <a:gd name="connsiteX13" fmla="*/ 156547 w 337528"/>
              <a:gd name="connsiteY13" fmla="*/ 140645 h 180040"/>
              <a:gd name="connsiteX14" fmla="*/ 168764 w 337528"/>
              <a:gd name="connsiteY14" fmla="*/ 152863 h 180040"/>
              <a:gd name="connsiteX15" fmla="*/ 255459 w 337528"/>
              <a:gd name="connsiteY15" fmla="*/ 3285 h 180040"/>
              <a:gd name="connsiteX16" fmla="*/ 255479 w 337528"/>
              <a:gd name="connsiteY16" fmla="*/ 3305 h 180040"/>
              <a:gd name="connsiteX17" fmla="*/ 255499 w 337528"/>
              <a:gd name="connsiteY17" fmla="*/ 19215 h 180040"/>
              <a:gd name="connsiteX18" fmla="*/ 255479 w 337528"/>
              <a:gd name="connsiteY18" fmla="*/ 19235 h 180040"/>
              <a:gd name="connsiteX19" fmla="*/ 97979 w 337528"/>
              <a:gd name="connsiteY19" fmla="*/ 176735 h 180040"/>
              <a:gd name="connsiteX20" fmla="*/ 82069 w 337528"/>
              <a:gd name="connsiteY20" fmla="*/ 176755 h 180040"/>
              <a:gd name="connsiteX21" fmla="*/ 82049 w 337528"/>
              <a:gd name="connsiteY21" fmla="*/ 176735 h 180040"/>
              <a:gd name="connsiteX22" fmla="*/ 3299 w 337528"/>
              <a:gd name="connsiteY22" fmla="*/ 97985 h 180040"/>
              <a:gd name="connsiteX23" fmla="*/ 3299 w 337528"/>
              <a:gd name="connsiteY23" fmla="*/ 82055 h 180040"/>
              <a:gd name="connsiteX24" fmla="*/ 19229 w 337528"/>
              <a:gd name="connsiteY24" fmla="*/ 82055 h 180040"/>
              <a:gd name="connsiteX25" fmla="*/ 90014 w 337528"/>
              <a:gd name="connsiteY25" fmla="*/ 152863 h 180040"/>
              <a:gd name="connsiteX26" fmla="*/ 239549 w 337528"/>
              <a:gd name="connsiteY26" fmla="*/ 3305 h 180040"/>
              <a:gd name="connsiteX27" fmla="*/ 255459 w 337528"/>
              <a:gd name="connsiteY27" fmla="*/ 3285 h 18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37528" h="180040">
                <a:moveTo>
                  <a:pt x="82049" y="82055"/>
                </a:moveTo>
                <a:cubicBezTo>
                  <a:pt x="86448" y="77656"/>
                  <a:pt x="93580" y="77656"/>
                  <a:pt x="97979" y="82055"/>
                </a:cubicBezTo>
                <a:lnTo>
                  <a:pt x="118139" y="102238"/>
                </a:lnTo>
                <a:lnTo>
                  <a:pt x="102232" y="118145"/>
                </a:lnTo>
                <a:lnTo>
                  <a:pt x="82049" y="97985"/>
                </a:lnTo>
                <a:cubicBezTo>
                  <a:pt x="77650" y="93586"/>
                  <a:pt x="77650" y="86454"/>
                  <a:pt x="82049" y="82055"/>
                </a:cubicBezTo>
                <a:close/>
                <a:moveTo>
                  <a:pt x="318299" y="3305"/>
                </a:moveTo>
                <a:cubicBezTo>
                  <a:pt x="322698" y="-1094"/>
                  <a:pt x="329830" y="-1094"/>
                  <a:pt x="334229" y="3305"/>
                </a:cubicBezTo>
                <a:cubicBezTo>
                  <a:pt x="338628" y="7704"/>
                  <a:pt x="338628" y="14836"/>
                  <a:pt x="334229" y="19235"/>
                </a:cubicBezTo>
                <a:lnTo>
                  <a:pt x="176729" y="176735"/>
                </a:lnTo>
                <a:cubicBezTo>
                  <a:pt x="176722" y="176742"/>
                  <a:pt x="176716" y="176749"/>
                  <a:pt x="176709" y="176755"/>
                </a:cubicBezTo>
                <a:cubicBezTo>
                  <a:pt x="172310" y="181143"/>
                  <a:pt x="165187" y="181134"/>
                  <a:pt x="160799" y="176735"/>
                </a:cubicBezTo>
                <a:lnTo>
                  <a:pt x="140639" y="156553"/>
                </a:lnTo>
                <a:lnTo>
                  <a:pt x="156547" y="140645"/>
                </a:lnTo>
                <a:lnTo>
                  <a:pt x="168764" y="152863"/>
                </a:lnTo>
                <a:close/>
                <a:moveTo>
                  <a:pt x="255459" y="3285"/>
                </a:moveTo>
                <a:cubicBezTo>
                  <a:pt x="255466" y="3292"/>
                  <a:pt x="255472" y="3298"/>
                  <a:pt x="255479" y="3305"/>
                </a:cubicBezTo>
                <a:cubicBezTo>
                  <a:pt x="259878" y="7693"/>
                  <a:pt x="259887" y="14816"/>
                  <a:pt x="255499" y="19215"/>
                </a:cubicBezTo>
                <a:cubicBezTo>
                  <a:pt x="255493" y="19222"/>
                  <a:pt x="255486" y="19228"/>
                  <a:pt x="255479" y="19235"/>
                </a:cubicBezTo>
                <a:lnTo>
                  <a:pt x="97979" y="176735"/>
                </a:lnTo>
                <a:cubicBezTo>
                  <a:pt x="93591" y="181134"/>
                  <a:pt x="86468" y="181143"/>
                  <a:pt x="82069" y="176755"/>
                </a:cubicBezTo>
                <a:cubicBezTo>
                  <a:pt x="82063" y="176749"/>
                  <a:pt x="82056" y="176742"/>
                  <a:pt x="82049" y="176735"/>
                </a:cubicBezTo>
                <a:lnTo>
                  <a:pt x="3299" y="97985"/>
                </a:lnTo>
                <a:cubicBezTo>
                  <a:pt x="-1100" y="93586"/>
                  <a:pt x="-1100" y="86454"/>
                  <a:pt x="3299" y="82055"/>
                </a:cubicBezTo>
                <a:cubicBezTo>
                  <a:pt x="7698" y="77656"/>
                  <a:pt x="14830" y="77656"/>
                  <a:pt x="19229" y="82055"/>
                </a:cubicBezTo>
                <a:lnTo>
                  <a:pt x="90014" y="152863"/>
                </a:lnTo>
                <a:lnTo>
                  <a:pt x="239549" y="3305"/>
                </a:lnTo>
                <a:cubicBezTo>
                  <a:pt x="243937" y="-1094"/>
                  <a:pt x="251060" y="-1103"/>
                  <a:pt x="255459" y="3285"/>
                </a:cubicBezTo>
                <a:close/>
              </a:path>
            </a:pathLst>
          </a:custGeom>
          <a:solidFill>
            <a:srgbClr val="9D2E88"/>
          </a:solidFill>
          <a:ln w="22027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33" name="Прямоугольник 132">
            <a:extLst>
              <a:ext uri="{FF2B5EF4-FFF2-40B4-BE49-F238E27FC236}">
                <a16:creationId xmlns:a16="http://schemas.microsoft.com/office/drawing/2014/main" id="{A54A0CB8-56EF-44E2-A05F-83A326D6D429}"/>
              </a:ext>
            </a:extLst>
          </p:cNvPr>
          <p:cNvSpPr/>
          <p:nvPr/>
        </p:nvSpPr>
        <p:spPr>
          <a:xfrm>
            <a:off x="7206334" y="3672585"/>
            <a:ext cx="1968206" cy="236529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FCE91067-0A3A-46A9-B0DC-ABBF2BDC17D1}"/>
              </a:ext>
            </a:extLst>
          </p:cNvPr>
          <p:cNvSpPr txBox="1"/>
          <p:nvPr/>
        </p:nvSpPr>
        <p:spPr>
          <a:xfrm>
            <a:off x="7262940" y="4424165"/>
            <a:ext cx="18428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Montserrat" panose="00000500000000000000" pitchFamily="2" charset="-52"/>
              </a:rPr>
              <a:t>Ø250 мм поворотная душевая лейка </a:t>
            </a:r>
            <a:r>
              <a:rPr lang="ru-RU" sz="1200" dirty="0" err="1">
                <a:latin typeface="Montserrat" panose="00000500000000000000" pitchFamily="2" charset="-52"/>
              </a:rPr>
              <a:t>Snow</a:t>
            </a:r>
            <a:endParaRPr lang="ru-RU" sz="1200" dirty="0">
              <a:latin typeface="Montserrat" panose="00000500000000000000" pitchFamily="2" charset="-52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EC217C8C-AFA4-464C-8EF1-A7FFBAB99E60}"/>
              </a:ext>
            </a:extLst>
          </p:cNvPr>
          <p:cNvSpPr txBox="1"/>
          <p:nvPr/>
        </p:nvSpPr>
        <p:spPr>
          <a:xfrm>
            <a:off x="8553871" y="3850591"/>
            <a:ext cx="551912" cy="35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600" dirty="0">
                <a:solidFill>
                  <a:srgbClr val="9D2E88">
                    <a:alpha val="50000"/>
                  </a:srgbClr>
                </a:solidFill>
                <a:latin typeface="Montserrat Bold" panose="00000800000000000000" pitchFamily="2" charset="-52"/>
              </a:rPr>
              <a:t>11</a:t>
            </a:r>
          </a:p>
        </p:txBody>
      </p:sp>
      <p:sp>
        <p:nvSpPr>
          <p:cNvPr id="136" name="Полилиния: фигура 135">
            <a:extLst>
              <a:ext uri="{FF2B5EF4-FFF2-40B4-BE49-F238E27FC236}">
                <a16:creationId xmlns:a16="http://schemas.microsoft.com/office/drawing/2014/main" id="{0F6F67B6-2584-4E15-8ED5-993DBB53629B}"/>
              </a:ext>
            </a:extLst>
          </p:cNvPr>
          <p:cNvSpPr/>
          <p:nvPr/>
        </p:nvSpPr>
        <p:spPr>
          <a:xfrm>
            <a:off x="7401475" y="3951594"/>
            <a:ext cx="280534" cy="149639"/>
          </a:xfrm>
          <a:custGeom>
            <a:avLst/>
            <a:gdLst>
              <a:gd name="connsiteX0" fmla="*/ 82049 w 337528"/>
              <a:gd name="connsiteY0" fmla="*/ 82055 h 180040"/>
              <a:gd name="connsiteX1" fmla="*/ 97979 w 337528"/>
              <a:gd name="connsiteY1" fmla="*/ 82055 h 180040"/>
              <a:gd name="connsiteX2" fmla="*/ 118139 w 337528"/>
              <a:gd name="connsiteY2" fmla="*/ 102238 h 180040"/>
              <a:gd name="connsiteX3" fmla="*/ 102232 w 337528"/>
              <a:gd name="connsiteY3" fmla="*/ 118145 h 180040"/>
              <a:gd name="connsiteX4" fmla="*/ 82049 w 337528"/>
              <a:gd name="connsiteY4" fmla="*/ 97985 h 180040"/>
              <a:gd name="connsiteX5" fmla="*/ 82049 w 337528"/>
              <a:gd name="connsiteY5" fmla="*/ 82055 h 180040"/>
              <a:gd name="connsiteX6" fmla="*/ 318299 w 337528"/>
              <a:gd name="connsiteY6" fmla="*/ 3305 h 180040"/>
              <a:gd name="connsiteX7" fmla="*/ 334229 w 337528"/>
              <a:gd name="connsiteY7" fmla="*/ 3305 h 180040"/>
              <a:gd name="connsiteX8" fmla="*/ 334229 w 337528"/>
              <a:gd name="connsiteY8" fmla="*/ 19235 h 180040"/>
              <a:gd name="connsiteX9" fmla="*/ 176729 w 337528"/>
              <a:gd name="connsiteY9" fmla="*/ 176735 h 180040"/>
              <a:gd name="connsiteX10" fmla="*/ 176709 w 337528"/>
              <a:gd name="connsiteY10" fmla="*/ 176755 h 180040"/>
              <a:gd name="connsiteX11" fmla="*/ 160799 w 337528"/>
              <a:gd name="connsiteY11" fmla="*/ 176735 h 180040"/>
              <a:gd name="connsiteX12" fmla="*/ 140639 w 337528"/>
              <a:gd name="connsiteY12" fmla="*/ 156553 h 180040"/>
              <a:gd name="connsiteX13" fmla="*/ 156547 w 337528"/>
              <a:gd name="connsiteY13" fmla="*/ 140645 h 180040"/>
              <a:gd name="connsiteX14" fmla="*/ 168764 w 337528"/>
              <a:gd name="connsiteY14" fmla="*/ 152863 h 180040"/>
              <a:gd name="connsiteX15" fmla="*/ 255459 w 337528"/>
              <a:gd name="connsiteY15" fmla="*/ 3285 h 180040"/>
              <a:gd name="connsiteX16" fmla="*/ 255479 w 337528"/>
              <a:gd name="connsiteY16" fmla="*/ 3305 h 180040"/>
              <a:gd name="connsiteX17" fmla="*/ 255499 w 337528"/>
              <a:gd name="connsiteY17" fmla="*/ 19215 h 180040"/>
              <a:gd name="connsiteX18" fmla="*/ 255479 w 337528"/>
              <a:gd name="connsiteY18" fmla="*/ 19235 h 180040"/>
              <a:gd name="connsiteX19" fmla="*/ 97979 w 337528"/>
              <a:gd name="connsiteY19" fmla="*/ 176735 h 180040"/>
              <a:gd name="connsiteX20" fmla="*/ 82069 w 337528"/>
              <a:gd name="connsiteY20" fmla="*/ 176755 h 180040"/>
              <a:gd name="connsiteX21" fmla="*/ 82049 w 337528"/>
              <a:gd name="connsiteY21" fmla="*/ 176735 h 180040"/>
              <a:gd name="connsiteX22" fmla="*/ 3299 w 337528"/>
              <a:gd name="connsiteY22" fmla="*/ 97985 h 180040"/>
              <a:gd name="connsiteX23" fmla="*/ 3299 w 337528"/>
              <a:gd name="connsiteY23" fmla="*/ 82055 h 180040"/>
              <a:gd name="connsiteX24" fmla="*/ 19229 w 337528"/>
              <a:gd name="connsiteY24" fmla="*/ 82055 h 180040"/>
              <a:gd name="connsiteX25" fmla="*/ 90014 w 337528"/>
              <a:gd name="connsiteY25" fmla="*/ 152863 h 180040"/>
              <a:gd name="connsiteX26" fmla="*/ 239549 w 337528"/>
              <a:gd name="connsiteY26" fmla="*/ 3305 h 180040"/>
              <a:gd name="connsiteX27" fmla="*/ 255459 w 337528"/>
              <a:gd name="connsiteY27" fmla="*/ 3285 h 18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37528" h="180040">
                <a:moveTo>
                  <a:pt x="82049" y="82055"/>
                </a:moveTo>
                <a:cubicBezTo>
                  <a:pt x="86448" y="77656"/>
                  <a:pt x="93580" y="77656"/>
                  <a:pt x="97979" y="82055"/>
                </a:cubicBezTo>
                <a:lnTo>
                  <a:pt x="118139" y="102238"/>
                </a:lnTo>
                <a:lnTo>
                  <a:pt x="102232" y="118145"/>
                </a:lnTo>
                <a:lnTo>
                  <a:pt x="82049" y="97985"/>
                </a:lnTo>
                <a:cubicBezTo>
                  <a:pt x="77650" y="93586"/>
                  <a:pt x="77650" y="86454"/>
                  <a:pt x="82049" y="82055"/>
                </a:cubicBezTo>
                <a:close/>
                <a:moveTo>
                  <a:pt x="318299" y="3305"/>
                </a:moveTo>
                <a:cubicBezTo>
                  <a:pt x="322698" y="-1094"/>
                  <a:pt x="329830" y="-1094"/>
                  <a:pt x="334229" y="3305"/>
                </a:cubicBezTo>
                <a:cubicBezTo>
                  <a:pt x="338628" y="7704"/>
                  <a:pt x="338628" y="14836"/>
                  <a:pt x="334229" y="19235"/>
                </a:cubicBezTo>
                <a:lnTo>
                  <a:pt x="176729" y="176735"/>
                </a:lnTo>
                <a:cubicBezTo>
                  <a:pt x="176722" y="176742"/>
                  <a:pt x="176716" y="176749"/>
                  <a:pt x="176709" y="176755"/>
                </a:cubicBezTo>
                <a:cubicBezTo>
                  <a:pt x="172310" y="181143"/>
                  <a:pt x="165187" y="181134"/>
                  <a:pt x="160799" y="176735"/>
                </a:cubicBezTo>
                <a:lnTo>
                  <a:pt x="140639" y="156553"/>
                </a:lnTo>
                <a:lnTo>
                  <a:pt x="156547" y="140645"/>
                </a:lnTo>
                <a:lnTo>
                  <a:pt x="168764" y="152863"/>
                </a:lnTo>
                <a:close/>
                <a:moveTo>
                  <a:pt x="255459" y="3285"/>
                </a:moveTo>
                <a:cubicBezTo>
                  <a:pt x="255466" y="3292"/>
                  <a:pt x="255472" y="3298"/>
                  <a:pt x="255479" y="3305"/>
                </a:cubicBezTo>
                <a:cubicBezTo>
                  <a:pt x="259878" y="7693"/>
                  <a:pt x="259887" y="14816"/>
                  <a:pt x="255499" y="19215"/>
                </a:cubicBezTo>
                <a:cubicBezTo>
                  <a:pt x="255493" y="19222"/>
                  <a:pt x="255486" y="19228"/>
                  <a:pt x="255479" y="19235"/>
                </a:cubicBezTo>
                <a:lnTo>
                  <a:pt x="97979" y="176735"/>
                </a:lnTo>
                <a:cubicBezTo>
                  <a:pt x="93591" y="181134"/>
                  <a:pt x="86468" y="181143"/>
                  <a:pt x="82069" y="176755"/>
                </a:cubicBezTo>
                <a:cubicBezTo>
                  <a:pt x="82063" y="176749"/>
                  <a:pt x="82056" y="176742"/>
                  <a:pt x="82049" y="176735"/>
                </a:cubicBezTo>
                <a:lnTo>
                  <a:pt x="3299" y="97985"/>
                </a:lnTo>
                <a:cubicBezTo>
                  <a:pt x="-1100" y="93586"/>
                  <a:pt x="-1100" y="86454"/>
                  <a:pt x="3299" y="82055"/>
                </a:cubicBezTo>
                <a:cubicBezTo>
                  <a:pt x="7698" y="77656"/>
                  <a:pt x="14830" y="77656"/>
                  <a:pt x="19229" y="82055"/>
                </a:cubicBezTo>
                <a:lnTo>
                  <a:pt x="90014" y="152863"/>
                </a:lnTo>
                <a:lnTo>
                  <a:pt x="239549" y="3305"/>
                </a:lnTo>
                <a:cubicBezTo>
                  <a:pt x="243937" y="-1094"/>
                  <a:pt x="251060" y="-1103"/>
                  <a:pt x="255459" y="3285"/>
                </a:cubicBezTo>
                <a:close/>
              </a:path>
            </a:pathLst>
          </a:custGeom>
          <a:solidFill>
            <a:srgbClr val="9D2E88"/>
          </a:solidFill>
          <a:ln w="22027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38" name="Прямоугольник 137">
            <a:extLst>
              <a:ext uri="{FF2B5EF4-FFF2-40B4-BE49-F238E27FC236}">
                <a16:creationId xmlns:a16="http://schemas.microsoft.com/office/drawing/2014/main" id="{03352A39-AEE7-4D0C-8D6F-79BDCCB8E5C5}"/>
              </a:ext>
            </a:extLst>
          </p:cNvPr>
          <p:cNvSpPr/>
          <p:nvPr/>
        </p:nvSpPr>
        <p:spPr>
          <a:xfrm>
            <a:off x="9300773" y="3672585"/>
            <a:ext cx="1968206" cy="236529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DEDF3207-37CB-4E51-9EFA-7F4E678C3E8E}"/>
              </a:ext>
            </a:extLst>
          </p:cNvPr>
          <p:cNvSpPr txBox="1"/>
          <p:nvPr/>
        </p:nvSpPr>
        <p:spPr>
          <a:xfrm>
            <a:off x="9357379" y="4424165"/>
            <a:ext cx="1842843" cy="671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Montserrat" panose="00000500000000000000" pitchFamily="2" charset="-52"/>
              </a:rPr>
              <a:t>3F </a:t>
            </a:r>
            <a:r>
              <a:rPr lang="ru-RU" sz="1200" dirty="0" err="1">
                <a:latin typeface="Montserrat" panose="00000500000000000000" pitchFamily="2" charset="-52"/>
              </a:rPr>
              <a:t>Snow</a:t>
            </a:r>
            <a:r>
              <a:rPr lang="ru-RU" sz="1200" dirty="0">
                <a:latin typeface="Montserrat" panose="00000500000000000000" pitchFamily="2" charset="-52"/>
              </a:rPr>
              <a:t> ручная лейка и шланг </a:t>
            </a:r>
            <a:br>
              <a:rPr lang="ru-RU" sz="1200" dirty="0">
                <a:latin typeface="Montserrat" panose="00000500000000000000" pitchFamily="2" charset="-52"/>
              </a:rPr>
            </a:br>
            <a:r>
              <a:rPr lang="ru-RU" sz="1200" dirty="0">
                <a:latin typeface="Montserrat" panose="00000500000000000000" pitchFamily="2" charset="-52"/>
              </a:rPr>
              <a:t>Silver 170 см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D2C4188D-E8C3-4241-B311-08F513C2F149}"/>
              </a:ext>
            </a:extLst>
          </p:cNvPr>
          <p:cNvSpPr txBox="1"/>
          <p:nvPr/>
        </p:nvSpPr>
        <p:spPr>
          <a:xfrm>
            <a:off x="10648310" y="3850591"/>
            <a:ext cx="551912" cy="35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600" dirty="0">
                <a:solidFill>
                  <a:srgbClr val="9D2E88">
                    <a:alpha val="50000"/>
                  </a:srgbClr>
                </a:solidFill>
                <a:latin typeface="Montserrat Bold" panose="00000800000000000000" pitchFamily="2" charset="-52"/>
              </a:rPr>
              <a:t>12</a:t>
            </a:r>
          </a:p>
        </p:txBody>
      </p:sp>
      <p:sp>
        <p:nvSpPr>
          <p:cNvPr id="141" name="Полилиния: фигура 140">
            <a:extLst>
              <a:ext uri="{FF2B5EF4-FFF2-40B4-BE49-F238E27FC236}">
                <a16:creationId xmlns:a16="http://schemas.microsoft.com/office/drawing/2014/main" id="{9E50B541-10CD-4A3C-BCD9-24C84E320CC3}"/>
              </a:ext>
            </a:extLst>
          </p:cNvPr>
          <p:cNvSpPr/>
          <p:nvPr/>
        </p:nvSpPr>
        <p:spPr>
          <a:xfrm>
            <a:off x="9495914" y="3951594"/>
            <a:ext cx="280534" cy="149639"/>
          </a:xfrm>
          <a:custGeom>
            <a:avLst/>
            <a:gdLst>
              <a:gd name="connsiteX0" fmla="*/ 82049 w 337528"/>
              <a:gd name="connsiteY0" fmla="*/ 82055 h 180040"/>
              <a:gd name="connsiteX1" fmla="*/ 97979 w 337528"/>
              <a:gd name="connsiteY1" fmla="*/ 82055 h 180040"/>
              <a:gd name="connsiteX2" fmla="*/ 118139 w 337528"/>
              <a:gd name="connsiteY2" fmla="*/ 102238 h 180040"/>
              <a:gd name="connsiteX3" fmla="*/ 102232 w 337528"/>
              <a:gd name="connsiteY3" fmla="*/ 118145 h 180040"/>
              <a:gd name="connsiteX4" fmla="*/ 82049 w 337528"/>
              <a:gd name="connsiteY4" fmla="*/ 97985 h 180040"/>
              <a:gd name="connsiteX5" fmla="*/ 82049 w 337528"/>
              <a:gd name="connsiteY5" fmla="*/ 82055 h 180040"/>
              <a:gd name="connsiteX6" fmla="*/ 318299 w 337528"/>
              <a:gd name="connsiteY6" fmla="*/ 3305 h 180040"/>
              <a:gd name="connsiteX7" fmla="*/ 334229 w 337528"/>
              <a:gd name="connsiteY7" fmla="*/ 3305 h 180040"/>
              <a:gd name="connsiteX8" fmla="*/ 334229 w 337528"/>
              <a:gd name="connsiteY8" fmla="*/ 19235 h 180040"/>
              <a:gd name="connsiteX9" fmla="*/ 176729 w 337528"/>
              <a:gd name="connsiteY9" fmla="*/ 176735 h 180040"/>
              <a:gd name="connsiteX10" fmla="*/ 176709 w 337528"/>
              <a:gd name="connsiteY10" fmla="*/ 176755 h 180040"/>
              <a:gd name="connsiteX11" fmla="*/ 160799 w 337528"/>
              <a:gd name="connsiteY11" fmla="*/ 176735 h 180040"/>
              <a:gd name="connsiteX12" fmla="*/ 140639 w 337528"/>
              <a:gd name="connsiteY12" fmla="*/ 156553 h 180040"/>
              <a:gd name="connsiteX13" fmla="*/ 156547 w 337528"/>
              <a:gd name="connsiteY13" fmla="*/ 140645 h 180040"/>
              <a:gd name="connsiteX14" fmla="*/ 168764 w 337528"/>
              <a:gd name="connsiteY14" fmla="*/ 152863 h 180040"/>
              <a:gd name="connsiteX15" fmla="*/ 255459 w 337528"/>
              <a:gd name="connsiteY15" fmla="*/ 3285 h 180040"/>
              <a:gd name="connsiteX16" fmla="*/ 255479 w 337528"/>
              <a:gd name="connsiteY16" fmla="*/ 3305 h 180040"/>
              <a:gd name="connsiteX17" fmla="*/ 255499 w 337528"/>
              <a:gd name="connsiteY17" fmla="*/ 19215 h 180040"/>
              <a:gd name="connsiteX18" fmla="*/ 255479 w 337528"/>
              <a:gd name="connsiteY18" fmla="*/ 19235 h 180040"/>
              <a:gd name="connsiteX19" fmla="*/ 97979 w 337528"/>
              <a:gd name="connsiteY19" fmla="*/ 176735 h 180040"/>
              <a:gd name="connsiteX20" fmla="*/ 82069 w 337528"/>
              <a:gd name="connsiteY20" fmla="*/ 176755 h 180040"/>
              <a:gd name="connsiteX21" fmla="*/ 82049 w 337528"/>
              <a:gd name="connsiteY21" fmla="*/ 176735 h 180040"/>
              <a:gd name="connsiteX22" fmla="*/ 3299 w 337528"/>
              <a:gd name="connsiteY22" fmla="*/ 97985 h 180040"/>
              <a:gd name="connsiteX23" fmla="*/ 3299 w 337528"/>
              <a:gd name="connsiteY23" fmla="*/ 82055 h 180040"/>
              <a:gd name="connsiteX24" fmla="*/ 19229 w 337528"/>
              <a:gd name="connsiteY24" fmla="*/ 82055 h 180040"/>
              <a:gd name="connsiteX25" fmla="*/ 90014 w 337528"/>
              <a:gd name="connsiteY25" fmla="*/ 152863 h 180040"/>
              <a:gd name="connsiteX26" fmla="*/ 239549 w 337528"/>
              <a:gd name="connsiteY26" fmla="*/ 3305 h 180040"/>
              <a:gd name="connsiteX27" fmla="*/ 255459 w 337528"/>
              <a:gd name="connsiteY27" fmla="*/ 3285 h 18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37528" h="180040">
                <a:moveTo>
                  <a:pt x="82049" y="82055"/>
                </a:moveTo>
                <a:cubicBezTo>
                  <a:pt x="86448" y="77656"/>
                  <a:pt x="93580" y="77656"/>
                  <a:pt x="97979" y="82055"/>
                </a:cubicBezTo>
                <a:lnTo>
                  <a:pt x="118139" y="102238"/>
                </a:lnTo>
                <a:lnTo>
                  <a:pt x="102232" y="118145"/>
                </a:lnTo>
                <a:lnTo>
                  <a:pt x="82049" y="97985"/>
                </a:lnTo>
                <a:cubicBezTo>
                  <a:pt x="77650" y="93586"/>
                  <a:pt x="77650" y="86454"/>
                  <a:pt x="82049" y="82055"/>
                </a:cubicBezTo>
                <a:close/>
                <a:moveTo>
                  <a:pt x="318299" y="3305"/>
                </a:moveTo>
                <a:cubicBezTo>
                  <a:pt x="322698" y="-1094"/>
                  <a:pt x="329830" y="-1094"/>
                  <a:pt x="334229" y="3305"/>
                </a:cubicBezTo>
                <a:cubicBezTo>
                  <a:pt x="338628" y="7704"/>
                  <a:pt x="338628" y="14836"/>
                  <a:pt x="334229" y="19235"/>
                </a:cubicBezTo>
                <a:lnTo>
                  <a:pt x="176729" y="176735"/>
                </a:lnTo>
                <a:cubicBezTo>
                  <a:pt x="176722" y="176742"/>
                  <a:pt x="176716" y="176749"/>
                  <a:pt x="176709" y="176755"/>
                </a:cubicBezTo>
                <a:cubicBezTo>
                  <a:pt x="172310" y="181143"/>
                  <a:pt x="165187" y="181134"/>
                  <a:pt x="160799" y="176735"/>
                </a:cubicBezTo>
                <a:lnTo>
                  <a:pt x="140639" y="156553"/>
                </a:lnTo>
                <a:lnTo>
                  <a:pt x="156547" y="140645"/>
                </a:lnTo>
                <a:lnTo>
                  <a:pt x="168764" y="152863"/>
                </a:lnTo>
                <a:close/>
                <a:moveTo>
                  <a:pt x="255459" y="3285"/>
                </a:moveTo>
                <a:cubicBezTo>
                  <a:pt x="255466" y="3292"/>
                  <a:pt x="255472" y="3298"/>
                  <a:pt x="255479" y="3305"/>
                </a:cubicBezTo>
                <a:cubicBezTo>
                  <a:pt x="259878" y="7693"/>
                  <a:pt x="259887" y="14816"/>
                  <a:pt x="255499" y="19215"/>
                </a:cubicBezTo>
                <a:cubicBezTo>
                  <a:pt x="255493" y="19222"/>
                  <a:pt x="255486" y="19228"/>
                  <a:pt x="255479" y="19235"/>
                </a:cubicBezTo>
                <a:lnTo>
                  <a:pt x="97979" y="176735"/>
                </a:lnTo>
                <a:cubicBezTo>
                  <a:pt x="93591" y="181134"/>
                  <a:pt x="86468" y="181143"/>
                  <a:pt x="82069" y="176755"/>
                </a:cubicBezTo>
                <a:cubicBezTo>
                  <a:pt x="82063" y="176749"/>
                  <a:pt x="82056" y="176742"/>
                  <a:pt x="82049" y="176735"/>
                </a:cubicBezTo>
                <a:lnTo>
                  <a:pt x="3299" y="97985"/>
                </a:lnTo>
                <a:cubicBezTo>
                  <a:pt x="-1100" y="93586"/>
                  <a:pt x="-1100" y="86454"/>
                  <a:pt x="3299" y="82055"/>
                </a:cubicBezTo>
                <a:cubicBezTo>
                  <a:pt x="7698" y="77656"/>
                  <a:pt x="14830" y="77656"/>
                  <a:pt x="19229" y="82055"/>
                </a:cubicBezTo>
                <a:lnTo>
                  <a:pt x="90014" y="152863"/>
                </a:lnTo>
                <a:lnTo>
                  <a:pt x="239549" y="3305"/>
                </a:lnTo>
                <a:cubicBezTo>
                  <a:pt x="243937" y="-1094"/>
                  <a:pt x="251060" y="-1103"/>
                  <a:pt x="255459" y="3285"/>
                </a:cubicBezTo>
                <a:close/>
              </a:path>
            </a:pathLst>
          </a:custGeom>
          <a:solidFill>
            <a:srgbClr val="9D2E88"/>
          </a:solidFill>
          <a:ln w="22027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43" name="TextBox 142">
            <a:hlinkClick r:id="rId3"/>
            <a:extLst>
              <a:ext uri="{FF2B5EF4-FFF2-40B4-BE49-F238E27FC236}">
                <a16:creationId xmlns:a16="http://schemas.microsoft.com/office/drawing/2014/main" id="{AB9F7FDA-ECC8-4DF6-888A-427855FFF447}"/>
              </a:ext>
            </a:extLst>
          </p:cNvPr>
          <p:cNvSpPr txBox="1"/>
          <p:nvPr/>
        </p:nvSpPr>
        <p:spPr>
          <a:xfrm>
            <a:off x="4916909" y="2659882"/>
            <a:ext cx="110039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ru-RU" sz="800" spc="20" dirty="0">
                <a:solidFill>
                  <a:schemeClr val="bg1"/>
                </a:solidFill>
                <a:latin typeface="Montserrat" panose="00000500000000000000" pitchFamily="2" charset="-52"/>
              </a:rPr>
              <a:t>Смотрите </a:t>
            </a:r>
            <a:br>
              <a:rPr lang="ru-RU" sz="800" spc="20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800" spc="20" dirty="0">
                <a:solidFill>
                  <a:schemeClr val="bg1"/>
                </a:solidFill>
                <a:latin typeface="Montserrat" panose="00000500000000000000" pitchFamily="2" charset="-52"/>
              </a:rPr>
              <a:t>видео ролик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F0002606-BF2A-4B40-87BD-35054285E5A6}"/>
              </a:ext>
            </a:extLst>
          </p:cNvPr>
          <p:cNvGrpSpPr/>
          <p:nvPr/>
        </p:nvGrpSpPr>
        <p:grpSpPr>
          <a:xfrm>
            <a:off x="6017301" y="2475431"/>
            <a:ext cx="594028" cy="594028"/>
            <a:chOff x="4024389" y="2377775"/>
            <a:chExt cx="594028" cy="594028"/>
          </a:xfrm>
        </p:grpSpPr>
        <p:sp>
          <p:nvSpPr>
            <p:cNvPr id="146" name="Овал 145">
              <a:hlinkClick r:id="rId3"/>
              <a:extLst>
                <a:ext uri="{FF2B5EF4-FFF2-40B4-BE49-F238E27FC236}">
                  <a16:creationId xmlns:a16="http://schemas.microsoft.com/office/drawing/2014/main" id="{65BA1C98-2011-4319-8AB8-72F7D395B917}"/>
                </a:ext>
              </a:extLst>
            </p:cNvPr>
            <p:cNvSpPr/>
            <p:nvPr/>
          </p:nvSpPr>
          <p:spPr>
            <a:xfrm>
              <a:off x="4024389" y="2377775"/>
              <a:ext cx="594028" cy="594028"/>
            </a:xfrm>
            <a:prstGeom prst="ellipse">
              <a:avLst/>
            </a:prstGeom>
            <a:solidFill>
              <a:srgbClr val="9D2E88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7" name="Полилиния: фигура 146">
              <a:hlinkClick r:id="rId3"/>
              <a:extLst>
                <a:ext uri="{FF2B5EF4-FFF2-40B4-BE49-F238E27FC236}">
                  <a16:creationId xmlns:a16="http://schemas.microsoft.com/office/drawing/2014/main" id="{89B23394-8C23-435E-BA63-DF924B1CC6C4}"/>
                </a:ext>
              </a:extLst>
            </p:cNvPr>
            <p:cNvSpPr/>
            <p:nvPr/>
          </p:nvSpPr>
          <p:spPr>
            <a:xfrm>
              <a:off x="4250448" y="2578920"/>
              <a:ext cx="170244" cy="191737"/>
            </a:xfrm>
            <a:custGeom>
              <a:avLst/>
              <a:gdLst>
                <a:gd name="connsiteX0" fmla="*/ 444 w 2629431"/>
                <a:gd name="connsiteY0" fmla="*/ 1479367 h 2961399"/>
                <a:gd name="connsiteX1" fmla="*/ 444 w 2629431"/>
                <a:gd name="connsiteY1" fmla="*/ 237832 h 2961399"/>
                <a:gd name="connsiteX2" fmla="*/ 208777 w 2629431"/>
                <a:gd name="connsiteY2" fmla="*/ 815 h 2961399"/>
                <a:gd name="connsiteX3" fmla="*/ 349370 w 2629431"/>
                <a:gd name="connsiteY3" fmla="*/ 40407 h 2961399"/>
                <a:gd name="connsiteX4" fmla="*/ 1362737 w 2629431"/>
                <a:gd name="connsiteY4" fmla="*/ 624901 h 2961399"/>
                <a:gd name="connsiteX5" fmla="*/ 2484962 w 2629431"/>
                <a:gd name="connsiteY5" fmla="*/ 1272330 h 2961399"/>
                <a:gd name="connsiteX6" fmla="*/ 2582378 w 2629431"/>
                <a:gd name="connsiteY6" fmla="*/ 1349606 h 2961399"/>
                <a:gd name="connsiteX7" fmla="*/ 2514255 w 2629431"/>
                <a:gd name="connsiteY7" fmla="*/ 1673206 h 2961399"/>
                <a:gd name="connsiteX8" fmla="*/ 2072338 w 2629431"/>
                <a:gd name="connsiteY8" fmla="*/ 1928913 h 2961399"/>
                <a:gd name="connsiteX9" fmla="*/ 349370 w 2629431"/>
                <a:gd name="connsiteY9" fmla="*/ 2922598 h 2961399"/>
                <a:gd name="connsiteX10" fmla="*/ 71388 w 2629431"/>
                <a:gd name="connsiteY10" fmla="*/ 2903069 h 2961399"/>
                <a:gd name="connsiteX11" fmla="*/ 367 w 2629431"/>
                <a:gd name="connsiteY11" fmla="*/ 2724716 h 2961399"/>
                <a:gd name="connsiteX12" fmla="*/ 367 w 2629431"/>
                <a:gd name="connsiteY12" fmla="*/ 1700287 h 2961399"/>
                <a:gd name="connsiteX13" fmla="*/ 367 w 2629431"/>
                <a:gd name="connsiteY13" fmla="*/ 1479062 h 2961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29431" h="2961399">
                  <a:moveTo>
                    <a:pt x="444" y="1479367"/>
                  </a:moveTo>
                  <a:cubicBezTo>
                    <a:pt x="444" y="1065547"/>
                    <a:pt x="444" y="651702"/>
                    <a:pt x="444" y="237832"/>
                  </a:cubicBezTo>
                  <a:cubicBezTo>
                    <a:pt x="444" y="104181"/>
                    <a:pt x="85348" y="8596"/>
                    <a:pt x="208777" y="815"/>
                  </a:cubicBezTo>
                  <a:cubicBezTo>
                    <a:pt x="260269" y="-2389"/>
                    <a:pt x="305506" y="15081"/>
                    <a:pt x="349370" y="40407"/>
                  </a:cubicBezTo>
                  <a:cubicBezTo>
                    <a:pt x="687006" y="235643"/>
                    <a:pt x="1024795" y="430474"/>
                    <a:pt x="1362737" y="624901"/>
                  </a:cubicBezTo>
                  <a:cubicBezTo>
                    <a:pt x="1736891" y="840583"/>
                    <a:pt x="2110961" y="1056393"/>
                    <a:pt x="2484962" y="1272330"/>
                  </a:cubicBezTo>
                  <a:cubicBezTo>
                    <a:pt x="2520663" y="1293003"/>
                    <a:pt x="2556975" y="1318101"/>
                    <a:pt x="2582378" y="1349606"/>
                  </a:cubicBezTo>
                  <a:cubicBezTo>
                    <a:pt x="2666672" y="1454422"/>
                    <a:pt x="2635319" y="1601346"/>
                    <a:pt x="2514255" y="1673206"/>
                  </a:cubicBezTo>
                  <a:cubicBezTo>
                    <a:pt x="2367941" y="1760171"/>
                    <a:pt x="2219720" y="1843855"/>
                    <a:pt x="2072338" y="1928913"/>
                  </a:cubicBezTo>
                  <a:cubicBezTo>
                    <a:pt x="1498119" y="2260141"/>
                    <a:pt x="923794" y="2591370"/>
                    <a:pt x="349370" y="2922598"/>
                  </a:cubicBezTo>
                  <a:cubicBezTo>
                    <a:pt x="248064" y="2981032"/>
                    <a:pt x="147597" y="2973938"/>
                    <a:pt x="71388" y="2903069"/>
                  </a:cubicBezTo>
                  <a:cubicBezTo>
                    <a:pt x="19591" y="2855010"/>
                    <a:pt x="291" y="2793906"/>
                    <a:pt x="367" y="2724716"/>
                  </a:cubicBezTo>
                  <a:cubicBezTo>
                    <a:pt x="672" y="2383265"/>
                    <a:pt x="672" y="2041789"/>
                    <a:pt x="367" y="1700287"/>
                  </a:cubicBezTo>
                  <a:cubicBezTo>
                    <a:pt x="367" y="1626596"/>
                    <a:pt x="367" y="1552854"/>
                    <a:pt x="367" y="1479062"/>
                  </a:cubicBezTo>
                  <a:close/>
                </a:path>
              </a:pathLst>
            </a:custGeom>
            <a:solidFill>
              <a:schemeClr val="bg1"/>
            </a:solidFill>
            <a:ln w="76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148" name="TextBox 147">
            <a:extLst>
              <a:ext uri="{FF2B5EF4-FFF2-40B4-BE49-F238E27FC236}">
                <a16:creationId xmlns:a16="http://schemas.microsoft.com/office/drawing/2014/main" id="{9CCE0330-CCA5-4AE7-A3C3-4CA9C51C18D4}"/>
              </a:ext>
            </a:extLst>
          </p:cNvPr>
          <p:cNvSpPr txBox="1"/>
          <p:nvPr/>
        </p:nvSpPr>
        <p:spPr>
          <a:xfrm>
            <a:off x="862046" y="2356947"/>
            <a:ext cx="39080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 Bold" panose="00000800000000000000" pitchFamily="2" charset="-52"/>
              </a:rPr>
              <a:t>Наглядно посмотреть </a:t>
            </a:r>
            <a:br>
              <a:rPr lang="ru-RU" sz="1600" dirty="0">
                <a:solidFill>
                  <a:schemeClr val="bg1"/>
                </a:solidFill>
                <a:latin typeface="Montserrat Bold" panose="00000800000000000000" pitchFamily="2" charset="-52"/>
              </a:rPr>
            </a:br>
            <a:r>
              <a:rPr lang="ru-RU" sz="1600" dirty="0">
                <a:solidFill>
                  <a:schemeClr val="bg1"/>
                </a:solidFill>
                <a:latin typeface="Montserrat Bold" panose="00000800000000000000" pitchFamily="2" charset="-52"/>
              </a:rPr>
              <a:t>работу душевых колонн, </a:t>
            </a:r>
            <a:br>
              <a:rPr lang="ru-RU" sz="1600" dirty="0">
                <a:solidFill>
                  <a:schemeClr val="bg1"/>
                </a:solidFill>
                <a:latin typeface="Montserrat Bold" panose="00000800000000000000" pitchFamily="2" charset="-52"/>
              </a:rPr>
            </a:br>
            <a:r>
              <a:rPr lang="ru-RU" sz="1600" dirty="0">
                <a:solidFill>
                  <a:schemeClr val="bg1"/>
                </a:solidFill>
                <a:latin typeface="Montserrat Bold" panose="00000800000000000000" pitchFamily="2" charset="-52"/>
              </a:rPr>
              <a:t>можно в ролике</a:t>
            </a:r>
          </a:p>
        </p:txBody>
      </p: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id="{495036AF-80E2-4C47-A1A3-127F83236933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76" name="Группа 75">
              <a:extLst>
                <a:ext uri="{FF2B5EF4-FFF2-40B4-BE49-F238E27FC236}">
                  <a16:creationId xmlns:a16="http://schemas.microsoft.com/office/drawing/2014/main" id="{DDA731BC-3039-422F-BF76-21F889B5538A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78" name="Прямоугольник: скругленные углы 77">
                <a:extLst>
                  <a:ext uri="{FF2B5EF4-FFF2-40B4-BE49-F238E27FC236}">
                    <a16:creationId xmlns:a16="http://schemas.microsoft.com/office/drawing/2014/main" id="{90E264CC-DE62-40B5-8B22-C61786A61C3C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9" name="Прямоугольник: скругленные углы 78">
                <a:extLst>
                  <a:ext uri="{FF2B5EF4-FFF2-40B4-BE49-F238E27FC236}">
                    <a16:creationId xmlns:a16="http://schemas.microsoft.com/office/drawing/2014/main" id="{D67CECF5-3991-4D73-80A7-13E7EC625331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80" name="Прямоугольник: скругленные углы 79">
                <a:extLst>
                  <a:ext uri="{FF2B5EF4-FFF2-40B4-BE49-F238E27FC236}">
                    <a16:creationId xmlns:a16="http://schemas.microsoft.com/office/drawing/2014/main" id="{83CC0693-DA35-4C99-8EDB-985116D468E1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1" name="Прямоугольник: скругленные углы 80">
                <a:extLst>
                  <a:ext uri="{FF2B5EF4-FFF2-40B4-BE49-F238E27FC236}">
                    <a16:creationId xmlns:a16="http://schemas.microsoft.com/office/drawing/2014/main" id="{9AA484A4-55CE-4AD2-A97E-F4D001B28997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5D39307-1576-4F76-B088-5F3755658A84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62</a:t>
              </a:r>
            </a:p>
          </p:txBody>
        </p:sp>
      </p:grp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D6861578-7BCE-4E0F-B050-6C20B75243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8436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F15A996A-747C-480C-8374-5ECC98A90A6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Рисунок 155">
            <a:extLst>
              <a:ext uri="{FF2B5EF4-FFF2-40B4-BE49-F238E27FC236}">
                <a16:creationId xmlns:a16="http://schemas.microsoft.com/office/drawing/2014/main" id="{7E43AC36-BD56-4FD9-A6BF-AABEDCAD8870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4" name="Рисунок 155">
            <a:extLst>
              <a:ext uri="{FF2B5EF4-FFF2-40B4-BE49-F238E27FC236}">
                <a16:creationId xmlns:a16="http://schemas.microsoft.com/office/drawing/2014/main" id="{C3FC18D8-DB1C-498B-9D23-283B60554A49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Victoria</a:t>
            </a:r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+</a:t>
            </a:r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Albert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12BDBCB-BFF6-4E0E-9497-FAC610ECFF28}"/>
              </a:ext>
            </a:extLst>
          </p:cNvPr>
          <p:cNvSpPr/>
          <p:nvPr/>
        </p:nvSpPr>
        <p:spPr>
          <a:xfrm>
            <a:off x="696000" y="1507501"/>
            <a:ext cx="10800000" cy="2524858"/>
          </a:xfrm>
          <a:prstGeom prst="rect">
            <a:avLst/>
          </a:prstGeom>
          <a:blipFill dpi="0" rotWithShape="1">
            <a:blip r:embed="rId2"/>
            <a:srcRect/>
            <a:tile tx="317500" ty="0" sx="100000" sy="100000" flip="none" algn="r"/>
          </a:blipFill>
          <a:ln w="63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ED696ABD-4D62-499D-9371-3F01AA7B44D8}"/>
              </a:ext>
            </a:extLst>
          </p:cNvPr>
          <p:cNvSpPr/>
          <p:nvPr/>
        </p:nvSpPr>
        <p:spPr>
          <a:xfrm>
            <a:off x="695999" y="1507501"/>
            <a:ext cx="10800675" cy="2524858"/>
          </a:xfrm>
          <a:prstGeom prst="rect">
            <a:avLst/>
          </a:prstGeom>
          <a:gradFill>
            <a:gsLst>
              <a:gs pos="51000">
                <a:srgbClr val="34373B">
                  <a:alpha val="87000"/>
                </a:srgbClr>
              </a:gs>
              <a:gs pos="0">
                <a:srgbClr val="34373B"/>
              </a:gs>
              <a:gs pos="100000">
                <a:srgbClr val="34373B">
                  <a:alpha val="0"/>
                </a:srgbClr>
              </a:gs>
            </a:gsLst>
            <a:lin ang="0" scaled="0"/>
          </a:gra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62CE9066-3CCF-41E2-9415-8A1551F8CFF9}"/>
              </a:ext>
            </a:extLst>
          </p:cNvPr>
          <p:cNvGrpSpPr/>
          <p:nvPr/>
        </p:nvGrpSpPr>
        <p:grpSpPr>
          <a:xfrm>
            <a:off x="992591" y="1947247"/>
            <a:ext cx="5103409" cy="1645367"/>
            <a:chOff x="895108" y="1861989"/>
            <a:chExt cx="5103409" cy="164536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DDEB2E5-1FE9-4CBE-9A2E-49F16779A117}"/>
                </a:ext>
              </a:extLst>
            </p:cNvPr>
            <p:cNvSpPr txBox="1"/>
            <p:nvPr/>
          </p:nvSpPr>
          <p:spPr>
            <a:xfrm>
              <a:off x="895108" y="1861989"/>
              <a:ext cx="5103409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chemeClr val="bg1"/>
                  </a:solidFill>
                  <a:latin typeface="Montserrat Bold" panose="00000800000000000000" pitchFamily="2" charset="-52"/>
                </a:rPr>
                <a:t>Компания Victoria + </a:t>
              </a:r>
              <a:r>
                <a:rPr lang="ru-RU" sz="1400" dirty="0" err="1">
                  <a:solidFill>
                    <a:schemeClr val="bg1"/>
                  </a:solidFill>
                  <a:latin typeface="Montserrat Bold" panose="00000800000000000000" pitchFamily="2" charset="-52"/>
                </a:rPr>
                <a:t>Albert</a:t>
              </a:r>
              <a:r>
                <a:rPr lang="ru-RU" sz="1400" dirty="0">
                  <a:solidFill>
                    <a:schemeClr val="bg1"/>
                  </a:solidFill>
                  <a:latin typeface="Montserrat Bold" panose="00000800000000000000" pitchFamily="2" charset="-52"/>
                </a:rPr>
                <a:t> </a:t>
              </a:r>
              <a:r>
                <a:rPr lang="ru-RU" sz="1400" dirty="0" err="1">
                  <a:solidFill>
                    <a:schemeClr val="bg1"/>
                  </a:solidFill>
                  <a:latin typeface="Montserrat Bold" panose="00000800000000000000" pitchFamily="2" charset="-52"/>
                </a:rPr>
                <a:t>Baths</a:t>
              </a:r>
              <a:r>
                <a:rPr lang="ru-RU" sz="1400" dirty="0">
                  <a:solidFill>
                    <a:schemeClr val="bg1"/>
                  </a:solidFill>
                  <a:latin typeface="Montserrat Bold" panose="00000800000000000000" pitchFamily="2" charset="-52"/>
                </a:rPr>
                <a:t> появилась </a:t>
              </a:r>
              <a:br>
                <a:rPr lang="ru-RU" sz="1400" dirty="0">
                  <a:solidFill>
                    <a:schemeClr val="bg1"/>
                  </a:solidFill>
                  <a:latin typeface="Montserrat Bold" panose="00000800000000000000" pitchFamily="2" charset="-52"/>
                </a:rPr>
              </a:br>
              <a:r>
                <a:rPr lang="ru-RU" sz="1400" dirty="0">
                  <a:solidFill>
                    <a:schemeClr val="bg1"/>
                  </a:solidFill>
                  <a:latin typeface="Montserrat Bold" panose="00000800000000000000" pitchFamily="2" charset="-52"/>
                </a:rPr>
                <a:t>на свет благодаря желанию превратить процесс приема ванны в роскошь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6D364EB-27EE-4574-864B-D70212A62EB2}"/>
                </a:ext>
              </a:extLst>
            </p:cNvPr>
            <p:cNvSpPr txBox="1"/>
            <p:nvPr/>
          </p:nvSpPr>
          <p:spPr>
            <a:xfrm>
              <a:off x="895108" y="2568637"/>
              <a:ext cx="5018219" cy="9387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ru-RU" sz="11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Концепция была проста - установить стандарт стиля, инноваций и надежности продукции для ванных комнат. Сегодня, 25 лет спустя после основания марки, наши ванны и раковины, удостоенные многих наград, можно найти в </a:t>
              </a:r>
              <a:r>
                <a:rPr lang="ru-RU" sz="1100">
                  <a:solidFill>
                    <a:schemeClr val="bg1"/>
                  </a:solidFill>
                  <a:latin typeface="Montserrat" panose="00000500000000000000" pitchFamily="2" charset="-52"/>
                </a:rPr>
                <a:t>самых </a:t>
              </a:r>
              <a:br>
                <a:rPr lang="ru-RU" sz="1100">
                  <a:solidFill>
                    <a:schemeClr val="bg1"/>
                  </a:solidFill>
                  <a:latin typeface="Montserrat" panose="00000500000000000000" pitchFamily="2" charset="-52"/>
                </a:rPr>
              </a:br>
              <a:r>
                <a:rPr lang="ru-RU" sz="1100">
                  <a:solidFill>
                    <a:schemeClr val="bg1"/>
                  </a:solidFill>
                  <a:latin typeface="Montserrat" panose="00000500000000000000" pitchFamily="2" charset="-52"/>
                </a:rPr>
                <a:t>престижных </a:t>
              </a:r>
              <a:r>
                <a:rPr lang="ru-RU" sz="11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отелях и домах</a:t>
              </a: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AABBF82B-09A2-4B2E-B55F-4D4CC1A72576}"/>
              </a:ext>
            </a:extLst>
          </p:cNvPr>
          <p:cNvSpPr txBox="1"/>
          <p:nvPr/>
        </p:nvSpPr>
        <p:spPr>
          <a:xfrm>
            <a:off x="992591" y="4256661"/>
            <a:ext cx="528380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Роскошь познается в деталях: от качества исполнения и материалов, из которых выполнена продукция </a:t>
            </a:r>
            <a:r>
              <a:rPr lang="ru-RU" sz="1200" dirty="0" err="1">
                <a:solidFill>
                  <a:schemeClr val="bg1"/>
                </a:solidFill>
                <a:latin typeface="Montserrat" panose="00000500000000000000" pitchFamily="2" charset="-52"/>
              </a:rPr>
              <a:t>Victoria+Albert</a:t>
            </a: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, до поддержки экспертов команды по обслуживанию клиентов. Продукция </a:t>
            </a:r>
            <a:r>
              <a:rPr lang="ru-RU" sz="1200" dirty="0" err="1">
                <a:solidFill>
                  <a:schemeClr val="bg1"/>
                </a:solidFill>
                <a:latin typeface="Montserrat" panose="00000500000000000000" pitchFamily="2" charset="-52"/>
              </a:rPr>
              <a:t>Victoria+Albert</a:t>
            </a: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 поставляется по всему миру, и каждый заказ оперативно отгружается из международных центров дистрибуции. Благодаря 25-летней гарантии на ванны и раковины для дома*, приобретение изделия Victoria + </a:t>
            </a:r>
            <a:r>
              <a:rPr lang="ru-RU" sz="1200" dirty="0" err="1">
                <a:solidFill>
                  <a:schemeClr val="bg1"/>
                </a:solidFill>
                <a:latin typeface="Montserrat" panose="00000500000000000000" pitchFamily="2" charset="-52"/>
              </a:rPr>
              <a:t>Albert</a:t>
            </a: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 - не просто покупка, а инвестиция на всю жизнь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BA61145-9B67-493D-B890-D8523024F192}"/>
              </a:ext>
            </a:extLst>
          </p:cNvPr>
          <p:cNvSpPr txBox="1"/>
          <p:nvPr/>
        </p:nvSpPr>
        <p:spPr>
          <a:xfrm>
            <a:off x="7487920" y="4564438"/>
            <a:ext cx="4008756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/>
            <a:r>
              <a:rPr lang="ru-RU" sz="1400" dirty="0">
                <a:solidFill>
                  <a:schemeClr val="bg1"/>
                </a:solidFill>
                <a:latin typeface="Montserrat Bold" panose="00000800000000000000" pitchFamily="2" charset="-52"/>
              </a:rPr>
              <a:t>Компания Водолей-Стайл имеет самую большую экспозицию и самый широкий складской ассортимент </a:t>
            </a:r>
            <a:r>
              <a:rPr lang="ru-RU" sz="1400" dirty="0" err="1">
                <a:solidFill>
                  <a:schemeClr val="bg1"/>
                </a:solidFill>
                <a:latin typeface="Montserrat Bold" panose="00000800000000000000" pitchFamily="2" charset="-52"/>
              </a:rPr>
              <a:t>Victoria+Albert</a:t>
            </a:r>
            <a:r>
              <a:rPr lang="ru-RU" sz="1400" dirty="0">
                <a:solidFill>
                  <a:schemeClr val="bg1"/>
                </a:solidFill>
                <a:latin typeface="Montserrat Bold" panose="00000800000000000000" pitchFamily="2" charset="-52"/>
              </a:rPr>
              <a:t> в России</a:t>
            </a:r>
          </a:p>
        </p:txBody>
      </p:sp>
      <p:pic>
        <p:nvPicPr>
          <p:cNvPr id="53" name="!!001">
            <a:extLst>
              <a:ext uri="{FF2B5EF4-FFF2-40B4-BE49-F238E27FC236}">
                <a16:creationId xmlns:a16="http://schemas.microsoft.com/office/drawing/2014/main" id="{D0E26090-C7DC-4AAA-B389-235D396A00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79922" y="1761486"/>
            <a:ext cx="2026288" cy="291852"/>
          </a:xfrm>
          <a:prstGeom prst="rect">
            <a:avLst/>
          </a:prstGeom>
        </p:spPr>
      </p:pic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35702474-82EC-4FBC-8A7F-D8A8090896F5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43" name="Группа 42">
              <a:extLst>
                <a:ext uri="{FF2B5EF4-FFF2-40B4-BE49-F238E27FC236}">
                  <a16:creationId xmlns:a16="http://schemas.microsoft.com/office/drawing/2014/main" id="{A4B0B7AB-DE35-4688-968E-EAF01B754FC8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45" name="Прямоугольник: скругленные углы 44">
                <a:extLst>
                  <a:ext uri="{FF2B5EF4-FFF2-40B4-BE49-F238E27FC236}">
                    <a16:creationId xmlns:a16="http://schemas.microsoft.com/office/drawing/2014/main" id="{EBA61DD8-50EC-448F-A56B-88620CC36C6B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7" name="Прямоугольник: скругленные углы 56">
                <a:extLst>
                  <a:ext uri="{FF2B5EF4-FFF2-40B4-BE49-F238E27FC236}">
                    <a16:creationId xmlns:a16="http://schemas.microsoft.com/office/drawing/2014/main" id="{526D30B1-721A-42B6-A64B-E4AB46611C39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58" name="Прямоугольник: скругленные углы 57">
                <a:extLst>
                  <a:ext uri="{FF2B5EF4-FFF2-40B4-BE49-F238E27FC236}">
                    <a16:creationId xmlns:a16="http://schemas.microsoft.com/office/drawing/2014/main" id="{6E36D93F-B488-4416-A41A-B195741BF427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9" name="Прямоугольник: скругленные углы 58">
                <a:extLst>
                  <a:ext uri="{FF2B5EF4-FFF2-40B4-BE49-F238E27FC236}">
                    <a16:creationId xmlns:a16="http://schemas.microsoft.com/office/drawing/2014/main" id="{1DFCB472-6829-499A-A0EA-8D20DB5E0C1A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0AADED8-D479-45C3-8AA7-0B760BA68244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63</a:t>
              </a:r>
            </a:p>
          </p:txBody>
        </p:sp>
      </p:grp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2B1ED893-C4BE-4BBD-A176-01C2E16EF1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2264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86198F3-CF0B-4BF7-9258-D150E605F2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Рисунок 155">
            <a:extLst>
              <a:ext uri="{FF2B5EF4-FFF2-40B4-BE49-F238E27FC236}">
                <a16:creationId xmlns:a16="http://schemas.microsoft.com/office/drawing/2014/main" id="{E83329D6-7406-4172-92BC-830BB8FF754B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2" name="Рисунок 155">
            <a:extLst>
              <a:ext uri="{FF2B5EF4-FFF2-40B4-BE49-F238E27FC236}">
                <a16:creationId xmlns:a16="http://schemas.microsoft.com/office/drawing/2014/main" id="{11424043-4C12-438A-A454-E18462169BC3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ru-RU" dirty="0"/>
              <a:t>%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63CD16B4-B6EF-4C4C-92CD-1FA74990775F}"/>
              </a:ext>
            </a:extLst>
          </p:cNvPr>
          <p:cNvGrpSpPr/>
          <p:nvPr/>
        </p:nvGrpSpPr>
        <p:grpSpPr>
          <a:xfrm>
            <a:off x="594819" y="2223702"/>
            <a:ext cx="3903626" cy="3293209"/>
            <a:chOff x="594819" y="2104904"/>
            <a:chExt cx="3903626" cy="329320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A224062-FDAB-48BF-859D-5DA41B459BD4}"/>
                </a:ext>
              </a:extLst>
            </p:cNvPr>
            <p:cNvSpPr txBox="1"/>
            <p:nvPr/>
          </p:nvSpPr>
          <p:spPr>
            <a:xfrm>
              <a:off x="594819" y="2104904"/>
              <a:ext cx="3903626" cy="11695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chemeClr val="bg1"/>
                  </a:solidFill>
                  <a:latin typeface="Montserrat Bold" panose="00000800000000000000" pitchFamily="2" charset="-52"/>
                </a:rPr>
                <a:t>Специально разработанный материал QUARRYCAST™ </a:t>
              </a:r>
              <a:br>
                <a:rPr lang="en-US" sz="1400" dirty="0">
                  <a:solidFill>
                    <a:schemeClr val="bg1"/>
                  </a:solidFill>
                  <a:latin typeface="Montserrat Bold" panose="00000800000000000000" pitchFamily="2" charset="-52"/>
                </a:rPr>
              </a:br>
              <a:r>
                <a:rPr lang="ru-RU" sz="1400" dirty="0">
                  <a:solidFill>
                    <a:schemeClr val="bg1"/>
                  </a:solidFill>
                  <a:latin typeface="Montserrat Bold" panose="00000800000000000000" pitchFamily="2" charset="-52"/>
                </a:rPr>
                <a:t>изготовлен из уникальной смеси </a:t>
              </a:r>
              <a:br>
                <a:rPr lang="en-US" sz="1400" dirty="0">
                  <a:solidFill>
                    <a:schemeClr val="bg1"/>
                  </a:solidFill>
                  <a:latin typeface="Montserrat Bold" panose="00000800000000000000" pitchFamily="2" charset="-52"/>
                </a:rPr>
              </a:br>
              <a:r>
                <a:rPr lang="ru-RU" sz="1400" dirty="0">
                  <a:solidFill>
                    <a:schemeClr val="bg1"/>
                  </a:solidFill>
                  <a:latin typeface="Montserrat Bold" panose="00000800000000000000" pitchFamily="2" charset="-52"/>
                </a:rPr>
                <a:t>из вулканического известняка </a:t>
              </a:r>
              <a:br>
                <a:rPr lang="en-US" sz="1400" dirty="0">
                  <a:solidFill>
                    <a:schemeClr val="bg1"/>
                  </a:solidFill>
                  <a:latin typeface="Montserrat Bold" panose="00000800000000000000" pitchFamily="2" charset="-52"/>
                </a:rPr>
              </a:br>
              <a:r>
                <a:rPr lang="ru-RU" sz="1400" dirty="0">
                  <a:solidFill>
                    <a:schemeClr val="bg1"/>
                  </a:solidFill>
                  <a:latin typeface="Montserrat Bold" panose="00000800000000000000" pitchFamily="2" charset="-52"/>
                </a:rPr>
                <a:t>и высокоэффективных смол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F6E5BC5-FEA8-4B38-AECC-C5B58D7BFCB7}"/>
                </a:ext>
              </a:extLst>
            </p:cNvPr>
            <p:cNvSpPr txBox="1"/>
            <p:nvPr/>
          </p:nvSpPr>
          <p:spPr>
            <a:xfrm>
              <a:off x="594819" y="3274455"/>
              <a:ext cx="3903626" cy="21236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Вулканический известняк - это запатентованное название Виктории + Альберта для особой белой скалы, которая идеально подходит для изготовления ванн </a:t>
              </a:r>
              <a:br>
                <a:rPr lang="en-US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</a:br>
              <a:r>
                <a:rPr lang="ru-RU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и раковин. Он образуется, когда стихийные силы, связанные с жидкой магмой, воздействуют на окружающий мягкий, мелкий известняк. Огромная температура</a:t>
              </a:r>
              <a:br>
                <a:rPr lang="en-US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</a:br>
              <a:r>
                <a:rPr lang="ru-RU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и давление от магмы превращает соседнюю скалу в новый материал, состоящий из невероятно жестких нитей</a:t>
              </a:r>
            </a:p>
          </p:txBody>
        </p:sp>
      </p:grp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3A638289-E05B-47DD-B66F-BA737AC65363}"/>
              </a:ext>
            </a:extLst>
          </p:cNvPr>
          <p:cNvSpPr/>
          <p:nvPr/>
        </p:nvSpPr>
        <p:spPr>
          <a:xfrm>
            <a:off x="4836000" y="1682713"/>
            <a:ext cx="2520000" cy="4375187"/>
          </a:xfrm>
          <a:prstGeom prst="roundRect">
            <a:avLst>
              <a:gd name="adj" fmla="val 0"/>
            </a:avLst>
          </a:prstGeom>
          <a:blipFill dpi="0" rotWithShape="1">
            <a:blip r:embed="rId2"/>
            <a:srcRect/>
            <a:tile tx="0" ty="-19050" sx="100000" sy="100000" flip="none" algn="t"/>
          </a:blipFill>
          <a:ln w="6350">
            <a:solidFill>
              <a:schemeClr val="bg1">
                <a:lumMod val="5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265A78DA-3F07-45E1-80F0-73CD6ADB3D78}"/>
              </a:ext>
            </a:extLst>
          </p:cNvPr>
          <p:cNvSpPr/>
          <p:nvPr/>
        </p:nvSpPr>
        <p:spPr>
          <a:xfrm>
            <a:off x="4836000" y="1682713"/>
            <a:ext cx="2520000" cy="4375187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34373B"/>
              </a:gs>
              <a:gs pos="60000">
                <a:srgbClr val="34373B"/>
              </a:gs>
              <a:gs pos="100000">
                <a:srgbClr val="34373B">
                  <a:alpha val="0"/>
                </a:srgbClr>
              </a:gs>
            </a:gsLst>
            <a:lin ang="16200000" scaled="0"/>
          </a:gra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!!001">
            <a:extLst>
              <a:ext uri="{FF2B5EF4-FFF2-40B4-BE49-F238E27FC236}">
                <a16:creationId xmlns:a16="http://schemas.microsoft.com/office/drawing/2014/main" id="{E4DBADBE-5C42-4D48-9EF7-7DABAD2480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523" y="4404359"/>
            <a:ext cx="2293306" cy="157664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7A443BAB-AE88-44F9-B096-973673DD9F0D}"/>
              </a:ext>
            </a:extLst>
          </p:cNvPr>
          <p:cNvSpPr txBox="1"/>
          <p:nvPr/>
        </p:nvSpPr>
        <p:spPr>
          <a:xfrm>
            <a:off x="5008974" y="3684896"/>
            <a:ext cx="22883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 Bold" panose="00000800000000000000" pitchFamily="2" charset="-52"/>
              </a:rPr>
              <a:t>Вулканический известняк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Что такое </a:t>
            </a:r>
            <a:r>
              <a:rPr lang="en-US" sz="2400" dirty="0" err="1">
                <a:solidFill>
                  <a:schemeClr val="bg1"/>
                </a:solidFill>
                <a:latin typeface="Montserrat ExtraBold" panose="00000900000000000000" pitchFamily="2" charset="-52"/>
              </a:rPr>
              <a:t>Quarrycast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™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85649E4-FBF9-4551-88A6-A37DB94750BF}"/>
              </a:ext>
            </a:extLst>
          </p:cNvPr>
          <p:cNvGrpSpPr/>
          <p:nvPr/>
        </p:nvGrpSpPr>
        <p:grpSpPr>
          <a:xfrm>
            <a:off x="7693555" y="2660101"/>
            <a:ext cx="3691023" cy="2420411"/>
            <a:chOff x="7693555" y="2746922"/>
            <a:chExt cx="3691023" cy="242041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3FEAE57-F4EA-4CA1-B430-EBDFE1A81AD5}"/>
                </a:ext>
              </a:extLst>
            </p:cNvPr>
            <p:cNvSpPr txBox="1"/>
            <p:nvPr/>
          </p:nvSpPr>
          <p:spPr>
            <a:xfrm>
              <a:off x="7693555" y="2746922"/>
              <a:ext cx="3691023" cy="11695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Измельченную вулканическую породу известняка смешивают </a:t>
              </a:r>
              <a:br>
                <a:rPr lang="en-US" sz="1400" dirty="0">
                  <a:solidFill>
                    <a:schemeClr val="bg1"/>
                  </a:solidFill>
                  <a:latin typeface="Montserrat" panose="00000500000000000000" pitchFamily="2" charset="-52"/>
                </a:rPr>
              </a:br>
              <a:r>
                <a:rPr lang="ru-RU" sz="14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с высококачественными смолами для связывания этих нитей </a:t>
              </a:r>
              <a:br>
                <a:rPr lang="en-US" sz="1400" dirty="0">
                  <a:solidFill>
                    <a:schemeClr val="bg1"/>
                  </a:solidFill>
                  <a:latin typeface="Montserrat" panose="00000500000000000000" pitchFamily="2" charset="-52"/>
                </a:rPr>
              </a:br>
              <a:r>
                <a:rPr lang="ru-RU" sz="14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в сложной трехмерной матрице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65FF5D6-618F-4CF2-B437-CB4E5EDCC225}"/>
                </a:ext>
              </a:extLst>
            </p:cNvPr>
            <p:cNvSpPr txBox="1"/>
            <p:nvPr/>
          </p:nvSpPr>
          <p:spPr>
            <a:xfrm>
              <a:off x="7693555" y="3997782"/>
              <a:ext cx="3691023" cy="11695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Конечным результатом является QUARRYCAST™ - каменный композит мирового класса, который обеспечивает непревзойденную прочность, долговечность и красоту</a:t>
              </a:r>
            </a:p>
          </p:txBody>
        </p:sp>
      </p:grpSp>
      <p:grpSp>
        <p:nvGrpSpPr>
          <p:cNvPr id="73" name="Группа 72">
            <a:extLst>
              <a:ext uri="{FF2B5EF4-FFF2-40B4-BE49-F238E27FC236}">
                <a16:creationId xmlns:a16="http://schemas.microsoft.com/office/drawing/2014/main" id="{28BE8DEC-8542-4AB7-8132-A78D34099A67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74" name="Группа 73">
              <a:extLst>
                <a:ext uri="{FF2B5EF4-FFF2-40B4-BE49-F238E27FC236}">
                  <a16:creationId xmlns:a16="http://schemas.microsoft.com/office/drawing/2014/main" id="{55E4114B-B175-4AB3-99AF-22AD38F71B72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76" name="Прямоугольник: скругленные углы 75">
                <a:extLst>
                  <a:ext uri="{FF2B5EF4-FFF2-40B4-BE49-F238E27FC236}">
                    <a16:creationId xmlns:a16="http://schemas.microsoft.com/office/drawing/2014/main" id="{ED65A343-37B1-4D24-816D-79BBFE3A0DEF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Прямоугольник: скругленные углы 76">
                <a:extLst>
                  <a:ext uri="{FF2B5EF4-FFF2-40B4-BE49-F238E27FC236}">
                    <a16:creationId xmlns:a16="http://schemas.microsoft.com/office/drawing/2014/main" id="{36C666EB-6692-46CF-87E9-269FFFFCA4BB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8" name="Прямоугольник: скругленные углы 77">
                <a:extLst>
                  <a:ext uri="{FF2B5EF4-FFF2-40B4-BE49-F238E27FC236}">
                    <a16:creationId xmlns:a16="http://schemas.microsoft.com/office/drawing/2014/main" id="{760B91FC-A504-40D8-A7F3-2CE61241C937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9" name="Прямоугольник: скругленные углы 78">
                <a:extLst>
                  <a:ext uri="{FF2B5EF4-FFF2-40B4-BE49-F238E27FC236}">
                    <a16:creationId xmlns:a16="http://schemas.microsoft.com/office/drawing/2014/main" id="{B3BCC932-FCBE-42E2-836F-75A739F04565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2829CB5-A1BA-4341-B7A4-B3C421F07113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64</a:t>
              </a:r>
            </a:p>
          </p:txBody>
        </p:sp>
      </p:grp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83E80BE1-A827-4D72-931E-13070A7098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551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CE85F58A-9484-49B1-BEAE-3A082DA73FB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Рисунок 155">
            <a:extLst>
              <a:ext uri="{FF2B5EF4-FFF2-40B4-BE49-F238E27FC236}">
                <a16:creationId xmlns:a16="http://schemas.microsoft.com/office/drawing/2014/main" id="{582901F2-9EB4-48E8-906B-8BA5C079C672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6" name="Рисунок 155">
            <a:extLst>
              <a:ext uri="{FF2B5EF4-FFF2-40B4-BE49-F238E27FC236}">
                <a16:creationId xmlns:a16="http://schemas.microsoft.com/office/drawing/2014/main" id="{F5AF7E8C-11AA-4925-BB10-10B8B35F9A25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Преимущества </a:t>
            </a:r>
            <a:r>
              <a:rPr lang="en-US" sz="2400" dirty="0" err="1">
                <a:solidFill>
                  <a:schemeClr val="bg1"/>
                </a:solidFill>
                <a:latin typeface="Montserrat ExtraBold" panose="00000900000000000000" pitchFamily="2" charset="-52"/>
              </a:rPr>
              <a:t>Quarrycast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™</a:t>
            </a:r>
          </a:p>
        </p:txBody>
      </p:sp>
      <p:grpSp>
        <p:nvGrpSpPr>
          <p:cNvPr id="182" name="Группа 181">
            <a:extLst>
              <a:ext uri="{FF2B5EF4-FFF2-40B4-BE49-F238E27FC236}">
                <a16:creationId xmlns:a16="http://schemas.microsoft.com/office/drawing/2014/main" id="{325EBFE4-1ADA-4446-93DD-D56484F8D4DB}"/>
              </a:ext>
            </a:extLst>
          </p:cNvPr>
          <p:cNvGrpSpPr/>
          <p:nvPr/>
        </p:nvGrpSpPr>
        <p:grpSpPr>
          <a:xfrm>
            <a:off x="7093671" y="1912269"/>
            <a:ext cx="4335054" cy="678844"/>
            <a:chOff x="941415" y="2098259"/>
            <a:chExt cx="4335054" cy="678844"/>
          </a:xfrm>
        </p:grpSpPr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6A04ED56-BEB6-414D-9B53-33EF2941C43E}"/>
                </a:ext>
              </a:extLst>
            </p:cNvPr>
            <p:cNvSpPr txBox="1"/>
            <p:nvPr/>
          </p:nvSpPr>
          <p:spPr>
            <a:xfrm>
              <a:off x="941415" y="2098259"/>
              <a:ext cx="3584285" cy="2923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300" dirty="0">
                  <a:solidFill>
                    <a:srgbClr val="9D2E88"/>
                  </a:solidFill>
                  <a:latin typeface="Montserrat Bold" panose="00000800000000000000" pitchFamily="2" charset="-52"/>
                </a:rPr>
                <a:t>Легкий вес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016BAEB2-F197-497E-A50B-8B203BA81432}"/>
                </a:ext>
              </a:extLst>
            </p:cNvPr>
            <p:cNvSpPr txBox="1"/>
            <p:nvPr/>
          </p:nvSpPr>
          <p:spPr>
            <a:xfrm>
              <a:off x="941417" y="2315438"/>
              <a:ext cx="433505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Удивительно легкий, средний вес наших ванн составляет всего 72 кг</a:t>
              </a:r>
            </a:p>
          </p:txBody>
        </p:sp>
      </p:grpSp>
      <p:sp>
        <p:nvSpPr>
          <p:cNvPr id="183" name="Прямоугольник: скругленные углы 182">
            <a:extLst>
              <a:ext uri="{FF2B5EF4-FFF2-40B4-BE49-F238E27FC236}">
                <a16:creationId xmlns:a16="http://schemas.microsoft.com/office/drawing/2014/main" id="{31B6CAD4-96EF-4B86-AC4D-1660C27536CA}"/>
              </a:ext>
            </a:extLst>
          </p:cNvPr>
          <p:cNvSpPr/>
          <p:nvPr/>
        </p:nvSpPr>
        <p:spPr>
          <a:xfrm>
            <a:off x="6474749" y="1981269"/>
            <a:ext cx="540845" cy="540845"/>
          </a:xfrm>
          <a:prstGeom prst="roundRect">
            <a:avLst>
              <a:gd name="adj" fmla="val 0"/>
            </a:avLst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87" name="Группа 186">
            <a:extLst>
              <a:ext uri="{FF2B5EF4-FFF2-40B4-BE49-F238E27FC236}">
                <a16:creationId xmlns:a16="http://schemas.microsoft.com/office/drawing/2014/main" id="{D1DD3927-5579-469E-9ADA-4A381E0F1D50}"/>
              </a:ext>
            </a:extLst>
          </p:cNvPr>
          <p:cNvGrpSpPr/>
          <p:nvPr/>
        </p:nvGrpSpPr>
        <p:grpSpPr>
          <a:xfrm>
            <a:off x="7093671" y="2880837"/>
            <a:ext cx="4587174" cy="863510"/>
            <a:chOff x="941415" y="2098259"/>
            <a:chExt cx="4587174" cy="863510"/>
          </a:xfrm>
        </p:grpSpPr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3ACC9F41-293A-4CA5-BD70-186D0CADF9DB}"/>
                </a:ext>
              </a:extLst>
            </p:cNvPr>
            <p:cNvSpPr txBox="1"/>
            <p:nvPr/>
          </p:nvSpPr>
          <p:spPr>
            <a:xfrm>
              <a:off x="941415" y="2098259"/>
              <a:ext cx="4587174" cy="2923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300" dirty="0">
                  <a:solidFill>
                    <a:srgbClr val="9D2E88"/>
                  </a:solidFill>
                  <a:latin typeface="Montserrat Bold" panose="00000800000000000000" pitchFamily="2" charset="-52"/>
                </a:rPr>
                <a:t>Устойчив к УФ-излучению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C87C96E1-F698-4D31-B881-C7D2EE84066E}"/>
                </a:ext>
              </a:extLst>
            </p:cNvPr>
            <p:cNvSpPr txBox="1"/>
            <p:nvPr/>
          </p:nvSpPr>
          <p:spPr>
            <a:xfrm>
              <a:off x="941417" y="2315438"/>
              <a:ext cx="433505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Ванны и умывальники можно устанавливать </a:t>
              </a:r>
              <a:br>
                <a:rPr lang="ru-RU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</a:br>
              <a:r>
                <a:rPr lang="ru-RU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на открытом воздухе без ущерба для прочности  материала или цвета</a:t>
              </a:r>
            </a:p>
          </p:txBody>
        </p:sp>
      </p:grpSp>
      <p:sp>
        <p:nvSpPr>
          <p:cNvPr id="188" name="!!778">
            <a:extLst>
              <a:ext uri="{FF2B5EF4-FFF2-40B4-BE49-F238E27FC236}">
                <a16:creationId xmlns:a16="http://schemas.microsoft.com/office/drawing/2014/main" id="{DC7FDE5C-2557-4F08-B576-3C5B99F8B2C3}"/>
              </a:ext>
            </a:extLst>
          </p:cNvPr>
          <p:cNvSpPr/>
          <p:nvPr/>
        </p:nvSpPr>
        <p:spPr>
          <a:xfrm>
            <a:off x="6474749" y="3042170"/>
            <a:ext cx="540845" cy="540845"/>
          </a:xfrm>
          <a:prstGeom prst="roundRect">
            <a:avLst>
              <a:gd name="adj" fmla="val 0"/>
            </a:avLst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7D035F16-E5BC-43AE-B522-9F20983BB3B7}"/>
              </a:ext>
            </a:extLst>
          </p:cNvPr>
          <p:cNvSpPr txBox="1"/>
          <p:nvPr/>
        </p:nvSpPr>
        <p:spPr>
          <a:xfrm>
            <a:off x="1314247" y="5002639"/>
            <a:ext cx="3584285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dirty="0">
                <a:solidFill>
                  <a:srgbClr val="9D2E88"/>
                </a:solidFill>
                <a:latin typeface="Montserrat Bold" panose="00000800000000000000" pitchFamily="2" charset="-52"/>
              </a:rPr>
              <a:t>Легко чистится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FD46911B-B768-42A3-9711-665FA2F374F2}"/>
              </a:ext>
            </a:extLst>
          </p:cNvPr>
          <p:cNvSpPr txBox="1"/>
          <p:nvPr/>
        </p:nvSpPr>
        <p:spPr>
          <a:xfrm>
            <a:off x="1314249" y="5219818"/>
            <a:ext cx="4335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Для очистки натурального покрытия достаточно просто протереть его тряпочкой</a:t>
            </a:r>
          </a:p>
        </p:txBody>
      </p:sp>
      <p:sp>
        <p:nvSpPr>
          <p:cNvPr id="178" name="Прямоугольник: скругленные углы 177">
            <a:extLst>
              <a:ext uri="{FF2B5EF4-FFF2-40B4-BE49-F238E27FC236}">
                <a16:creationId xmlns:a16="http://schemas.microsoft.com/office/drawing/2014/main" id="{BEC2BD72-16FC-4B61-B359-A77AD78FFA16}"/>
              </a:ext>
            </a:extLst>
          </p:cNvPr>
          <p:cNvSpPr/>
          <p:nvPr/>
        </p:nvSpPr>
        <p:spPr>
          <a:xfrm>
            <a:off x="695325" y="5071639"/>
            <a:ext cx="540845" cy="540845"/>
          </a:xfrm>
          <a:prstGeom prst="roundRect">
            <a:avLst>
              <a:gd name="adj" fmla="val 0"/>
            </a:avLst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19B2FE4-D5A6-4680-A165-C3AB5671A41B}"/>
              </a:ext>
            </a:extLst>
          </p:cNvPr>
          <p:cNvGrpSpPr/>
          <p:nvPr/>
        </p:nvGrpSpPr>
        <p:grpSpPr>
          <a:xfrm>
            <a:off x="1314247" y="1819936"/>
            <a:ext cx="4335054" cy="863510"/>
            <a:chOff x="941415" y="2098259"/>
            <a:chExt cx="4335054" cy="863510"/>
          </a:xfrm>
        </p:grpSpPr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7302FA71-7FB9-434B-B676-A302C8F1AF5E}"/>
                </a:ext>
              </a:extLst>
            </p:cNvPr>
            <p:cNvSpPr txBox="1"/>
            <p:nvPr/>
          </p:nvSpPr>
          <p:spPr>
            <a:xfrm>
              <a:off x="941415" y="2098259"/>
              <a:ext cx="3584285" cy="2923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300" dirty="0">
                  <a:solidFill>
                    <a:srgbClr val="9D2E88"/>
                  </a:solidFill>
                  <a:latin typeface="Montserrat Bold" panose="00000800000000000000" pitchFamily="2" charset="-52"/>
                </a:rPr>
                <a:t>Устойчивость к царапинам и пятнам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76794EC0-8A58-4CA0-B61E-8557492C5418}"/>
                </a:ext>
              </a:extLst>
            </p:cNvPr>
            <p:cNvSpPr txBox="1"/>
            <p:nvPr/>
          </p:nvSpPr>
          <p:spPr>
            <a:xfrm>
              <a:off x="941417" y="2315438"/>
              <a:ext cx="433505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Естественная белая поверхность невероятно долговечна и устойчива к краске для волос </a:t>
              </a:r>
              <a:br>
                <a:rPr lang="en-US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</a:br>
              <a:r>
                <a:rPr lang="ru-RU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и маслам для ванн</a:t>
              </a:r>
            </a:p>
          </p:txBody>
        </p:sp>
      </p:grp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26D9633B-63CA-466D-A489-A1B70B6D9A2C}"/>
              </a:ext>
            </a:extLst>
          </p:cNvPr>
          <p:cNvSpPr/>
          <p:nvPr/>
        </p:nvSpPr>
        <p:spPr>
          <a:xfrm>
            <a:off x="695325" y="1981269"/>
            <a:ext cx="540845" cy="540845"/>
          </a:xfrm>
          <a:prstGeom prst="roundRect">
            <a:avLst>
              <a:gd name="adj" fmla="val 0"/>
            </a:avLst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67" name="Группа 166">
            <a:extLst>
              <a:ext uri="{FF2B5EF4-FFF2-40B4-BE49-F238E27FC236}">
                <a16:creationId xmlns:a16="http://schemas.microsoft.com/office/drawing/2014/main" id="{2DBD59A2-E6DD-4F64-8632-CE5CC1172917}"/>
              </a:ext>
            </a:extLst>
          </p:cNvPr>
          <p:cNvGrpSpPr/>
          <p:nvPr/>
        </p:nvGrpSpPr>
        <p:grpSpPr>
          <a:xfrm>
            <a:off x="1314247" y="2973170"/>
            <a:ext cx="4335054" cy="678844"/>
            <a:chOff x="941415" y="2098259"/>
            <a:chExt cx="4335054" cy="678844"/>
          </a:xfrm>
        </p:grpSpPr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006573F9-20B7-44AA-9C8F-B6CB14864E35}"/>
                </a:ext>
              </a:extLst>
            </p:cNvPr>
            <p:cNvSpPr txBox="1"/>
            <p:nvPr/>
          </p:nvSpPr>
          <p:spPr>
            <a:xfrm>
              <a:off x="941415" y="2098259"/>
              <a:ext cx="3584285" cy="2923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300" dirty="0">
                  <a:solidFill>
                    <a:srgbClr val="9D2E88"/>
                  </a:solidFill>
                  <a:latin typeface="Montserrat Bold" panose="00000800000000000000" pitchFamily="2" charset="-52"/>
                </a:rPr>
                <a:t>Жесткий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0DE83DBF-C907-4E13-B73B-1FB6D751023D}"/>
                </a:ext>
              </a:extLst>
            </p:cNvPr>
            <p:cNvSpPr txBox="1"/>
            <p:nvPr/>
          </p:nvSpPr>
          <p:spPr>
            <a:xfrm>
              <a:off x="941417" y="2315438"/>
              <a:ext cx="433505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200" dirty="0" err="1">
                  <a:solidFill>
                    <a:schemeClr val="bg1"/>
                  </a:solidFill>
                  <a:latin typeface="Montserrat" panose="00000500000000000000" pitchFamily="2" charset="-52"/>
                </a:rPr>
                <a:t>Quarrycast</a:t>
              </a:r>
              <a:r>
                <a:rPr lang="ru-RU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™ полностью </a:t>
              </a:r>
              <a:r>
                <a:rPr lang="ru-RU" sz="1200" dirty="0" err="1">
                  <a:solidFill>
                    <a:schemeClr val="bg1"/>
                  </a:solidFill>
                  <a:latin typeface="Montserrat" panose="00000500000000000000" pitchFamily="2" charset="-52"/>
                </a:rPr>
                <a:t>однородныйматериал</a:t>
              </a:r>
              <a:r>
                <a:rPr lang="ru-RU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 – </a:t>
              </a:r>
              <a:br>
                <a:rPr lang="en-US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</a:br>
              <a:r>
                <a:rPr lang="ru-RU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в разы прочнее акрила,</a:t>
              </a:r>
              <a:r>
                <a:rPr lang="en-US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 </a:t>
              </a:r>
              <a:r>
                <a:rPr lang="ru-RU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без скрипа или сгибания</a:t>
              </a:r>
            </a:p>
          </p:txBody>
        </p:sp>
      </p:grpSp>
      <p:sp>
        <p:nvSpPr>
          <p:cNvPr id="168" name="Прямоугольник: скругленные углы 167">
            <a:extLst>
              <a:ext uri="{FF2B5EF4-FFF2-40B4-BE49-F238E27FC236}">
                <a16:creationId xmlns:a16="http://schemas.microsoft.com/office/drawing/2014/main" id="{6ABE0EC2-CCD8-4194-A52D-121B0D7184E9}"/>
              </a:ext>
            </a:extLst>
          </p:cNvPr>
          <p:cNvSpPr/>
          <p:nvPr/>
        </p:nvSpPr>
        <p:spPr>
          <a:xfrm>
            <a:off x="695325" y="3042170"/>
            <a:ext cx="540845" cy="540845"/>
          </a:xfrm>
          <a:prstGeom prst="roundRect">
            <a:avLst>
              <a:gd name="adj" fmla="val 0"/>
            </a:avLst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2" name="Группа 171">
            <a:extLst>
              <a:ext uri="{FF2B5EF4-FFF2-40B4-BE49-F238E27FC236}">
                <a16:creationId xmlns:a16="http://schemas.microsoft.com/office/drawing/2014/main" id="{DE20C08E-C14C-4C9F-BBCB-808AE36B25CA}"/>
              </a:ext>
            </a:extLst>
          </p:cNvPr>
          <p:cNvGrpSpPr/>
          <p:nvPr/>
        </p:nvGrpSpPr>
        <p:grpSpPr>
          <a:xfrm>
            <a:off x="1314247" y="3941738"/>
            <a:ext cx="4514225" cy="863510"/>
            <a:chOff x="941415" y="2098259"/>
            <a:chExt cx="4514225" cy="863510"/>
          </a:xfrm>
        </p:grpSpPr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DFED7390-E433-41A6-823B-C3649B9DC857}"/>
                </a:ext>
              </a:extLst>
            </p:cNvPr>
            <p:cNvSpPr txBox="1"/>
            <p:nvPr/>
          </p:nvSpPr>
          <p:spPr>
            <a:xfrm>
              <a:off x="941415" y="2098259"/>
              <a:ext cx="3584285" cy="2923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300" dirty="0">
                  <a:solidFill>
                    <a:srgbClr val="9D2E88"/>
                  </a:solidFill>
                  <a:latin typeface="Montserrat Bold" panose="00000800000000000000" pitchFamily="2" charset="-52"/>
                </a:rPr>
                <a:t>Теплый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FAD53DE2-0D67-41DE-8C96-F04D3FD17F23}"/>
                </a:ext>
              </a:extLst>
            </p:cNvPr>
            <p:cNvSpPr txBox="1"/>
            <p:nvPr/>
          </p:nvSpPr>
          <p:spPr>
            <a:xfrm>
              <a:off x="941416" y="2315438"/>
              <a:ext cx="451422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Теплый на ощупь с высокими теплоизоляционными свойствами,</a:t>
              </a:r>
              <a:r>
                <a:rPr lang="en-US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 </a:t>
              </a:r>
              <a:r>
                <a:rPr lang="ru-RU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поддерживающими более теплую </a:t>
              </a:r>
              <a:br>
                <a:rPr lang="en-US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</a:br>
              <a:r>
                <a:rPr lang="ru-RU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воду в ванной</a:t>
              </a:r>
            </a:p>
          </p:txBody>
        </p:sp>
      </p:grpSp>
      <p:sp>
        <p:nvSpPr>
          <p:cNvPr id="173" name="Прямоугольник: скругленные углы 172">
            <a:extLst>
              <a:ext uri="{FF2B5EF4-FFF2-40B4-BE49-F238E27FC236}">
                <a16:creationId xmlns:a16="http://schemas.microsoft.com/office/drawing/2014/main" id="{2B1F8C34-053E-49E6-8F11-EF99A294E586}"/>
              </a:ext>
            </a:extLst>
          </p:cNvPr>
          <p:cNvSpPr/>
          <p:nvPr/>
        </p:nvSpPr>
        <p:spPr>
          <a:xfrm>
            <a:off x="695325" y="4103071"/>
            <a:ext cx="540845" cy="540845"/>
          </a:xfrm>
          <a:prstGeom prst="roundRect">
            <a:avLst>
              <a:gd name="adj" fmla="val 0"/>
            </a:avLst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2" name="Группа 191">
            <a:extLst>
              <a:ext uri="{FF2B5EF4-FFF2-40B4-BE49-F238E27FC236}">
                <a16:creationId xmlns:a16="http://schemas.microsoft.com/office/drawing/2014/main" id="{7DFAD702-12E3-4DC5-8CD2-2272CE0F60CE}"/>
              </a:ext>
            </a:extLst>
          </p:cNvPr>
          <p:cNvGrpSpPr/>
          <p:nvPr/>
        </p:nvGrpSpPr>
        <p:grpSpPr>
          <a:xfrm>
            <a:off x="7093671" y="4034071"/>
            <a:ext cx="4335054" cy="678844"/>
            <a:chOff x="941415" y="2098259"/>
            <a:chExt cx="4335054" cy="678844"/>
          </a:xfrm>
        </p:grpSpPr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4CD0A696-D38E-45C3-AFBB-0A46FA526462}"/>
                </a:ext>
              </a:extLst>
            </p:cNvPr>
            <p:cNvSpPr txBox="1"/>
            <p:nvPr/>
          </p:nvSpPr>
          <p:spPr>
            <a:xfrm>
              <a:off x="941415" y="2098259"/>
              <a:ext cx="3584285" cy="2923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300" dirty="0">
                  <a:solidFill>
                    <a:srgbClr val="9D2E88"/>
                  </a:solidFill>
                  <a:latin typeface="Montserrat Bold" panose="00000800000000000000" pitchFamily="2" charset="-52"/>
                </a:rPr>
                <a:t>Гарантированная 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02E1255B-B14C-4381-A8E6-4B4282031328}"/>
                </a:ext>
              </a:extLst>
            </p:cNvPr>
            <p:cNvSpPr txBox="1"/>
            <p:nvPr/>
          </p:nvSpPr>
          <p:spPr>
            <a:xfrm>
              <a:off x="941417" y="2315438"/>
              <a:ext cx="433505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25 лет потребительская гарантия, 8-летняя коммерческая гарантия*</a:t>
              </a:r>
            </a:p>
          </p:txBody>
        </p:sp>
      </p:grpSp>
      <p:sp>
        <p:nvSpPr>
          <p:cNvPr id="193" name="Прямоугольник: скругленные углы 192">
            <a:extLst>
              <a:ext uri="{FF2B5EF4-FFF2-40B4-BE49-F238E27FC236}">
                <a16:creationId xmlns:a16="http://schemas.microsoft.com/office/drawing/2014/main" id="{969C96A1-6F82-470C-9451-264928E4A0CB}"/>
              </a:ext>
            </a:extLst>
          </p:cNvPr>
          <p:cNvSpPr/>
          <p:nvPr/>
        </p:nvSpPr>
        <p:spPr>
          <a:xfrm>
            <a:off x="6474749" y="4103071"/>
            <a:ext cx="540845" cy="540845"/>
          </a:xfrm>
          <a:prstGeom prst="roundRect">
            <a:avLst>
              <a:gd name="adj" fmla="val 0"/>
            </a:avLst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E6F16DF9-0C27-499E-91DF-305FFC47980E}"/>
              </a:ext>
            </a:extLst>
          </p:cNvPr>
          <p:cNvSpPr txBox="1"/>
          <p:nvPr/>
        </p:nvSpPr>
        <p:spPr>
          <a:xfrm>
            <a:off x="6337835" y="5146880"/>
            <a:ext cx="5288226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Montserrat" panose="00000500000000000000" pitchFamily="2" charset="-52"/>
              </a:rPr>
              <a:t>* </a:t>
            </a:r>
            <a:r>
              <a:rPr lang="ru-RU" sz="900" dirty="0">
                <a:solidFill>
                  <a:schemeClr val="bg1"/>
                </a:solidFill>
                <a:latin typeface="Montserrat" panose="00000500000000000000" pitchFamily="2" charset="-52"/>
              </a:rPr>
              <a:t>Гарантия распространяется только на изделия из </a:t>
            </a:r>
            <a:r>
              <a:rPr lang="en-US" sz="900" dirty="0" err="1">
                <a:solidFill>
                  <a:schemeClr val="bg1"/>
                </a:solidFill>
                <a:latin typeface="Montserrat" panose="00000500000000000000" pitchFamily="2" charset="-52"/>
              </a:rPr>
              <a:t>Quarrycast</a:t>
            </a:r>
            <a:r>
              <a:rPr lang="en-US" sz="900" dirty="0">
                <a:solidFill>
                  <a:schemeClr val="bg1"/>
                </a:solidFill>
                <a:latin typeface="Montserrat" panose="00000500000000000000" pitchFamily="2" charset="-52"/>
              </a:rPr>
              <a:t>™ </a:t>
            </a:r>
            <a:r>
              <a:rPr lang="ru-RU" sz="900" dirty="0">
                <a:solidFill>
                  <a:schemeClr val="bg1"/>
                </a:solidFill>
                <a:latin typeface="Montserrat" panose="00000500000000000000" pitchFamily="2" charset="-52"/>
              </a:rPr>
              <a:t>белого цвета. Исключением являются окрашенные  поверхности, изделия из меди, сливы </a:t>
            </a:r>
            <a:r>
              <a:rPr lang="ru-RU" sz="900" dirty="0" err="1">
                <a:solidFill>
                  <a:schemeClr val="bg1"/>
                </a:solidFill>
                <a:latin typeface="Montserrat" panose="00000500000000000000" pitchFamily="2" charset="-52"/>
              </a:rPr>
              <a:t>ипокрытие</a:t>
            </a:r>
            <a:r>
              <a:rPr lang="ru-RU" sz="900" dirty="0">
                <a:solidFill>
                  <a:schemeClr val="bg1"/>
                </a:solidFill>
                <a:latin typeface="Montserrat" panose="00000500000000000000" pitchFamily="2" charset="-52"/>
              </a:rPr>
              <a:t> ножек. Данное ограничение не отменяет ваши законные права</a:t>
            </a:r>
          </a:p>
        </p:txBody>
      </p:sp>
      <p:sp>
        <p:nvSpPr>
          <p:cNvPr id="232" name="Полилиния: фигура 231">
            <a:extLst>
              <a:ext uri="{FF2B5EF4-FFF2-40B4-BE49-F238E27FC236}">
                <a16:creationId xmlns:a16="http://schemas.microsoft.com/office/drawing/2014/main" id="{5216253C-80FC-498C-9D3B-E431F12C48C6}"/>
              </a:ext>
            </a:extLst>
          </p:cNvPr>
          <p:cNvSpPr>
            <a:spLocks noChangeAspect="1"/>
          </p:cNvSpPr>
          <p:nvPr/>
        </p:nvSpPr>
        <p:spPr>
          <a:xfrm>
            <a:off x="6565145" y="3132592"/>
            <a:ext cx="360053" cy="360000"/>
          </a:xfrm>
          <a:custGeom>
            <a:avLst/>
            <a:gdLst>
              <a:gd name="connsiteX0" fmla="*/ 2193322 w 4537044"/>
              <a:gd name="connsiteY0" fmla="*/ 4010120 h 4536376"/>
              <a:gd name="connsiteX1" fmla="*/ 2342483 w 4537044"/>
              <a:gd name="connsiteY1" fmla="*/ 4010120 h 4536376"/>
              <a:gd name="connsiteX2" fmla="*/ 2342483 w 4537044"/>
              <a:gd name="connsiteY2" fmla="*/ 4536376 h 4536376"/>
              <a:gd name="connsiteX3" fmla="*/ 2193322 w 4537044"/>
              <a:gd name="connsiteY3" fmla="*/ 4536376 h 4536376"/>
              <a:gd name="connsiteX4" fmla="*/ 1332833 w 4537044"/>
              <a:gd name="connsiteY4" fmla="*/ 3729704 h 4536376"/>
              <a:gd name="connsiteX5" fmla="*/ 1468374 w 4537044"/>
              <a:gd name="connsiteY5" fmla="*/ 3806951 h 4536376"/>
              <a:gd name="connsiteX6" fmla="*/ 1199292 w 4537044"/>
              <a:gd name="connsiteY6" fmla="*/ 4272724 h 4536376"/>
              <a:gd name="connsiteX7" fmla="*/ 1064514 w 4537044"/>
              <a:gd name="connsiteY7" fmla="*/ 4195191 h 4536376"/>
              <a:gd name="connsiteX8" fmla="*/ 1332833 w 4537044"/>
              <a:gd name="connsiteY8" fmla="*/ 3729704 h 4536376"/>
              <a:gd name="connsiteX9" fmla="*/ 3201639 w 4537044"/>
              <a:gd name="connsiteY9" fmla="*/ 3729513 h 4536376"/>
              <a:gd name="connsiteX10" fmla="*/ 3470434 w 4537044"/>
              <a:gd name="connsiteY10" fmla="*/ 4194428 h 4536376"/>
              <a:gd name="connsiteX11" fmla="*/ 3335846 w 4537044"/>
              <a:gd name="connsiteY11" fmla="*/ 4272724 h 4536376"/>
              <a:gd name="connsiteX12" fmla="*/ 3066765 w 4537044"/>
              <a:gd name="connsiteY12" fmla="*/ 3807618 h 4536376"/>
              <a:gd name="connsiteX13" fmla="*/ 736949 w 4537044"/>
              <a:gd name="connsiteY13" fmla="*/ 3060382 h 4536376"/>
              <a:gd name="connsiteX14" fmla="*/ 815911 w 4537044"/>
              <a:gd name="connsiteY14" fmla="*/ 3194875 h 4536376"/>
              <a:gd name="connsiteX15" fmla="*/ 339661 w 4537044"/>
              <a:gd name="connsiteY15" fmla="*/ 3469861 h 4536376"/>
              <a:gd name="connsiteX16" fmla="*/ 261271 w 4537044"/>
              <a:gd name="connsiteY16" fmla="*/ 3335178 h 4536376"/>
              <a:gd name="connsiteX17" fmla="*/ 3797427 w 4537044"/>
              <a:gd name="connsiteY17" fmla="*/ 3060287 h 4536376"/>
              <a:gd name="connsiteX18" fmla="*/ 4273487 w 4537044"/>
              <a:gd name="connsiteY18" fmla="*/ 3334892 h 4536376"/>
              <a:gd name="connsiteX19" fmla="*/ 4195477 w 4537044"/>
              <a:gd name="connsiteY19" fmla="*/ 3469766 h 4536376"/>
              <a:gd name="connsiteX20" fmla="*/ 3719894 w 4537044"/>
              <a:gd name="connsiteY20" fmla="*/ 3195447 h 4536376"/>
              <a:gd name="connsiteX21" fmla="*/ 3797427 w 4537044"/>
              <a:gd name="connsiteY21" fmla="*/ 3060287 h 4536376"/>
              <a:gd name="connsiteX22" fmla="*/ 3975069 w 4537044"/>
              <a:gd name="connsiteY22" fmla="*/ 2193702 h 4536376"/>
              <a:gd name="connsiteX23" fmla="*/ 4537044 w 4537044"/>
              <a:gd name="connsiteY23" fmla="*/ 2193702 h 4536376"/>
              <a:gd name="connsiteX24" fmla="*/ 4537044 w 4537044"/>
              <a:gd name="connsiteY24" fmla="*/ 2341435 h 4536376"/>
              <a:gd name="connsiteX25" fmla="*/ 3975069 w 4537044"/>
              <a:gd name="connsiteY25" fmla="*/ 2341435 h 4536376"/>
              <a:gd name="connsiteX26" fmla="*/ 0 w 4537044"/>
              <a:gd name="connsiteY26" fmla="*/ 2192178 h 4536376"/>
              <a:gd name="connsiteX27" fmla="*/ 560070 w 4537044"/>
              <a:gd name="connsiteY27" fmla="*/ 2192178 h 4536376"/>
              <a:gd name="connsiteX28" fmla="*/ 560070 w 4537044"/>
              <a:gd name="connsiteY28" fmla="*/ 2339911 h 4536376"/>
              <a:gd name="connsiteX29" fmla="*/ 0 w 4537044"/>
              <a:gd name="connsiteY29" fmla="*/ 2339911 h 4536376"/>
              <a:gd name="connsiteX30" fmla="*/ 1405319 w 4537044"/>
              <a:gd name="connsiteY30" fmla="*/ 1934908 h 4536376"/>
              <a:gd name="connsiteX31" fmla="*/ 1600486 w 4537044"/>
              <a:gd name="connsiteY31" fmla="*/ 1934908 h 4536376"/>
              <a:gd name="connsiteX32" fmla="*/ 1600486 w 4537044"/>
              <a:gd name="connsiteY32" fmla="*/ 1986533 h 4536376"/>
              <a:gd name="connsiteX33" fmla="*/ 1601915 w 4537044"/>
              <a:gd name="connsiteY33" fmla="*/ 2533745 h 4536376"/>
              <a:gd name="connsiteX34" fmla="*/ 1888522 w 4537044"/>
              <a:gd name="connsiteY34" fmla="*/ 2699099 h 4536376"/>
              <a:gd name="connsiteX35" fmla="*/ 1961483 w 4537044"/>
              <a:gd name="connsiteY35" fmla="*/ 2569178 h 4536376"/>
              <a:gd name="connsiteX36" fmla="*/ 1965103 w 4537044"/>
              <a:gd name="connsiteY36" fmla="*/ 1988629 h 4536376"/>
              <a:gd name="connsiteX37" fmla="*/ 1965103 w 4537044"/>
              <a:gd name="connsiteY37" fmla="*/ 1935574 h 4536376"/>
              <a:gd name="connsiteX38" fmla="*/ 2153698 w 4537044"/>
              <a:gd name="connsiteY38" fmla="*/ 1935574 h 4536376"/>
              <a:gd name="connsiteX39" fmla="*/ 2153698 w 4537044"/>
              <a:gd name="connsiteY39" fmla="*/ 1980437 h 4536376"/>
              <a:gd name="connsiteX40" fmla="*/ 2152841 w 4537044"/>
              <a:gd name="connsiteY40" fmla="*/ 2499264 h 4536376"/>
              <a:gd name="connsiteX41" fmla="*/ 2142363 w 4537044"/>
              <a:gd name="connsiteY41" fmla="*/ 2641377 h 4536376"/>
              <a:gd name="connsiteX42" fmla="*/ 1898999 w 4537044"/>
              <a:gd name="connsiteY42" fmla="*/ 2871787 h 4536376"/>
              <a:gd name="connsiteX43" fmla="*/ 1657922 w 4537044"/>
              <a:gd name="connsiteY43" fmla="*/ 2867405 h 4536376"/>
              <a:gd name="connsiteX44" fmla="*/ 1424369 w 4537044"/>
              <a:gd name="connsiteY44" fmla="*/ 2623565 h 4536376"/>
              <a:gd name="connsiteX45" fmla="*/ 1405319 w 4537044"/>
              <a:gd name="connsiteY45" fmla="*/ 1934908 h 4536376"/>
              <a:gd name="connsiteX46" fmla="*/ 2958275 w 4537044"/>
              <a:gd name="connsiteY46" fmla="*/ 1932336 h 4536376"/>
              <a:gd name="connsiteX47" fmla="*/ 3122390 w 4537044"/>
              <a:gd name="connsiteY47" fmla="*/ 1932907 h 4536376"/>
              <a:gd name="connsiteX48" fmla="*/ 3047333 w 4537044"/>
              <a:gd name="connsiteY48" fmla="*/ 2146553 h 4536376"/>
              <a:gd name="connsiteX49" fmla="*/ 2805970 w 4537044"/>
              <a:gd name="connsiteY49" fmla="*/ 2822828 h 4536376"/>
              <a:gd name="connsiteX50" fmla="*/ 2741200 w 4537044"/>
              <a:gd name="connsiteY50" fmla="*/ 2866357 h 4536376"/>
              <a:gd name="connsiteX51" fmla="*/ 2674525 w 4537044"/>
              <a:gd name="connsiteY51" fmla="*/ 2865786 h 4536376"/>
              <a:gd name="connsiteX52" fmla="*/ 2560225 w 4537044"/>
              <a:gd name="connsiteY52" fmla="*/ 2786252 h 4536376"/>
              <a:gd name="connsiteX53" fmla="*/ 2274475 w 4537044"/>
              <a:gd name="connsiteY53" fmla="*/ 1984723 h 4536376"/>
              <a:gd name="connsiteX54" fmla="*/ 2256473 w 4537044"/>
              <a:gd name="connsiteY54" fmla="*/ 1933574 h 4536376"/>
              <a:gd name="connsiteX55" fmla="*/ 2443734 w 4537044"/>
              <a:gd name="connsiteY55" fmla="*/ 1935289 h 4536376"/>
              <a:gd name="connsiteX56" fmla="*/ 2473166 w 4537044"/>
              <a:gd name="connsiteY56" fmla="*/ 1971198 h 4536376"/>
              <a:gd name="connsiteX57" fmla="*/ 2676525 w 4537044"/>
              <a:gd name="connsiteY57" fmla="*/ 2564701 h 4536376"/>
              <a:gd name="connsiteX58" fmla="*/ 2690336 w 4537044"/>
              <a:gd name="connsiteY58" fmla="*/ 2604896 h 4536376"/>
              <a:gd name="connsiteX59" fmla="*/ 2700719 w 4537044"/>
              <a:gd name="connsiteY59" fmla="*/ 2605753 h 4536376"/>
              <a:gd name="connsiteX60" fmla="*/ 2795969 w 4537044"/>
              <a:gd name="connsiteY60" fmla="*/ 2318956 h 4536376"/>
              <a:gd name="connsiteX61" fmla="*/ 2911507 w 4537044"/>
              <a:gd name="connsiteY61" fmla="*/ 1966531 h 4536376"/>
              <a:gd name="connsiteX62" fmla="*/ 2958275 w 4537044"/>
              <a:gd name="connsiteY62" fmla="*/ 1932336 h 4536376"/>
              <a:gd name="connsiteX63" fmla="*/ 4195477 w 4537044"/>
              <a:gd name="connsiteY63" fmla="*/ 1063847 h 4536376"/>
              <a:gd name="connsiteX64" fmla="*/ 4273582 w 4537044"/>
              <a:gd name="connsiteY64" fmla="*/ 1198435 h 4536376"/>
              <a:gd name="connsiteX65" fmla="*/ 3768471 w 4537044"/>
              <a:gd name="connsiteY65" fmla="*/ 1490376 h 4536376"/>
              <a:gd name="connsiteX66" fmla="*/ 3690652 w 4537044"/>
              <a:gd name="connsiteY66" fmla="*/ 1355598 h 4536376"/>
              <a:gd name="connsiteX67" fmla="*/ 339376 w 4537044"/>
              <a:gd name="connsiteY67" fmla="*/ 1063656 h 4536376"/>
              <a:gd name="connsiteX68" fmla="*/ 844201 w 4537044"/>
              <a:gd name="connsiteY68" fmla="*/ 1355121 h 4536376"/>
              <a:gd name="connsiteX69" fmla="*/ 766668 w 4537044"/>
              <a:gd name="connsiteY69" fmla="*/ 1490281 h 4536376"/>
              <a:gd name="connsiteX70" fmla="*/ 261462 w 4537044"/>
              <a:gd name="connsiteY70" fmla="*/ 1198435 h 4536376"/>
              <a:gd name="connsiteX71" fmla="*/ 339376 w 4537044"/>
              <a:gd name="connsiteY71" fmla="*/ 1063656 h 4536376"/>
              <a:gd name="connsiteX72" fmla="*/ 2265712 w 4537044"/>
              <a:gd name="connsiteY72" fmla="*/ 1050131 h 4536376"/>
              <a:gd name="connsiteX73" fmla="*/ 1017937 w 4537044"/>
              <a:gd name="connsiteY73" fmla="*/ 2302383 h 4536376"/>
              <a:gd name="connsiteX74" fmla="*/ 2268169 w 4537044"/>
              <a:gd name="connsiteY74" fmla="*/ 3551130 h 4536376"/>
              <a:gd name="connsiteX75" fmla="*/ 2274189 w 4537044"/>
              <a:gd name="connsiteY75" fmla="*/ 3551110 h 4536376"/>
              <a:gd name="connsiteX76" fmla="*/ 3516725 w 4537044"/>
              <a:gd name="connsiteY76" fmla="*/ 2303335 h 4536376"/>
              <a:gd name="connsiteX77" fmla="*/ 2265712 w 4537044"/>
              <a:gd name="connsiteY77" fmla="*/ 1050131 h 4536376"/>
              <a:gd name="connsiteX78" fmla="*/ 2276665 w 4537044"/>
              <a:gd name="connsiteY78" fmla="*/ 894302 h 4536376"/>
              <a:gd name="connsiteX79" fmla="*/ 3674555 w 4537044"/>
              <a:gd name="connsiteY79" fmla="*/ 2316575 h 4536376"/>
              <a:gd name="connsiteX80" fmla="*/ 2253044 w 4537044"/>
              <a:gd name="connsiteY80" fmla="*/ 3705796 h 4536376"/>
              <a:gd name="connsiteX81" fmla="*/ 861060 w 4537044"/>
              <a:gd name="connsiteY81" fmla="*/ 2303335 h 4536376"/>
              <a:gd name="connsiteX82" fmla="*/ 2276665 w 4537044"/>
              <a:gd name="connsiteY82" fmla="*/ 894302 h 4536376"/>
              <a:gd name="connsiteX83" fmla="*/ 1199292 w 4537044"/>
              <a:gd name="connsiteY83" fmla="*/ 261080 h 4536376"/>
              <a:gd name="connsiteX84" fmla="*/ 1497044 w 4537044"/>
              <a:gd name="connsiteY84" fmla="*/ 776573 h 4536376"/>
              <a:gd name="connsiteX85" fmla="*/ 1362265 w 4537044"/>
              <a:gd name="connsiteY85" fmla="*/ 854487 h 4536376"/>
              <a:gd name="connsiteX86" fmla="*/ 1064514 w 4537044"/>
              <a:gd name="connsiteY86" fmla="*/ 339280 h 4536376"/>
              <a:gd name="connsiteX87" fmla="*/ 3336036 w 4537044"/>
              <a:gd name="connsiteY87" fmla="*/ 260508 h 4536376"/>
              <a:gd name="connsiteX88" fmla="*/ 3470529 w 4537044"/>
              <a:gd name="connsiteY88" fmla="*/ 339280 h 4536376"/>
              <a:gd name="connsiteX89" fmla="*/ 3172873 w 4537044"/>
              <a:gd name="connsiteY89" fmla="*/ 854201 h 4536376"/>
              <a:gd name="connsiteX90" fmla="*/ 3037999 w 4537044"/>
              <a:gd name="connsiteY90" fmla="*/ 776668 h 4536376"/>
              <a:gd name="connsiteX91" fmla="*/ 2191894 w 4537044"/>
              <a:gd name="connsiteY91" fmla="*/ 0 h 4536376"/>
              <a:gd name="connsiteX92" fmla="*/ 2342484 w 4537044"/>
              <a:gd name="connsiteY92" fmla="*/ 0 h 4536376"/>
              <a:gd name="connsiteX93" fmla="*/ 2342484 w 4537044"/>
              <a:gd name="connsiteY93" fmla="*/ 590550 h 4536376"/>
              <a:gd name="connsiteX94" fmla="*/ 2191894 w 4537044"/>
              <a:gd name="connsiteY94" fmla="*/ 590550 h 4536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4537044" h="4536376">
                <a:moveTo>
                  <a:pt x="2193322" y="4010120"/>
                </a:moveTo>
                <a:lnTo>
                  <a:pt x="2342483" y="4010120"/>
                </a:lnTo>
                <a:lnTo>
                  <a:pt x="2342483" y="4536376"/>
                </a:lnTo>
                <a:lnTo>
                  <a:pt x="2193322" y="4536376"/>
                </a:lnTo>
                <a:close/>
                <a:moveTo>
                  <a:pt x="1332833" y="3729704"/>
                </a:moveTo>
                <a:lnTo>
                  <a:pt x="1468374" y="3806951"/>
                </a:lnTo>
                <a:lnTo>
                  <a:pt x="1199292" y="4272724"/>
                </a:lnTo>
                <a:lnTo>
                  <a:pt x="1064514" y="4195191"/>
                </a:lnTo>
                <a:cubicBezTo>
                  <a:pt x="1153763" y="4040409"/>
                  <a:pt x="1241869" y="3887628"/>
                  <a:pt x="1332833" y="3729704"/>
                </a:cubicBezTo>
                <a:close/>
                <a:moveTo>
                  <a:pt x="3201639" y="3729513"/>
                </a:moveTo>
                <a:lnTo>
                  <a:pt x="3470434" y="4194428"/>
                </a:lnTo>
                <a:lnTo>
                  <a:pt x="3335846" y="4272724"/>
                </a:lnTo>
                <a:cubicBezTo>
                  <a:pt x="3245930" y="4117276"/>
                  <a:pt x="3157919" y="3965542"/>
                  <a:pt x="3066765" y="3807618"/>
                </a:cubicBezTo>
                <a:close/>
                <a:moveTo>
                  <a:pt x="736949" y="3060382"/>
                </a:moveTo>
                <a:lnTo>
                  <a:pt x="815911" y="3194875"/>
                </a:lnTo>
                <a:lnTo>
                  <a:pt x="339661" y="3469861"/>
                </a:lnTo>
                <a:lnTo>
                  <a:pt x="261271" y="3335178"/>
                </a:lnTo>
                <a:close/>
                <a:moveTo>
                  <a:pt x="3797427" y="3060287"/>
                </a:moveTo>
                <a:lnTo>
                  <a:pt x="4273487" y="3334892"/>
                </a:lnTo>
                <a:cubicBezTo>
                  <a:pt x="4245959" y="3382517"/>
                  <a:pt x="4221670" y="3424618"/>
                  <a:pt x="4195477" y="3469766"/>
                </a:cubicBezTo>
                <a:lnTo>
                  <a:pt x="3719894" y="3195447"/>
                </a:lnTo>
                <a:cubicBezTo>
                  <a:pt x="3745802" y="3150108"/>
                  <a:pt x="3770471" y="3107150"/>
                  <a:pt x="3797427" y="3060287"/>
                </a:cubicBezTo>
                <a:close/>
                <a:moveTo>
                  <a:pt x="3975069" y="2193702"/>
                </a:moveTo>
                <a:lnTo>
                  <a:pt x="4537044" y="2193702"/>
                </a:lnTo>
                <a:lnTo>
                  <a:pt x="4537044" y="2341435"/>
                </a:lnTo>
                <a:lnTo>
                  <a:pt x="3975069" y="2341435"/>
                </a:lnTo>
                <a:close/>
                <a:moveTo>
                  <a:pt x="0" y="2192178"/>
                </a:moveTo>
                <a:lnTo>
                  <a:pt x="560070" y="2192178"/>
                </a:lnTo>
                <a:lnTo>
                  <a:pt x="560070" y="2339911"/>
                </a:lnTo>
                <a:lnTo>
                  <a:pt x="0" y="2339911"/>
                </a:lnTo>
                <a:close/>
                <a:moveTo>
                  <a:pt x="1405319" y="1934908"/>
                </a:moveTo>
                <a:lnTo>
                  <a:pt x="1600486" y="1934908"/>
                </a:lnTo>
                <a:lnTo>
                  <a:pt x="1600486" y="1986533"/>
                </a:lnTo>
                <a:cubicBezTo>
                  <a:pt x="1600486" y="2168937"/>
                  <a:pt x="1599914" y="2351341"/>
                  <a:pt x="1601915" y="2533745"/>
                </a:cubicBezTo>
                <a:cubicBezTo>
                  <a:pt x="1603629" y="2688050"/>
                  <a:pt x="1750981" y="2771870"/>
                  <a:pt x="1888522" y="2699099"/>
                </a:cubicBezTo>
                <a:cubicBezTo>
                  <a:pt x="1940052" y="2671667"/>
                  <a:pt x="1961102" y="2625375"/>
                  <a:pt x="1961483" y="2569178"/>
                </a:cubicBezTo>
                <a:cubicBezTo>
                  <a:pt x="1963103" y="2375725"/>
                  <a:pt x="1963960" y="2182177"/>
                  <a:pt x="1965103" y="1988629"/>
                </a:cubicBezTo>
                <a:cubicBezTo>
                  <a:pt x="1965103" y="1971579"/>
                  <a:pt x="1965103" y="1954624"/>
                  <a:pt x="1965103" y="1935574"/>
                </a:cubicBezTo>
                <a:lnTo>
                  <a:pt x="2153698" y="1935574"/>
                </a:lnTo>
                <a:lnTo>
                  <a:pt x="2153698" y="1980437"/>
                </a:lnTo>
                <a:cubicBezTo>
                  <a:pt x="2153698" y="2153411"/>
                  <a:pt x="2154174" y="2326290"/>
                  <a:pt x="2152841" y="2499264"/>
                </a:cubicBezTo>
                <a:cubicBezTo>
                  <a:pt x="2152498" y="2546813"/>
                  <a:pt x="2148993" y="2594285"/>
                  <a:pt x="2142363" y="2641377"/>
                </a:cubicBezTo>
                <a:cubicBezTo>
                  <a:pt x="2124932" y="2765202"/>
                  <a:pt x="2036350" y="2854356"/>
                  <a:pt x="1898999" y="2871787"/>
                </a:cubicBezTo>
                <a:cubicBezTo>
                  <a:pt x="1818827" y="2881569"/>
                  <a:pt x="1737684" y="2880102"/>
                  <a:pt x="1657922" y="2867405"/>
                </a:cubicBezTo>
                <a:cubicBezTo>
                  <a:pt x="1521619" y="2846260"/>
                  <a:pt x="1432751" y="2759201"/>
                  <a:pt x="1424369" y="2623565"/>
                </a:cubicBezTo>
                <a:cubicBezTo>
                  <a:pt x="1409891" y="2396204"/>
                  <a:pt x="1410938" y="2167889"/>
                  <a:pt x="1405319" y="1934908"/>
                </a:cubicBezTo>
                <a:close/>
                <a:moveTo>
                  <a:pt x="2958275" y="1932336"/>
                </a:moveTo>
                <a:cubicBezTo>
                  <a:pt x="3010376" y="1934146"/>
                  <a:pt x="3063050" y="1932907"/>
                  <a:pt x="3122390" y="1932907"/>
                </a:cubicBezTo>
                <a:cubicBezTo>
                  <a:pt x="3096292" y="2007393"/>
                  <a:pt x="3072194" y="2077116"/>
                  <a:pt x="3047333" y="2146553"/>
                </a:cubicBezTo>
                <a:cubicBezTo>
                  <a:pt x="2966752" y="2371819"/>
                  <a:pt x="2884837" y="2596609"/>
                  <a:pt x="2805970" y="2822828"/>
                </a:cubicBezTo>
                <a:cubicBezTo>
                  <a:pt x="2793683" y="2858166"/>
                  <a:pt x="2776728" y="2870453"/>
                  <a:pt x="2741200" y="2866357"/>
                </a:cubicBezTo>
                <a:cubicBezTo>
                  <a:pt x="2719007" y="2864776"/>
                  <a:pt x="2696737" y="2864586"/>
                  <a:pt x="2674525" y="2865786"/>
                </a:cubicBezTo>
                <a:cubicBezTo>
                  <a:pt x="2588038" y="2865786"/>
                  <a:pt x="2588800" y="2865786"/>
                  <a:pt x="2560225" y="2786252"/>
                </a:cubicBezTo>
                <a:cubicBezTo>
                  <a:pt x="2464975" y="2518981"/>
                  <a:pt x="2369725" y="2251804"/>
                  <a:pt x="2274475" y="1984723"/>
                </a:cubicBezTo>
                <a:cubicBezTo>
                  <a:pt x="2269236" y="1970055"/>
                  <a:pt x="2264093" y="1955291"/>
                  <a:pt x="2256473" y="1933574"/>
                </a:cubicBezTo>
                <a:cubicBezTo>
                  <a:pt x="2322005" y="1933574"/>
                  <a:pt x="2383060" y="1931764"/>
                  <a:pt x="2443734" y="1935289"/>
                </a:cubicBezTo>
                <a:cubicBezTo>
                  <a:pt x="2454402" y="1935860"/>
                  <a:pt x="2468213" y="1957006"/>
                  <a:pt x="2473166" y="1971198"/>
                </a:cubicBezTo>
                <a:cubicBezTo>
                  <a:pt x="2541746" y="2168746"/>
                  <a:pt x="2608993" y="2366771"/>
                  <a:pt x="2676525" y="2564701"/>
                </a:cubicBezTo>
                <a:cubicBezTo>
                  <a:pt x="2681097" y="2578131"/>
                  <a:pt x="2686050" y="2591561"/>
                  <a:pt x="2690336" y="2604896"/>
                </a:cubicBezTo>
                <a:lnTo>
                  <a:pt x="2700719" y="2605753"/>
                </a:lnTo>
                <a:cubicBezTo>
                  <a:pt x="2732465" y="2510503"/>
                  <a:pt x="2764222" y="2414901"/>
                  <a:pt x="2795969" y="2318956"/>
                </a:cubicBezTo>
                <a:cubicBezTo>
                  <a:pt x="2834831" y="2201798"/>
                  <a:pt x="2874455" y="2084736"/>
                  <a:pt x="2911507" y="1966531"/>
                </a:cubicBezTo>
                <a:cubicBezTo>
                  <a:pt x="2919698" y="1940337"/>
                  <a:pt x="2931605" y="1931479"/>
                  <a:pt x="2958275" y="1932336"/>
                </a:cubicBezTo>
                <a:close/>
                <a:moveTo>
                  <a:pt x="4195477" y="1063847"/>
                </a:moveTo>
                <a:lnTo>
                  <a:pt x="4273582" y="1198435"/>
                </a:lnTo>
                <a:lnTo>
                  <a:pt x="3768471" y="1490376"/>
                </a:lnTo>
                <a:cubicBezTo>
                  <a:pt x="3741325" y="1443418"/>
                  <a:pt x="3717703" y="1402556"/>
                  <a:pt x="3690652" y="1355598"/>
                </a:cubicBezTo>
                <a:close/>
                <a:moveTo>
                  <a:pt x="339376" y="1063656"/>
                </a:moveTo>
                <a:lnTo>
                  <a:pt x="844201" y="1355121"/>
                </a:lnTo>
                <a:cubicBezTo>
                  <a:pt x="817722" y="1401317"/>
                  <a:pt x="793623" y="1443418"/>
                  <a:pt x="766668" y="1490281"/>
                </a:cubicBezTo>
                <a:lnTo>
                  <a:pt x="261462" y="1198435"/>
                </a:lnTo>
                <a:cubicBezTo>
                  <a:pt x="288132" y="1152429"/>
                  <a:pt x="312325" y="1110424"/>
                  <a:pt x="339376" y="1063656"/>
                </a:cubicBezTo>
                <a:close/>
                <a:moveTo>
                  <a:pt x="2265712" y="1050131"/>
                </a:moveTo>
                <a:cubicBezTo>
                  <a:pt x="1575911" y="1050131"/>
                  <a:pt x="1017937" y="1610582"/>
                  <a:pt x="1017937" y="2302383"/>
                </a:cubicBezTo>
                <a:cubicBezTo>
                  <a:pt x="1018347" y="2992460"/>
                  <a:pt x="1578096" y="3551539"/>
                  <a:pt x="2268169" y="3551130"/>
                </a:cubicBezTo>
                <a:cubicBezTo>
                  <a:pt x="2270179" y="3551130"/>
                  <a:pt x="2272179" y="3551120"/>
                  <a:pt x="2274189" y="3551110"/>
                </a:cubicBezTo>
                <a:cubicBezTo>
                  <a:pt x="2957894" y="3549301"/>
                  <a:pt x="3517773" y="2987421"/>
                  <a:pt x="3516725" y="2303335"/>
                </a:cubicBezTo>
                <a:cubicBezTo>
                  <a:pt x="3515773" y="1608010"/>
                  <a:pt x="2959037" y="1049845"/>
                  <a:pt x="2265712" y="1050131"/>
                </a:cubicBezTo>
                <a:close/>
                <a:moveTo>
                  <a:pt x="2276665" y="894302"/>
                </a:moveTo>
                <a:cubicBezTo>
                  <a:pt x="3052953" y="896589"/>
                  <a:pt x="3676841" y="1531334"/>
                  <a:pt x="3674555" y="2316575"/>
                </a:cubicBezTo>
                <a:cubicBezTo>
                  <a:pt x="3672269" y="3084385"/>
                  <a:pt x="3033332" y="3708749"/>
                  <a:pt x="2253044" y="3705796"/>
                </a:cubicBezTo>
                <a:cubicBezTo>
                  <a:pt x="1488948" y="3702844"/>
                  <a:pt x="858393" y="3067431"/>
                  <a:pt x="861060" y="2303335"/>
                </a:cubicBezTo>
                <a:cubicBezTo>
                  <a:pt x="863822" y="1517523"/>
                  <a:pt x="1492472" y="892016"/>
                  <a:pt x="2276665" y="894302"/>
                </a:cubicBezTo>
                <a:close/>
                <a:moveTo>
                  <a:pt x="1199292" y="261080"/>
                </a:moveTo>
                <a:lnTo>
                  <a:pt x="1497044" y="776573"/>
                </a:lnTo>
                <a:lnTo>
                  <a:pt x="1362265" y="854487"/>
                </a:lnTo>
                <a:lnTo>
                  <a:pt x="1064514" y="339280"/>
                </a:lnTo>
                <a:close/>
                <a:moveTo>
                  <a:pt x="3336036" y="260508"/>
                </a:moveTo>
                <a:lnTo>
                  <a:pt x="3470529" y="339280"/>
                </a:lnTo>
                <a:lnTo>
                  <a:pt x="3172873" y="854201"/>
                </a:lnTo>
                <a:lnTo>
                  <a:pt x="3037999" y="776668"/>
                </a:lnTo>
                <a:close/>
                <a:moveTo>
                  <a:pt x="2191894" y="0"/>
                </a:moveTo>
                <a:lnTo>
                  <a:pt x="2342484" y="0"/>
                </a:lnTo>
                <a:lnTo>
                  <a:pt x="2342484" y="590550"/>
                </a:lnTo>
                <a:lnTo>
                  <a:pt x="2191894" y="59055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1" name="Рисунок 39">
            <a:extLst>
              <a:ext uri="{FF2B5EF4-FFF2-40B4-BE49-F238E27FC236}">
                <a16:creationId xmlns:a16="http://schemas.microsoft.com/office/drawing/2014/main" id="{DA9449BC-FE73-4FD6-8119-02F2E0DB630D}"/>
              </a:ext>
            </a:extLst>
          </p:cNvPr>
          <p:cNvSpPr>
            <a:spLocks noChangeAspect="1"/>
          </p:cNvSpPr>
          <p:nvPr/>
        </p:nvSpPr>
        <p:spPr>
          <a:xfrm>
            <a:off x="6565171" y="2136948"/>
            <a:ext cx="360000" cy="229487"/>
          </a:xfrm>
          <a:custGeom>
            <a:avLst/>
            <a:gdLst>
              <a:gd name="connsiteX0" fmla="*/ 3904865 w 8505198"/>
              <a:gd name="connsiteY0" fmla="*/ 5421361 h 5421759"/>
              <a:gd name="connsiteX1" fmla="*/ 3878385 w 8505198"/>
              <a:gd name="connsiteY1" fmla="*/ 5419932 h 5421759"/>
              <a:gd name="connsiteX2" fmla="*/ 2207034 w 8505198"/>
              <a:gd name="connsiteY2" fmla="*/ 4706891 h 5421759"/>
              <a:gd name="connsiteX3" fmla="*/ 1409124 w 8505198"/>
              <a:gd name="connsiteY3" fmla="*/ 3313669 h 5421759"/>
              <a:gd name="connsiteX4" fmla="*/ 1388170 w 8505198"/>
              <a:gd name="connsiteY4" fmla="*/ 3149077 h 5421759"/>
              <a:gd name="connsiteX5" fmla="*/ 1376358 w 8505198"/>
              <a:gd name="connsiteY5" fmla="*/ 3042016 h 5421759"/>
              <a:gd name="connsiteX6" fmla="*/ 1344164 w 8505198"/>
              <a:gd name="connsiteY6" fmla="*/ 2978294 h 5421759"/>
              <a:gd name="connsiteX7" fmla="*/ 1287586 w 8505198"/>
              <a:gd name="connsiteY7" fmla="*/ 2934383 h 5421759"/>
              <a:gd name="connsiteX8" fmla="*/ 1262058 w 8505198"/>
              <a:gd name="connsiteY8" fmla="*/ 2916191 h 5421759"/>
              <a:gd name="connsiteX9" fmla="*/ 1234436 w 8505198"/>
              <a:gd name="connsiteY9" fmla="*/ 2895902 h 5421759"/>
              <a:gd name="connsiteX10" fmla="*/ 1219387 w 8505198"/>
              <a:gd name="connsiteY10" fmla="*/ 2926763 h 5421759"/>
              <a:gd name="connsiteX11" fmla="*/ 1140805 w 8505198"/>
              <a:gd name="connsiteY11" fmla="*/ 3203560 h 5421759"/>
              <a:gd name="connsiteX12" fmla="*/ 1281014 w 8505198"/>
              <a:gd name="connsiteY12" fmla="*/ 3983467 h 5421759"/>
              <a:gd name="connsiteX13" fmla="*/ 1286538 w 8505198"/>
              <a:gd name="connsiteY13" fmla="*/ 3994706 h 5421759"/>
              <a:gd name="connsiteX14" fmla="*/ 1314065 w 8505198"/>
              <a:gd name="connsiteY14" fmla="*/ 4117484 h 5421759"/>
              <a:gd name="connsiteX15" fmla="*/ 1182525 w 8505198"/>
              <a:gd name="connsiteY15" fmla="*/ 4230260 h 5421759"/>
              <a:gd name="connsiteX16" fmla="*/ 1164046 w 8505198"/>
              <a:gd name="connsiteY16" fmla="*/ 4231593 h 5421759"/>
              <a:gd name="connsiteX17" fmla="*/ 1050985 w 8505198"/>
              <a:gd name="connsiteY17" fmla="*/ 4160918 h 5421759"/>
              <a:gd name="connsiteX18" fmla="*/ 854008 w 8505198"/>
              <a:gd name="connsiteY18" fmla="*/ 3473784 h 5421759"/>
              <a:gd name="connsiteX19" fmla="*/ 980881 w 8505198"/>
              <a:gd name="connsiteY19" fmla="*/ 2771601 h 5421759"/>
              <a:gd name="connsiteX20" fmla="*/ 956115 w 8505198"/>
              <a:gd name="connsiteY20" fmla="*/ 2665302 h 5421759"/>
              <a:gd name="connsiteX21" fmla="*/ 46764 w 8505198"/>
              <a:gd name="connsiteY21" fmla="*/ 1627077 h 5421759"/>
              <a:gd name="connsiteX22" fmla="*/ 853 w 8505198"/>
              <a:gd name="connsiteY22" fmla="*/ 1523159 h 5421759"/>
              <a:gd name="connsiteX23" fmla="*/ 96103 w 8505198"/>
              <a:gd name="connsiteY23" fmla="*/ 1373903 h 5421759"/>
              <a:gd name="connsiteX24" fmla="*/ 142014 w 8505198"/>
              <a:gd name="connsiteY24" fmla="*/ 1365902 h 5421759"/>
              <a:gd name="connsiteX25" fmla="*/ 262505 w 8505198"/>
              <a:gd name="connsiteY25" fmla="*/ 1435244 h 5421759"/>
              <a:gd name="connsiteX26" fmla="*/ 361089 w 8505198"/>
              <a:gd name="connsiteY26" fmla="*/ 1570880 h 5421759"/>
              <a:gd name="connsiteX27" fmla="*/ 644077 w 8505198"/>
              <a:gd name="connsiteY27" fmla="*/ 1945784 h 5421759"/>
              <a:gd name="connsiteX28" fmla="*/ 1396552 w 8505198"/>
              <a:gd name="connsiteY28" fmla="*/ 2664159 h 5421759"/>
              <a:gd name="connsiteX29" fmla="*/ 1415602 w 8505198"/>
              <a:gd name="connsiteY29" fmla="*/ 2677685 h 5421759"/>
              <a:gd name="connsiteX30" fmla="*/ 1419316 w 8505198"/>
              <a:gd name="connsiteY30" fmla="*/ 2680161 h 5421759"/>
              <a:gd name="connsiteX31" fmla="*/ 1440462 w 8505198"/>
              <a:gd name="connsiteY31" fmla="*/ 2694639 h 5421759"/>
              <a:gd name="connsiteX32" fmla="*/ 1457131 w 8505198"/>
              <a:gd name="connsiteY32" fmla="*/ 2675589 h 5421759"/>
              <a:gd name="connsiteX33" fmla="*/ 1535331 w 8505198"/>
              <a:gd name="connsiteY33" fmla="*/ 2582340 h 5421759"/>
              <a:gd name="connsiteX34" fmla="*/ 1705257 w 8505198"/>
              <a:gd name="connsiteY34" fmla="*/ 2388220 h 5421759"/>
              <a:gd name="connsiteX35" fmla="*/ 2623848 w 8505198"/>
              <a:gd name="connsiteY35" fmla="*/ 1833293 h 5421759"/>
              <a:gd name="connsiteX36" fmla="*/ 2926362 w 8505198"/>
              <a:gd name="connsiteY36" fmla="*/ 1740615 h 5421759"/>
              <a:gd name="connsiteX37" fmla="*/ 3017040 w 8505198"/>
              <a:gd name="connsiteY37" fmla="*/ 1714231 h 5421759"/>
              <a:gd name="connsiteX38" fmla="*/ 3052473 w 8505198"/>
              <a:gd name="connsiteY38" fmla="*/ 1709278 h 5421759"/>
              <a:gd name="connsiteX39" fmla="*/ 3179156 w 8505198"/>
              <a:gd name="connsiteY39" fmla="*/ 1783192 h 5421759"/>
              <a:gd name="connsiteX40" fmla="*/ 3147914 w 8505198"/>
              <a:gd name="connsiteY40" fmla="*/ 1961785 h 5421759"/>
              <a:gd name="connsiteX41" fmla="*/ 2983035 w 8505198"/>
              <a:gd name="connsiteY41" fmla="*/ 2135141 h 5421759"/>
              <a:gd name="connsiteX42" fmla="*/ 2913694 w 8505198"/>
              <a:gd name="connsiteY42" fmla="*/ 2209626 h 5421759"/>
              <a:gd name="connsiteX43" fmla="*/ 2896835 w 8505198"/>
              <a:gd name="connsiteY43" fmla="*/ 2227533 h 5421759"/>
              <a:gd name="connsiteX44" fmla="*/ 2934935 w 8505198"/>
              <a:gd name="connsiteY44" fmla="*/ 2275920 h 5421759"/>
              <a:gd name="connsiteX45" fmla="*/ 3009038 w 8505198"/>
              <a:gd name="connsiteY45" fmla="*/ 2254965 h 5421759"/>
              <a:gd name="connsiteX46" fmla="*/ 3130959 w 8505198"/>
              <a:gd name="connsiteY46" fmla="*/ 2220485 h 5421759"/>
              <a:gd name="connsiteX47" fmla="*/ 3282121 w 8505198"/>
              <a:gd name="connsiteY47" fmla="*/ 2176956 h 5421759"/>
              <a:gd name="connsiteX48" fmla="*/ 3681600 w 8505198"/>
              <a:gd name="connsiteY48" fmla="*/ 2065227 h 5421759"/>
              <a:gd name="connsiteX49" fmla="*/ 3725795 w 8505198"/>
              <a:gd name="connsiteY49" fmla="*/ 2060179 h 5421759"/>
              <a:gd name="connsiteX50" fmla="*/ 3805614 w 8505198"/>
              <a:gd name="connsiteY50" fmla="*/ 2071038 h 5421759"/>
              <a:gd name="connsiteX51" fmla="*/ 4010592 w 8505198"/>
              <a:gd name="connsiteY51" fmla="*/ 2126854 h 5421759"/>
              <a:gd name="connsiteX52" fmla="*/ 4355683 w 8505198"/>
              <a:gd name="connsiteY52" fmla="*/ 2214674 h 5421759"/>
              <a:gd name="connsiteX53" fmla="*/ 4476651 w 8505198"/>
              <a:gd name="connsiteY53" fmla="*/ 2225533 h 5421759"/>
              <a:gd name="connsiteX54" fmla="*/ 4648101 w 8505198"/>
              <a:gd name="connsiteY54" fmla="*/ 2214198 h 5421759"/>
              <a:gd name="connsiteX55" fmla="*/ 4662198 w 8505198"/>
              <a:gd name="connsiteY55" fmla="*/ 2212864 h 5421759"/>
              <a:gd name="connsiteX56" fmla="*/ 5270464 w 8505198"/>
              <a:gd name="connsiteY56" fmla="*/ 2061417 h 5421759"/>
              <a:gd name="connsiteX57" fmla="*/ 6246300 w 8505198"/>
              <a:gd name="connsiteY57" fmla="*/ 1269032 h 5421759"/>
              <a:gd name="connsiteX58" fmla="*/ 6395271 w 8505198"/>
              <a:gd name="connsiteY58" fmla="*/ 981853 h 5421759"/>
              <a:gd name="connsiteX59" fmla="*/ 6447659 w 8505198"/>
              <a:gd name="connsiteY59" fmla="*/ 867553 h 5421759"/>
              <a:gd name="connsiteX60" fmla="*/ 6454803 w 8505198"/>
              <a:gd name="connsiteY60" fmla="*/ 852885 h 5421759"/>
              <a:gd name="connsiteX61" fmla="*/ 6769795 w 8505198"/>
              <a:gd name="connsiteY61" fmla="*/ 325486 h 5421759"/>
              <a:gd name="connsiteX62" fmla="*/ 7510078 w 8505198"/>
              <a:gd name="connsiteY62" fmla="*/ -365 h 5421759"/>
              <a:gd name="connsiteX63" fmla="*/ 8069958 w 8505198"/>
              <a:gd name="connsiteY63" fmla="*/ 173943 h 5421759"/>
              <a:gd name="connsiteX64" fmla="*/ 8492772 w 8505198"/>
              <a:gd name="connsiteY64" fmla="*/ 838217 h 5421759"/>
              <a:gd name="connsiteX65" fmla="*/ 8501059 w 8505198"/>
              <a:gd name="connsiteY65" fmla="*/ 891080 h 5421759"/>
              <a:gd name="connsiteX66" fmla="*/ 8504392 w 8505198"/>
              <a:gd name="connsiteY66" fmla="*/ 914321 h 5421759"/>
              <a:gd name="connsiteX67" fmla="*/ 8504392 w 8505198"/>
              <a:gd name="connsiteY67" fmla="*/ 1225027 h 5421759"/>
              <a:gd name="connsiteX68" fmla="*/ 8498582 w 8505198"/>
              <a:gd name="connsiteY68" fmla="*/ 1299513 h 5421759"/>
              <a:gd name="connsiteX69" fmla="*/ 8486199 w 8505198"/>
              <a:gd name="connsiteY69" fmla="*/ 1465247 h 5421759"/>
              <a:gd name="connsiteX70" fmla="*/ 8270935 w 8505198"/>
              <a:gd name="connsiteY70" fmla="*/ 2624440 h 5421759"/>
              <a:gd name="connsiteX71" fmla="*/ 7668860 w 8505198"/>
              <a:gd name="connsiteY71" fmla="*/ 3817160 h 5421759"/>
              <a:gd name="connsiteX72" fmla="*/ 6642160 w 8505198"/>
              <a:gd name="connsiteY72" fmla="*/ 4765565 h 5421759"/>
              <a:gd name="connsiteX73" fmla="*/ 5543356 w 8505198"/>
              <a:gd name="connsiteY73" fmla="*/ 5263817 h 5421759"/>
              <a:gd name="connsiteX74" fmla="*/ 4797072 w 8505198"/>
              <a:gd name="connsiteY74" fmla="*/ 5419647 h 5421759"/>
              <a:gd name="connsiteX75" fmla="*/ 4774212 w 8505198"/>
              <a:gd name="connsiteY75" fmla="*/ 5421075 h 5421759"/>
              <a:gd name="connsiteX76" fmla="*/ 4676104 w 8505198"/>
              <a:gd name="connsiteY76" fmla="*/ 5390786 h 5421759"/>
              <a:gd name="connsiteX77" fmla="*/ 4557042 w 8505198"/>
              <a:gd name="connsiteY77" fmla="*/ 5315252 h 5421759"/>
              <a:gd name="connsiteX78" fmla="*/ 3969254 w 8505198"/>
              <a:gd name="connsiteY78" fmla="*/ 4903392 h 5421759"/>
              <a:gd name="connsiteX79" fmla="*/ 3952776 w 8505198"/>
              <a:gd name="connsiteY79" fmla="*/ 4889390 h 5421759"/>
              <a:gd name="connsiteX80" fmla="*/ 3904104 w 8505198"/>
              <a:gd name="connsiteY80" fmla="*/ 4921870 h 5421759"/>
              <a:gd name="connsiteX81" fmla="*/ 3913629 w 8505198"/>
              <a:gd name="connsiteY81" fmla="*/ 4943873 h 5421759"/>
              <a:gd name="connsiteX82" fmla="*/ 3946013 w 8505198"/>
              <a:gd name="connsiteY82" fmla="*/ 5018644 h 5421759"/>
              <a:gd name="connsiteX83" fmla="*/ 4025928 w 8505198"/>
              <a:gd name="connsiteY83" fmla="*/ 5191999 h 5421759"/>
              <a:gd name="connsiteX84" fmla="*/ 4025166 w 8505198"/>
              <a:gd name="connsiteY84" fmla="*/ 5359639 h 5421759"/>
              <a:gd name="connsiteX85" fmla="*/ 3904865 w 8505198"/>
              <a:gd name="connsiteY85" fmla="*/ 5421361 h 5421759"/>
              <a:gd name="connsiteX86" fmla="*/ 3568823 w 8505198"/>
              <a:gd name="connsiteY86" fmla="*/ 4277885 h 5421759"/>
              <a:gd name="connsiteX87" fmla="*/ 3654548 w 8505198"/>
              <a:gd name="connsiteY87" fmla="*/ 4310270 h 5421759"/>
              <a:gd name="connsiteX88" fmla="*/ 3691219 w 8505198"/>
              <a:gd name="connsiteY88" fmla="*/ 4343131 h 5421759"/>
              <a:gd name="connsiteX89" fmla="*/ 3724842 w 8505198"/>
              <a:gd name="connsiteY89" fmla="*/ 4373420 h 5421759"/>
              <a:gd name="connsiteX90" fmla="*/ 4763068 w 8505198"/>
              <a:gd name="connsiteY90" fmla="*/ 5106845 h 5421759"/>
              <a:gd name="connsiteX91" fmla="*/ 4811645 w 8505198"/>
              <a:gd name="connsiteY91" fmla="*/ 5119609 h 5421759"/>
              <a:gd name="connsiteX92" fmla="*/ 4826695 w 8505198"/>
              <a:gd name="connsiteY92" fmla="*/ 5118561 h 5421759"/>
              <a:gd name="connsiteX93" fmla="*/ 4903466 w 8505198"/>
              <a:gd name="connsiteY93" fmla="*/ 5107226 h 5421759"/>
              <a:gd name="connsiteX94" fmla="*/ 5146353 w 8505198"/>
              <a:gd name="connsiteY94" fmla="*/ 5065888 h 5421759"/>
              <a:gd name="connsiteX95" fmla="*/ 6432228 w 8505198"/>
              <a:gd name="connsiteY95" fmla="*/ 4558206 h 5421759"/>
              <a:gd name="connsiteX96" fmla="*/ 7977184 w 8505198"/>
              <a:gd name="connsiteY96" fmla="*/ 2615106 h 5421759"/>
              <a:gd name="connsiteX97" fmla="*/ 8212642 w 8505198"/>
              <a:gd name="connsiteY97" fmla="*/ 1265794 h 5421759"/>
              <a:gd name="connsiteX98" fmla="*/ 8216643 w 8505198"/>
              <a:gd name="connsiteY98" fmla="*/ 1185022 h 5421759"/>
              <a:gd name="connsiteX99" fmla="*/ 8197593 w 8505198"/>
              <a:gd name="connsiteY99" fmla="*/ 827072 h 5421759"/>
              <a:gd name="connsiteX100" fmla="*/ 7638951 w 8505198"/>
              <a:gd name="connsiteY100" fmla="*/ 297959 h 5421759"/>
              <a:gd name="connsiteX101" fmla="*/ 7487218 w 8505198"/>
              <a:gd name="connsiteY101" fmla="*/ 283100 h 5421759"/>
              <a:gd name="connsiteX102" fmla="*/ 6939625 w 8505198"/>
              <a:gd name="connsiteY102" fmla="*/ 576089 h 5421759"/>
              <a:gd name="connsiteX103" fmla="*/ 6762270 w 8505198"/>
              <a:gd name="connsiteY103" fmla="*/ 889080 h 5421759"/>
              <a:gd name="connsiteX104" fmla="*/ 6700357 w 8505198"/>
              <a:gd name="connsiteY104" fmla="*/ 1010333 h 5421759"/>
              <a:gd name="connsiteX105" fmla="*/ 6622824 w 8505198"/>
              <a:gd name="connsiteY105" fmla="*/ 1165877 h 5421759"/>
              <a:gd name="connsiteX106" fmla="*/ 6468138 w 8505198"/>
              <a:gd name="connsiteY106" fmla="*/ 1452674 h 5421759"/>
              <a:gd name="connsiteX107" fmla="*/ 5601363 w 8505198"/>
              <a:gd name="connsiteY107" fmla="*/ 2220104 h 5421759"/>
              <a:gd name="connsiteX108" fmla="*/ 4823646 w 8505198"/>
              <a:gd name="connsiteY108" fmla="*/ 2479660 h 5421759"/>
              <a:gd name="connsiteX109" fmla="*/ 4477127 w 8505198"/>
              <a:gd name="connsiteY109" fmla="*/ 2513664 h 5421759"/>
              <a:gd name="connsiteX110" fmla="*/ 4303200 w 8505198"/>
              <a:gd name="connsiteY110" fmla="*/ 2499186 h 5421759"/>
              <a:gd name="connsiteX111" fmla="*/ 3885529 w 8505198"/>
              <a:gd name="connsiteY111" fmla="*/ 2394411 h 5421759"/>
              <a:gd name="connsiteX112" fmla="*/ 3712650 w 8505198"/>
              <a:gd name="connsiteY112" fmla="*/ 2360788 h 5421759"/>
              <a:gd name="connsiteX113" fmla="*/ 3573871 w 8505198"/>
              <a:gd name="connsiteY113" fmla="*/ 2388887 h 5421759"/>
              <a:gd name="connsiteX114" fmla="*/ 3562631 w 8505198"/>
              <a:gd name="connsiteY114" fmla="*/ 2392506 h 5421759"/>
              <a:gd name="connsiteX115" fmla="*/ 3353081 w 8505198"/>
              <a:gd name="connsiteY115" fmla="*/ 2453085 h 5421759"/>
              <a:gd name="connsiteX116" fmla="*/ 2603750 w 8505198"/>
              <a:gd name="connsiteY116" fmla="*/ 2668541 h 5421759"/>
              <a:gd name="connsiteX117" fmla="*/ 2532313 w 8505198"/>
              <a:gd name="connsiteY117" fmla="*/ 2680256 h 5421759"/>
              <a:gd name="connsiteX118" fmla="*/ 2509929 w 8505198"/>
              <a:gd name="connsiteY118" fmla="*/ 2678351 h 5421759"/>
              <a:gd name="connsiteX119" fmla="*/ 2412678 w 8505198"/>
              <a:gd name="connsiteY119" fmla="*/ 2607009 h 5421759"/>
              <a:gd name="connsiteX120" fmla="*/ 2409536 w 8505198"/>
              <a:gd name="connsiteY120" fmla="*/ 2483755 h 5421759"/>
              <a:gd name="connsiteX121" fmla="*/ 2488974 w 8505198"/>
              <a:gd name="connsiteY121" fmla="*/ 2323736 h 5421759"/>
              <a:gd name="connsiteX122" fmla="*/ 2529169 w 8505198"/>
              <a:gd name="connsiteY122" fmla="*/ 2246012 h 5421759"/>
              <a:gd name="connsiteX123" fmla="*/ 2565460 w 8505198"/>
              <a:gd name="connsiteY123" fmla="*/ 2174574 h 5421759"/>
              <a:gd name="connsiteX124" fmla="*/ 2492118 w 8505198"/>
              <a:gd name="connsiteY124" fmla="*/ 2206959 h 5421759"/>
              <a:gd name="connsiteX125" fmla="*/ 1701542 w 8505198"/>
              <a:gd name="connsiteY125" fmla="*/ 2859993 h 5421759"/>
              <a:gd name="connsiteX126" fmla="*/ 1684302 w 8505198"/>
              <a:gd name="connsiteY126" fmla="*/ 2886282 h 5421759"/>
              <a:gd name="connsiteX127" fmla="*/ 1712115 w 8505198"/>
              <a:gd name="connsiteY127" fmla="*/ 2900950 h 5421759"/>
              <a:gd name="connsiteX128" fmla="*/ 1895662 w 8505198"/>
              <a:gd name="connsiteY128" fmla="*/ 2999344 h 5421759"/>
              <a:gd name="connsiteX129" fmla="*/ 2290568 w 8505198"/>
              <a:gd name="connsiteY129" fmla="*/ 3203750 h 5421759"/>
              <a:gd name="connsiteX130" fmla="*/ 3947918 w 8505198"/>
              <a:gd name="connsiteY130" fmla="*/ 3592656 h 5421759"/>
              <a:gd name="connsiteX131" fmla="*/ 4121368 w 8505198"/>
              <a:gd name="connsiteY131" fmla="*/ 3595228 h 5421759"/>
              <a:gd name="connsiteX132" fmla="*/ 5153593 w 8505198"/>
              <a:gd name="connsiteY132" fmla="*/ 3488357 h 5421759"/>
              <a:gd name="connsiteX133" fmla="*/ 5949978 w 8505198"/>
              <a:gd name="connsiteY133" fmla="*/ 3194416 h 5421759"/>
              <a:gd name="connsiteX134" fmla="*/ 6877808 w 8505198"/>
              <a:gd name="connsiteY134" fmla="*/ 2295541 h 5421759"/>
              <a:gd name="connsiteX135" fmla="*/ 7206039 w 8505198"/>
              <a:gd name="connsiteY135" fmla="*/ 1623363 h 5421759"/>
              <a:gd name="connsiteX136" fmla="*/ 7329864 w 8505198"/>
              <a:gd name="connsiteY136" fmla="*/ 1532304 h 5421759"/>
              <a:gd name="connsiteX137" fmla="*/ 7390254 w 8505198"/>
              <a:gd name="connsiteY137" fmla="*/ 1544686 h 5421759"/>
              <a:gd name="connsiteX138" fmla="*/ 7470835 w 8505198"/>
              <a:gd name="connsiteY138" fmla="*/ 1729090 h 5421759"/>
              <a:gd name="connsiteX139" fmla="*/ 6908860 w 8505198"/>
              <a:gd name="connsiteY139" fmla="*/ 2747503 h 5421759"/>
              <a:gd name="connsiteX140" fmla="*/ 5628509 w 8505198"/>
              <a:gd name="connsiteY140" fmla="*/ 3651330 h 5421759"/>
              <a:gd name="connsiteX141" fmla="*/ 4484461 w 8505198"/>
              <a:gd name="connsiteY141" fmla="*/ 3868881 h 5421759"/>
              <a:gd name="connsiteX142" fmla="*/ 4106795 w 8505198"/>
              <a:gd name="connsiteY142" fmla="*/ 3881264 h 5421759"/>
              <a:gd name="connsiteX143" fmla="*/ 3297932 w 8505198"/>
              <a:gd name="connsiteY143" fmla="*/ 3814017 h 5421759"/>
              <a:gd name="connsiteX144" fmla="*/ 2272852 w 8505198"/>
              <a:gd name="connsiteY144" fmla="*/ 3505407 h 5421759"/>
              <a:gd name="connsiteX145" fmla="*/ 1907187 w 8505198"/>
              <a:gd name="connsiteY145" fmla="*/ 3328718 h 5421759"/>
              <a:gd name="connsiteX146" fmla="*/ 1743262 w 8505198"/>
              <a:gd name="connsiteY146" fmla="*/ 3247184 h 5421759"/>
              <a:gd name="connsiteX147" fmla="*/ 1698018 w 8505198"/>
              <a:gd name="connsiteY147" fmla="*/ 3224991 h 5421759"/>
              <a:gd name="connsiteX148" fmla="*/ 1702209 w 8505198"/>
              <a:gd name="connsiteY148" fmla="*/ 3275283 h 5421759"/>
              <a:gd name="connsiteX149" fmla="*/ 1702685 w 8505198"/>
              <a:gd name="connsiteY149" fmla="*/ 3283284 h 5421759"/>
              <a:gd name="connsiteX150" fmla="*/ 1706400 w 8505198"/>
              <a:gd name="connsiteY150" fmla="*/ 3318907 h 5421759"/>
              <a:gd name="connsiteX151" fmla="*/ 2389152 w 8505198"/>
              <a:gd name="connsiteY151" fmla="*/ 4484577 h 5421759"/>
              <a:gd name="connsiteX152" fmla="*/ 3358797 w 8505198"/>
              <a:gd name="connsiteY152" fmla="*/ 4992260 h 5421759"/>
              <a:gd name="connsiteX153" fmla="*/ 3522150 w 8505198"/>
              <a:gd name="connsiteY153" fmla="*/ 5035408 h 5421759"/>
              <a:gd name="connsiteX154" fmla="*/ 3604446 w 8505198"/>
              <a:gd name="connsiteY154" fmla="*/ 5056363 h 5421759"/>
              <a:gd name="connsiteX155" fmla="*/ 3656929 w 8505198"/>
              <a:gd name="connsiteY155" fmla="*/ 5069984 h 5421759"/>
              <a:gd name="connsiteX156" fmla="*/ 3627307 w 8505198"/>
              <a:gd name="connsiteY156" fmla="*/ 4988164 h 5421759"/>
              <a:gd name="connsiteX157" fmla="*/ 3610352 w 8505198"/>
              <a:gd name="connsiteY157" fmla="*/ 4941587 h 5421759"/>
              <a:gd name="connsiteX158" fmla="*/ 3557012 w 8505198"/>
              <a:gd name="connsiteY158" fmla="*/ 4798712 h 5421759"/>
              <a:gd name="connsiteX159" fmla="*/ 3431758 w 8505198"/>
              <a:gd name="connsiteY159" fmla="*/ 4457812 h 5421759"/>
              <a:gd name="connsiteX160" fmla="*/ 3487385 w 8505198"/>
              <a:gd name="connsiteY160" fmla="*/ 4305412 h 5421759"/>
              <a:gd name="connsiteX161" fmla="*/ 3568823 w 8505198"/>
              <a:gd name="connsiteY161" fmla="*/ 4277885 h 5421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8505198" h="5421759">
                <a:moveTo>
                  <a:pt x="3904865" y="5421361"/>
                </a:moveTo>
                <a:cubicBezTo>
                  <a:pt x="3896006" y="5421342"/>
                  <a:pt x="3887149" y="5420866"/>
                  <a:pt x="3878385" y="5419932"/>
                </a:cubicBezTo>
                <a:cubicBezTo>
                  <a:pt x="3232210" y="5349638"/>
                  <a:pt x="2670235" y="5109798"/>
                  <a:pt x="2207034" y="4706891"/>
                </a:cubicBezTo>
                <a:cubicBezTo>
                  <a:pt x="1780505" y="4335416"/>
                  <a:pt x="1511709" y="3867072"/>
                  <a:pt x="1409124" y="3313669"/>
                </a:cubicBezTo>
                <a:cubicBezTo>
                  <a:pt x="1399123" y="3259757"/>
                  <a:pt x="1393504" y="3203464"/>
                  <a:pt x="1388170" y="3149077"/>
                </a:cubicBezTo>
                <a:cubicBezTo>
                  <a:pt x="1384740" y="3114025"/>
                  <a:pt x="1381121" y="3077735"/>
                  <a:pt x="1376358" y="3042016"/>
                </a:cubicBezTo>
                <a:cubicBezTo>
                  <a:pt x="1372834" y="3017841"/>
                  <a:pt x="1361528" y="2995477"/>
                  <a:pt x="1344164" y="2978294"/>
                </a:cubicBezTo>
                <a:cubicBezTo>
                  <a:pt x="1326362" y="2962349"/>
                  <a:pt x="1307455" y="2947671"/>
                  <a:pt x="1287586" y="2934383"/>
                </a:cubicBezTo>
                <a:cubicBezTo>
                  <a:pt x="1279299" y="2928668"/>
                  <a:pt x="1270822" y="2922668"/>
                  <a:pt x="1262058" y="2916191"/>
                </a:cubicBezTo>
                <a:lnTo>
                  <a:pt x="1234436" y="2895902"/>
                </a:lnTo>
                <a:lnTo>
                  <a:pt x="1219387" y="2926763"/>
                </a:lnTo>
                <a:cubicBezTo>
                  <a:pt x="1181287" y="3006202"/>
                  <a:pt x="1155950" y="3094213"/>
                  <a:pt x="1140805" y="3203560"/>
                </a:cubicBezTo>
                <a:cubicBezTo>
                  <a:pt x="1105563" y="3458544"/>
                  <a:pt x="1151378" y="3713719"/>
                  <a:pt x="1281014" y="3983467"/>
                </a:cubicBezTo>
                <a:lnTo>
                  <a:pt x="1286538" y="3994706"/>
                </a:lnTo>
                <a:cubicBezTo>
                  <a:pt x="1307112" y="4037188"/>
                  <a:pt x="1324638" y="4073764"/>
                  <a:pt x="1314065" y="4117484"/>
                </a:cubicBezTo>
                <a:cubicBezTo>
                  <a:pt x="1299111" y="4177396"/>
                  <a:pt x="1248628" y="4220640"/>
                  <a:pt x="1182525" y="4230260"/>
                </a:cubicBezTo>
                <a:cubicBezTo>
                  <a:pt x="1176400" y="4231136"/>
                  <a:pt x="1170228" y="4231574"/>
                  <a:pt x="1164046" y="4231593"/>
                </a:cubicBezTo>
                <a:cubicBezTo>
                  <a:pt x="1115983" y="4231469"/>
                  <a:pt x="1072149" y="4204076"/>
                  <a:pt x="1050985" y="4160918"/>
                </a:cubicBezTo>
                <a:cubicBezTo>
                  <a:pt x="933351" y="3931460"/>
                  <a:pt x="867057" y="3700289"/>
                  <a:pt x="854008" y="3473784"/>
                </a:cubicBezTo>
                <a:cubicBezTo>
                  <a:pt x="840482" y="3239945"/>
                  <a:pt x="883154" y="3003725"/>
                  <a:pt x="980881" y="2771601"/>
                </a:cubicBezTo>
                <a:cubicBezTo>
                  <a:pt x="999931" y="2726929"/>
                  <a:pt x="992977" y="2698068"/>
                  <a:pt x="956115" y="2665302"/>
                </a:cubicBezTo>
                <a:cubicBezTo>
                  <a:pt x="582926" y="2334023"/>
                  <a:pt x="285556" y="1994361"/>
                  <a:pt x="46764" y="1627077"/>
                </a:cubicBezTo>
                <a:cubicBezTo>
                  <a:pt x="29619" y="1600788"/>
                  <a:pt x="6283" y="1561355"/>
                  <a:pt x="853" y="1523159"/>
                </a:cubicBezTo>
                <a:cubicBezTo>
                  <a:pt x="-9148" y="1453627"/>
                  <a:pt x="26476" y="1397810"/>
                  <a:pt x="96103" y="1373903"/>
                </a:cubicBezTo>
                <a:cubicBezTo>
                  <a:pt x="110858" y="1368693"/>
                  <a:pt x="126374" y="1365997"/>
                  <a:pt x="142014" y="1365902"/>
                </a:cubicBezTo>
                <a:cubicBezTo>
                  <a:pt x="187448" y="1365902"/>
                  <a:pt x="229167" y="1389905"/>
                  <a:pt x="262505" y="1435244"/>
                </a:cubicBezTo>
                <a:cubicBezTo>
                  <a:pt x="295842" y="1480582"/>
                  <a:pt x="329180" y="1526303"/>
                  <a:pt x="361089" y="1570880"/>
                </a:cubicBezTo>
                <a:cubicBezTo>
                  <a:pt x="451196" y="1695752"/>
                  <a:pt x="544445" y="1824816"/>
                  <a:pt x="644077" y="1945784"/>
                </a:cubicBezTo>
                <a:cubicBezTo>
                  <a:pt x="853627" y="2199625"/>
                  <a:pt x="1099276" y="2434607"/>
                  <a:pt x="1396552" y="2664159"/>
                </a:cubicBezTo>
                <a:cubicBezTo>
                  <a:pt x="1403696" y="2669684"/>
                  <a:pt x="1411125" y="2674541"/>
                  <a:pt x="1415602" y="2677685"/>
                </a:cubicBezTo>
                <a:lnTo>
                  <a:pt x="1419316" y="2680161"/>
                </a:lnTo>
                <a:lnTo>
                  <a:pt x="1440462" y="2694639"/>
                </a:lnTo>
                <a:lnTo>
                  <a:pt x="1457131" y="2675589"/>
                </a:lnTo>
                <a:cubicBezTo>
                  <a:pt x="1483705" y="2644633"/>
                  <a:pt x="1509994" y="2612914"/>
                  <a:pt x="1535331" y="2582340"/>
                </a:cubicBezTo>
                <a:cubicBezTo>
                  <a:pt x="1592481" y="2513855"/>
                  <a:pt x="1645726" y="2448990"/>
                  <a:pt x="1705257" y="2388220"/>
                </a:cubicBezTo>
                <a:cubicBezTo>
                  <a:pt x="1943382" y="2144380"/>
                  <a:pt x="2243991" y="1962833"/>
                  <a:pt x="2623848" y="1833293"/>
                </a:cubicBezTo>
                <a:cubicBezTo>
                  <a:pt x="2723384" y="1799289"/>
                  <a:pt x="2826540" y="1769476"/>
                  <a:pt x="2926362" y="1740615"/>
                </a:cubicBezTo>
                <a:lnTo>
                  <a:pt x="3017040" y="1714231"/>
                </a:lnTo>
                <a:cubicBezTo>
                  <a:pt x="3028565" y="1710944"/>
                  <a:pt x="3040471" y="1709278"/>
                  <a:pt x="3052473" y="1709278"/>
                </a:cubicBezTo>
                <a:cubicBezTo>
                  <a:pt x="3104765" y="1709773"/>
                  <a:pt x="3152962" y="1737881"/>
                  <a:pt x="3179156" y="1783192"/>
                </a:cubicBezTo>
                <a:cubicBezTo>
                  <a:pt x="3210397" y="1840342"/>
                  <a:pt x="3198206" y="1912065"/>
                  <a:pt x="3147914" y="1961785"/>
                </a:cubicBezTo>
                <a:cubicBezTo>
                  <a:pt x="3090764" y="2018173"/>
                  <a:pt x="3036186" y="2077610"/>
                  <a:pt x="2983035" y="2135141"/>
                </a:cubicBezTo>
                <a:cubicBezTo>
                  <a:pt x="2959986" y="2160001"/>
                  <a:pt x="2936935" y="2184956"/>
                  <a:pt x="2913694" y="2209626"/>
                </a:cubicBezTo>
                <a:lnTo>
                  <a:pt x="2896835" y="2227533"/>
                </a:lnTo>
                <a:lnTo>
                  <a:pt x="2934935" y="2275920"/>
                </a:lnTo>
                <a:lnTo>
                  <a:pt x="3009038" y="2254965"/>
                </a:lnTo>
                <a:cubicBezTo>
                  <a:pt x="3049710" y="2243535"/>
                  <a:pt x="3090287" y="2232038"/>
                  <a:pt x="3130959" y="2220485"/>
                </a:cubicBezTo>
                <a:cubicBezTo>
                  <a:pt x="3181347" y="2206131"/>
                  <a:pt x="3231733" y="2191624"/>
                  <a:pt x="3282121" y="2176956"/>
                </a:cubicBezTo>
                <a:cubicBezTo>
                  <a:pt x="3412803" y="2138856"/>
                  <a:pt x="3547868" y="2099898"/>
                  <a:pt x="3681600" y="2065227"/>
                </a:cubicBezTo>
                <a:cubicBezTo>
                  <a:pt x="3696077" y="2061722"/>
                  <a:pt x="3710936" y="2060027"/>
                  <a:pt x="3725795" y="2060179"/>
                </a:cubicBezTo>
                <a:cubicBezTo>
                  <a:pt x="3752751" y="2060598"/>
                  <a:pt x="3779516" y="2064246"/>
                  <a:pt x="3805614" y="2071038"/>
                </a:cubicBezTo>
                <a:cubicBezTo>
                  <a:pt x="3874100" y="2088373"/>
                  <a:pt x="3943537" y="2107899"/>
                  <a:pt x="4010592" y="2126854"/>
                </a:cubicBezTo>
                <a:cubicBezTo>
                  <a:pt x="4122988" y="2158572"/>
                  <a:pt x="4239193" y="2191338"/>
                  <a:pt x="4355683" y="2214674"/>
                </a:cubicBezTo>
                <a:cubicBezTo>
                  <a:pt x="4395498" y="2222323"/>
                  <a:pt x="4436075" y="2225961"/>
                  <a:pt x="4476651" y="2225533"/>
                </a:cubicBezTo>
                <a:cubicBezTo>
                  <a:pt x="4533801" y="2225533"/>
                  <a:pt x="4591904" y="2219818"/>
                  <a:pt x="4648101" y="2214198"/>
                </a:cubicBezTo>
                <a:lnTo>
                  <a:pt x="4662198" y="2212864"/>
                </a:lnTo>
                <a:cubicBezTo>
                  <a:pt x="4871367" y="2193167"/>
                  <a:pt x="5076440" y="2142113"/>
                  <a:pt x="5270464" y="2061417"/>
                </a:cubicBezTo>
                <a:cubicBezTo>
                  <a:pt x="5681182" y="1888634"/>
                  <a:pt x="6009509" y="1622124"/>
                  <a:pt x="6246300" y="1269032"/>
                </a:cubicBezTo>
                <a:cubicBezTo>
                  <a:pt x="6306499" y="1179402"/>
                  <a:pt x="6351075" y="1078532"/>
                  <a:pt x="6395271" y="981853"/>
                </a:cubicBezTo>
                <a:cubicBezTo>
                  <a:pt x="6412131" y="943753"/>
                  <a:pt x="6429657" y="905177"/>
                  <a:pt x="6447659" y="867553"/>
                </a:cubicBezTo>
                <a:lnTo>
                  <a:pt x="6454803" y="852885"/>
                </a:lnTo>
                <a:cubicBezTo>
                  <a:pt x="6542529" y="670195"/>
                  <a:pt x="6633301" y="481410"/>
                  <a:pt x="6769795" y="325486"/>
                </a:cubicBezTo>
                <a:cubicBezTo>
                  <a:pt x="6951341" y="118412"/>
                  <a:pt x="7221090" y="-365"/>
                  <a:pt x="7510078" y="-365"/>
                </a:cubicBezTo>
                <a:cubicBezTo>
                  <a:pt x="7710293" y="-2060"/>
                  <a:pt x="7906032" y="58891"/>
                  <a:pt x="8069958" y="173943"/>
                </a:cubicBezTo>
                <a:cubicBezTo>
                  <a:pt x="8301605" y="338440"/>
                  <a:pt x="8439908" y="555705"/>
                  <a:pt x="8492772" y="838217"/>
                </a:cubicBezTo>
                <a:cubicBezTo>
                  <a:pt x="8496010" y="855552"/>
                  <a:pt x="8498582" y="873554"/>
                  <a:pt x="8501059" y="891080"/>
                </a:cubicBezTo>
                <a:cubicBezTo>
                  <a:pt x="8502107" y="898795"/>
                  <a:pt x="8503249" y="906606"/>
                  <a:pt x="8504392" y="914321"/>
                </a:cubicBezTo>
                <a:lnTo>
                  <a:pt x="8504392" y="1225027"/>
                </a:lnTo>
                <a:cubicBezTo>
                  <a:pt x="8502488" y="1249887"/>
                  <a:pt x="8500487" y="1274652"/>
                  <a:pt x="8498582" y="1299513"/>
                </a:cubicBezTo>
                <a:cubicBezTo>
                  <a:pt x="8494295" y="1353805"/>
                  <a:pt x="8489819" y="1409907"/>
                  <a:pt x="8486199" y="1465247"/>
                </a:cubicBezTo>
                <a:cubicBezTo>
                  <a:pt x="8460768" y="1858830"/>
                  <a:pt x="8388568" y="2247983"/>
                  <a:pt x="8270935" y="2624440"/>
                </a:cubicBezTo>
                <a:cubicBezTo>
                  <a:pt x="8133013" y="3064019"/>
                  <a:pt x="7930511" y="3465307"/>
                  <a:pt x="7668860" y="3817160"/>
                </a:cubicBezTo>
                <a:cubicBezTo>
                  <a:pt x="7387968" y="4193817"/>
                  <a:pt x="7039829" y="4515343"/>
                  <a:pt x="6642160" y="4765565"/>
                </a:cubicBezTo>
                <a:cubicBezTo>
                  <a:pt x="6300593" y="4981421"/>
                  <a:pt x="5930832" y="5149080"/>
                  <a:pt x="5543356" y="5263817"/>
                </a:cubicBezTo>
                <a:cubicBezTo>
                  <a:pt x="5299421" y="5336493"/>
                  <a:pt x="5049770" y="5388614"/>
                  <a:pt x="4797072" y="5419647"/>
                </a:cubicBezTo>
                <a:cubicBezTo>
                  <a:pt x="4789452" y="5420590"/>
                  <a:pt x="4781832" y="5421066"/>
                  <a:pt x="4774212" y="5421075"/>
                </a:cubicBezTo>
                <a:cubicBezTo>
                  <a:pt x="4739255" y="5420837"/>
                  <a:pt x="4705156" y="5410303"/>
                  <a:pt x="4676104" y="5390786"/>
                </a:cubicBezTo>
                <a:cubicBezTo>
                  <a:pt x="4636481" y="5365449"/>
                  <a:pt x="4596761" y="5340399"/>
                  <a:pt x="4557042" y="5315252"/>
                </a:cubicBezTo>
                <a:cubicBezTo>
                  <a:pt x="4357780" y="5189427"/>
                  <a:pt x="4151658" y="5059316"/>
                  <a:pt x="3969254" y="4903392"/>
                </a:cubicBezTo>
                <a:lnTo>
                  <a:pt x="3952776" y="4889390"/>
                </a:lnTo>
                <a:lnTo>
                  <a:pt x="3904104" y="4921870"/>
                </a:lnTo>
                <a:lnTo>
                  <a:pt x="3913629" y="4943873"/>
                </a:lnTo>
                <a:cubicBezTo>
                  <a:pt x="3924677" y="4968638"/>
                  <a:pt x="3935535" y="4994069"/>
                  <a:pt x="3946013" y="5018644"/>
                </a:cubicBezTo>
                <a:cubicBezTo>
                  <a:pt x="3970493" y="5075794"/>
                  <a:pt x="3995829" y="5135611"/>
                  <a:pt x="4025928" y="5191999"/>
                </a:cubicBezTo>
                <a:cubicBezTo>
                  <a:pt x="4059837" y="5255817"/>
                  <a:pt x="4059551" y="5307537"/>
                  <a:pt x="4025166" y="5359639"/>
                </a:cubicBezTo>
                <a:cubicBezTo>
                  <a:pt x="3998020" y="5401168"/>
                  <a:pt x="3958586" y="5421361"/>
                  <a:pt x="3904865" y="5421361"/>
                </a:cubicBezTo>
                <a:close/>
                <a:moveTo>
                  <a:pt x="3568823" y="4277885"/>
                </a:moveTo>
                <a:cubicBezTo>
                  <a:pt x="3600351" y="4278218"/>
                  <a:pt x="3630735" y="4289686"/>
                  <a:pt x="3654548" y="4310270"/>
                </a:cubicBezTo>
                <a:cubicBezTo>
                  <a:pt x="3666931" y="4320461"/>
                  <a:pt x="3678742" y="4331510"/>
                  <a:pt x="3691219" y="4343131"/>
                </a:cubicBezTo>
                <a:cubicBezTo>
                  <a:pt x="3702078" y="4352656"/>
                  <a:pt x="3713222" y="4363515"/>
                  <a:pt x="3724842" y="4373420"/>
                </a:cubicBezTo>
                <a:cubicBezTo>
                  <a:pt x="4055075" y="4653550"/>
                  <a:pt x="4414834" y="4883770"/>
                  <a:pt x="4763068" y="5106845"/>
                </a:cubicBezTo>
                <a:cubicBezTo>
                  <a:pt x="4777736" y="5115484"/>
                  <a:pt x="4794596" y="5119905"/>
                  <a:pt x="4811645" y="5119609"/>
                </a:cubicBezTo>
                <a:cubicBezTo>
                  <a:pt x="4816693" y="5119599"/>
                  <a:pt x="4821742" y="5119256"/>
                  <a:pt x="4826695" y="5118561"/>
                </a:cubicBezTo>
                <a:cubicBezTo>
                  <a:pt x="4852221" y="5114656"/>
                  <a:pt x="4877844" y="5110941"/>
                  <a:pt x="4903466" y="5107226"/>
                </a:cubicBezTo>
                <a:cubicBezTo>
                  <a:pt x="4983286" y="5095606"/>
                  <a:pt x="5065963" y="5083700"/>
                  <a:pt x="5146353" y="5065888"/>
                </a:cubicBezTo>
                <a:cubicBezTo>
                  <a:pt x="5618604" y="4961113"/>
                  <a:pt x="6051228" y="4790711"/>
                  <a:pt x="6432228" y="4558206"/>
                </a:cubicBezTo>
                <a:cubicBezTo>
                  <a:pt x="7173940" y="4105291"/>
                  <a:pt x="7693815" y="3451496"/>
                  <a:pt x="7977184" y="2615106"/>
                </a:cubicBezTo>
                <a:cubicBezTo>
                  <a:pt x="8116915" y="2202863"/>
                  <a:pt x="8193878" y="1761475"/>
                  <a:pt x="8212642" y="1265794"/>
                </a:cubicBezTo>
                <a:cubicBezTo>
                  <a:pt x="8213689" y="1239028"/>
                  <a:pt x="8215118" y="1211501"/>
                  <a:pt x="8216643" y="1185022"/>
                </a:cubicBezTo>
                <a:cubicBezTo>
                  <a:pt x="8223024" y="1067578"/>
                  <a:pt x="8229692" y="946230"/>
                  <a:pt x="8197593" y="827072"/>
                </a:cubicBezTo>
                <a:cubicBezTo>
                  <a:pt x="8120059" y="536084"/>
                  <a:pt x="7926892" y="353108"/>
                  <a:pt x="7638951" y="297959"/>
                </a:cubicBezTo>
                <a:cubicBezTo>
                  <a:pt x="7588945" y="288234"/>
                  <a:pt x="7538176" y="283261"/>
                  <a:pt x="7487218" y="283100"/>
                </a:cubicBezTo>
                <a:cubicBezTo>
                  <a:pt x="7265475" y="283100"/>
                  <a:pt x="7076119" y="384445"/>
                  <a:pt x="6939625" y="576089"/>
                </a:cubicBezTo>
                <a:cubicBezTo>
                  <a:pt x="6869998" y="673815"/>
                  <a:pt x="6815230" y="783257"/>
                  <a:pt x="6762270" y="889080"/>
                </a:cubicBezTo>
                <a:cubicBezTo>
                  <a:pt x="6742268" y="929085"/>
                  <a:pt x="6721503" y="970424"/>
                  <a:pt x="6700357" y="1010333"/>
                </a:cubicBezTo>
                <a:cubicBezTo>
                  <a:pt x="6673307" y="1061578"/>
                  <a:pt x="6647589" y="1114632"/>
                  <a:pt x="6622824" y="1165877"/>
                </a:cubicBezTo>
                <a:cubicBezTo>
                  <a:pt x="6575866" y="1262746"/>
                  <a:pt x="6527574" y="1362949"/>
                  <a:pt x="6468138" y="1452674"/>
                </a:cubicBezTo>
                <a:cubicBezTo>
                  <a:pt x="6262589" y="1763951"/>
                  <a:pt x="5979125" y="2014649"/>
                  <a:pt x="5601363" y="2220104"/>
                </a:cubicBezTo>
                <a:cubicBezTo>
                  <a:pt x="5359143" y="2351139"/>
                  <a:pt x="5095967" y="2438969"/>
                  <a:pt x="4823646" y="2479660"/>
                </a:cubicBezTo>
                <a:cubicBezTo>
                  <a:pt x="4706204" y="2497567"/>
                  <a:pt x="4591237" y="2513664"/>
                  <a:pt x="4477127" y="2513664"/>
                </a:cubicBezTo>
                <a:cubicBezTo>
                  <a:pt x="4418834" y="2514007"/>
                  <a:pt x="4360636" y="2509159"/>
                  <a:pt x="4303200" y="2499186"/>
                </a:cubicBezTo>
                <a:cubicBezTo>
                  <a:pt x="4161469" y="2475279"/>
                  <a:pt x="4021832" y="2440245"/>
                  <a:pt x="3885529" y="2394411"/>
                </a:cubicBezTo>
                <a:cubicBezTo>
                  <a:pt x="3819617" y="2371456"/>
                  <a:pt x="3764657" y="2360788"/>
                  <a:pt x="3712650" y="2360788"/>
                </a:cubicBezTo>
                <a:cubicBezTo>
                  <a:pt x="3664931" y="2360673"/>
                  <a:pt x="3617782" y="2370227"/>
                  <a:pt x="3573871" y="2388887"/>
                </a:cubicBezTo>
                <a:cubicBezTo>
                  <a:pt x="3570824" y="2390125"/>
                  <a:pt x="3566823" y="2391268"/>
                  <a:pt x="3562631" y="2392506"/>
                </a:cubicBezTo>
                <a:lnTo>
                  <a:pt x="3353081" y="2453085"/>
                </a:lnTo>
                <a:cubicBezTo>
                  <a:pt x="3107623" y="2524141"/>
                  <a:pt x="2853686" y="2597484"/>
                  <a:pt x="2603750" y="2668541"/>
                </a:cubicBezTo>
                <a:cubicBezTo>
                  <a:pt x="2580604" y="2675684"/>
                  <a:pt x="2556507" y="2679628"/>
                  <a:pt x="2532313" y="2680256"/>
                </a:cubicBezTo>
                <a:cubicBezTo>
                  <a:pt x="2524788" y="2680295"/>
                  <a:pt x="2517358" y="2679656"/>
                  <a:pt x="2509929" y="2678351"/>
                </a:cubicBezTo>
                <a:cubicBezTo>
                  <a:pt x="2468210" y="2670827"/>
                  <a:pt x="2432396" y="2644500"/>
                  <a:pt x="2412678" y="2607009"/>
                </a:cubicBezTo>
                <a:cubicBezTo>
                  <a:pt x="2392676" y="2568614"/>
                  <a:pt x="2391533" y="2523122"/>
                  <a:pt x="2409536" y="2483755"/>
                </a:cubicBezTo>
                <a:cubicBezTo>
                  <a:pt x="2433253" y="2430511"/>
                  <a:pt x="2460303" y="2378980"/>
                  <a:pt x="2488974" y="2323736"/>
                </a:cubicBezTo>
                <a:cubicBezTo>
                  <a:pt x="2502214" y="2298494"/>
                  <a:pt x="2515644" y="2272777"/>
                  <a:pt x="2529169" y="2246012"/>
                </a:cubicBezTo>
                <a:lnTo>
                  <a:pt x="2565460" y="2174574"/>
                </a:lnTo>
                <a:lnTo>
                  <a:pt x="2492118" y="2206959"/>
                </a:lnTo>
                <a:cubicBezTo>
                  <a:pt x="2143312" y="2361264"/>
                  <a:pt x="1892042" y="2568909"/>
                  <a:pt x="1701542" y="2859993"/>
                </a:cubicBezTo>
                <a:lnTo>
                  <a:pt x="1684302" y="2886282"/>
                </a:lnTo>
                <a:lnTo>
                  <a:pt x="1712115" y="2900950"/>
                </a:lnTo>
                <a:cubicBezTo>
                  <a:pt x="1774122" y="2933526"/>
                  <a:pt x="1835940" y="2966959"/>
                  <a:pt x="1895662" y="2999344"/>
                </a:cubicBezTo>
                <a:cubicBezTo>
                  <a:pt x="2030155" y="3072020"/>
                  <a:pt x="2157123" y="3140790"/>
                  <a:pt x="2290568" y="3203750"/>
                </a:cubicBezTo>
                <a:cubicBezTo>
                  <a:pt x="2801299" y="3444542"/>
                  <a:pt x="3358797" y="3575225"/>
                  <a:pt x="3947918" y="3592656"/>
                </a:cubicBezTo>
                <a:cubicBezTo>
                  <a:pt x="4006116" y="3594371"/>
                  <a:pt x="4064504" y="3595228"/>
                  <a:pt x="4121368" y="3595228"/>
                </a:cubicBezTo>
                <a:cubicBezTo>
                  <a:pt x="4490557" y="3595228"/>
                  <a:pt x="4828219" y="3560271"/>
                  <a:pt x="5153593" y="3488357"/>
                </a:cubicBezTo>
                <a:cubicBezTo>
                  <a:pt x="5451153" y="3422444"/>
                  <a:pt x="5711663" y="3326432"/>
                  <a:pt x="5949978" y="3194416"/>
                </a:cubicBezTo>
                <a:cubicBezTo>
                  <a:pt x="6323549" y="2987533"/>
                  <a:pt x="6635778" y="2685114"/>
                  <a:pt x="6877808" y="2295541"/>
                </a:cubicBezTo>
                <a:cubicBezTo>
                  <a:pt x="6993537" y="2109328"/>
                  <a:pt x="7094693" y="1902064"/>
                  <a:pt x="7206039" y="1623363"/>
                </a:cubicBezTo>
                <a:cubicBezTo>
                  <a:pt x="7229186" y="1565546"/>
                  <a:pt x="7274143" y="1532304"/>
                  <a:pt x="7329864" y="1532304"/>
                </a:cubicBezTo>
                <a:cubicBezTo>
                  <a:pt x="7350629" y="1532541"/>
                  <a:pt x="7371108" y="1536752"/>
                  <a:pt x="7390254" y="1544686"/>
                </a:cubicBezTo>
                <a:cubicBezTo>
                  <a:pt x="7468740" y="1576023"/>
                  <a:pt x="7501219" y="1650128"/>
                  <a:pt x="7470835" y="1729090"/>
                </a:cubicBezTo>
                <a:cubicBezTo>
                  <a:pt x="7316530" y="2131235"/>
                  <a:pt x="7132697" y="2464325"/>
                  <a:pt x="6908860" y="2747503"/>
                </a:cubicBezTo>
                <a:cubicBezTo>
                  <a:pt x="6579486" y="3163841"/>
                  <a:pt x="6148669" y="3467974"/>
                  <a:pt x="5628509" y="3651330"/>
                </a:cubicBezTo>
                <a:cubicBezTo>
                  <a:pt x="5290371" y="3770488"/>
                  <a:pt x="4916230" y="3841830"/>
                  <a:pt x="4484461" y="3868881"/>
                </a:cubicBezTo>
                <a:cubicBezTo>
                  <a:pt x="4355303" y="3877073"/>
                  <a:pt x="4228239" y="3881264"/>
                  <a:pt x="4106795" y="3881264"/>
                </a:cubicBezTo>
                <a:cubicBezTo>
                  <a:pt x="3835714" y="3882578"/>
                  <a:pt x="3565108" y="3860080"/>
                  <a:pt x="3297932" y="3814017"/>
                </a:cubicBezTo>
                <a:cubicBezTo>
                  <a:pt x="2930363" y="3749533"/>
                  <a:pt x="2585557" y="3645710"/>
                  <a:pt x="2272852" y="3505407"/>
                </a:cubicBezTo>
                <a:cubicBezTo>
                  <a:pt x="2149503" y="3450067"/>
                  <a:pt x="2026345" y="3388345"/>
                  <a:pt x="1907187" y="3328718"/>
                </a:cubicBezTo>
                <a:cubicBezTo>
                  <a:pt x="1853561" y="3301858"/>
                  <a:pt x="1798030" y="3274045"/>
                  <a:pt x="1743262" y="3247184"/>
                </a:cubicBezTo>
                <a:lnTo>
                  <a:pt x="1698018" y="3224991"/>
                </a:lnTo>
                <a:lnTo>
                  <a:pt x="1702209" y="3275283"/>
                </a:lnTo>
                <a:cubicBezTo>
                  <a:pt x="1702209" y="3277474"/>
                  <a:pt x="1702209" y="3280236"/>
                  <a:pt x="1702685" y="3283284"/>
                </a:cubicBezTo>
                <a:cubicBezTo>
                  <a:pt x="1702923" y="3295238"/>
                  <a:pt x="1704171" y="3307154"/>
                  <a:pt x="1706400" y="3318907"/>
                </a:cubicBezTo>
                <a:cubicBezTo>
                  <a:pt x="1802602" y="3778203"/>
                  <a:pt x="2032250" y="4170443"/>
                  <a:pt x="2389152" y="4484577"/>
                </a:cubicBezTo>
                <a:cubicBezTo>
                  <a:pt x="2646327" y="4710891"/>
                  <a:pt x="2963414" y="4877007"/>
                  <a:pt x="3358797" y="4992260"/>
                </a:cubicBezTo>
                <a:cubicBezTo>
                  <a:pt x="3412137" y="5007785"/>
                  <a:pt x="3465572" y="5020835"/>
                  <a:pt x="3522150" y="5035408"/>
                </a:cubicBezTo>
                <a:cubicBezTo>
                  <a:pt x="3548821" y="5042171"/>
                  <a:pt x="3576157" y="5049029"/>
                  <a:pt x="3604446" y="5056363"/>
                </a:cubicBezTo>
                <a:lnTo>
                  <a:pt x="3656929" y="5069984"/>
                </a:lnTo>
                <a:lnTo>
                  <a:pt x="3627307" y="4988164"/>
                </a:lnTo>
                <a:cubicBezTo>
                  <a:pt x="3620926" y="4970543"/>
                  <a:pt x="3615782" y="4956065"/>
                  <a:pt x="3610352" y="4941587"/>
                </a:cubicBezTo>
                <a:cubicBezTo>
                  <a:pt x="3592731" y="4893962"/>
                  <a:pt x="3574824" y="4846337"/>
                  <a:pt x="3557012" y="4798712"/>
                </a:cubicBezTo>
                <a:cubicBezTo>
                  <a:pt x="3515197" y="4687174"/>
                  <a:pt x="3471954" y="4571922"/>
                  <a:pt x="3431758" y="4457812"/>
                </a:cubicBezTo>
                <a:cubicBezTo>
                  <a:pt x="3411565" y="4400662"/>
                  <a:pt x="3433950" y="4339225"/>
                  <a:pt x="3487385" y="4305412"/>
                </a:cubicBezTo>
                <a:cubicBezTo>
                  <a:pt x="3511388" y="4288686"/>
                  <a:pt x="3539582" y="4279133"/>
                  <a:pt x="3568823" y="4277885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58" name="Полилиния: фигура 257">
            <a:extLst>
              <a:ext uri="{FF2B5EF4-FFF2-40B4-BE49-F238E27FC236}">
                <a16:creationId xmlns:a16="http://schemas.microsoft.com/office/drawing/2014/main" id="{06DCDF49-910C-4C4F-B6FD-C419B6C93CAB}"/>
              </a:ext>
            </a:extLst>
          </p:cNvPr>
          <p:cNvSpPr>
            <a:spLocks noChangeAspect="1"/>
          </p:cNvSpPr>
          <p:nvPr/>
        </p:nvSpPr>
        <p:spPr>
          <a:xfrm>
            <a:off x="803747" y="5178171"/>
            <a:ext cx="324000" cy="327781"/>
          </a:xfrm>
          <a:custGeom>
            <a:avLst/>
            <a:gdLst>
              <a:gd name="connsiteX0" fmla="*/ 1598601 w 4237255"/>
              <a:gd name="connsiteY0" fmla="*/ 3388739 h 4286697"/>
              <a:gd name="connsiteX1" fmla="*/ 1447821 w 4237255"/>
              <a:gd name="connsiteY1" fmla="*/ 3570857 h 4286697"/>
              <a:gd name="connsiteX2" fmla="*/ 1598506 w 4237255"/>
              <a:gd name="connsiteY2" fmla="*/ 3755071 h 4286697"/>
              <a:gd name="connsiteX3" fmla="*/ 1748620 w 4237255"/>
              <a:gd name="connsiteY3" fmla="*/ 3571048 h 4286697"/>
              <a:gd name="connsiteX4" fmla="*/ 1584564 w 4237255"/>
              <a:gd name="connsiteY4" fmla="*/ 2854090 h 4286697"/>
              <a:gd name="connsiteX5" fmla="*/ 1636511 w 4237255"/>
              <a:gd name="connsiteY5" fmla="*/ 2863055 h 4286697"/>
              <a:gd name="connsiteX6" fmla="*/ 1690042 w 4237255"/>
              <a:gd name="connsiteY6" fmla="*/ 2944589 h 4286697"/>
              <a:gd name="connsiteX7" fmla="*/ 1690042 w 4237255"/>
              <a:gd name="connsiteY7" fmla="*/ 2977736 h 4286697"/>
              <a:gd name="connsiteX8" fmla="*/ 1789863 w 4237255"/>
              <a:gd name="connsiteY8" fmla="*/ 3339114 h 4286697"/>
              <a:gd name="connsiteX9" fmla="*/ 2017606 w 4237255"/>
              <a:gd name="connsiteY9" fmla="*/ 3478274 h 4286697"/>
              <a:gd name="connsiteX10" fmla="*/ 2132668 w 4237255"/>
              <a:gd name="connsiteY10" fmla="*/ 3512279 h 4286697"/>
              <a:gd name="connsiteX11" fmla="*/ 2093616 w 4237255"/>
              <a:gd name="connsiteY11" fmla="*/ 3655916 h 4286697"/>
              <a:gd name="connsiteX12" fmla="*/ 1999223 w 4237255"/>
              <a:gd name="connsiteY12" fmla="*/ 3668679 h 4286697"/>
              <a:gd name="connsiteX13" fmla="*/ 1759288 w 4237255"/>
              <a:gd name="connsiteY13" fmla="*/ 3857370 h 4286697"/>
              <a:gd name="connsiteX14" fmla="*/ 1690137 w 4237255"/>
              <a:gd name="connsiteY14" fmla="*/ 4191888 h 4286697"/>
              <a:gd name="connsiteX15" fmla="*/ 1631653 w 4237255"/>
              <a:gd name="connsiteY15" fmla="*/ 4281232 h 4286697"/>
              <a:gd name="connsiteX16" fmla="*/ 1529164 w 4237255"/>
              <a:gd name="connsiteY16" fmla="*/ 4252657 h 4286697"/>
              <a:gd name="connsiteX17" fmla="*/ 1507161 w 4237255"/>
              <a:gd name="connsiteY17" fmla="*/ 4180076 h 4286697"/>
              <a:gd name="connsiteX18" fmla="*/ 1445439 w 4237255"/>
              <a:gd name="connsiteY18" fmla="*/ 3872514 h 4286697"/>
              <a:gd name="connsiteX19" fmla="*/ 1144735 w 4237255"/>
              <a:gd name="connsiteY19" fmla="*/ 3662964 h 4286697"/>
              <a:gd name="connsiteX20" fmla="*/ 1045008 w 4237255"/>
              <a:gd name="connsiteY20" fmla="*/ 3593527 h 4286697"/>
              <a:gd name="connsiteX21" fmla="*/ 1083680 w 4237255"/>
              <a:gd name="connsiteY21" fmla="*/ 3496086 h 4286697"/>
              <a:gd name="connsiteX22" fmla="*/ 1175882 w 4237255"/>
              <a:gd name="connsiteY22" fmla="*/ 3477036 h 4286697"/>
              <a:gd name="connsiteX23" fmla="*/ 1448106 w 4237255"/>
              <a:gd name="connsiteY23" fmla="*/ 3263295 h 4286697"/>
              <a:gd name="connsiteX24" fmla="*/ 1507638 w 4237255"/>
              <a:gd name="connsiteY24" fmla="*/ 2958495 h 4286697"/>
              <a:gd name="connsiteX25" fmla="*/ 1541261 w 4237255"/>
              <a:gd name="connsiteY25" fmla="*/ 2877628 h 4286697"/>
              <a:gd name="connsiteX26" fmla="*/ 1584564 w 4237255"/>
              <a:gd name="connsiteY26" fmla="*/ 2854090 h 4286697"/>
              <a:gd name="connsiteX27" fmla="*/ 2832946 w 4237255"/>
              <a:gd name="connsiteY27" fmla="*/ 1111883 h 4286697"/>
              <a:gd name="connsiteX28" fmla="*/ 2556721 w 4237255"/>
              <a:gd name="connsiteY28" fmla="*/ 1716054 h 4286697"/>
              <a:gd name="connsiteX29" fmla="*/ 2039704 w 4237255"/>
              <a:gd name="connsiteY29" fmla="*/ 2126486 h 4286697"/>
              <a:gd name="connsiteX30" fmla="*/ 2072565 w 4237255"/>
              <a:gd name="connsiteY30" fmla="*/ 2143631 h 4286697"/>
              <a:gd name="connsiteX31" fmla="*/ 2530432 w 4237255"/>
              <a:gd name="connsiteY31" fmla="*/ 2505010 h 4286697"/>
              <a:gd name="connsiteX32" fmla="*/ 2811039 w 4237255"/>
              <a:gd name="connsiteY32" fmla="*/ 3071462 h 4286697"/>
              <a:gd name="connsiteX33" fmla="*/ 2834566 w 4237255"/>
              <a:gd name="connsiteY33" fmla="*/ 3149376 h 4286697"/>
              <a:gd name="connsiteX34" fmla="*/ 3630761 w 4237255"/>
              <a:gd name="connsiteY34" fmla="*/ 2127248 h 4286697"/>
              <a:gd name="connsiteX35" fmla="*/ 3602186 w 4237255"/>
              <a:gd name="connsiteY35" fmla="*/ 2114580 h 4286697"/>
              <a:gd name="connsiteX36" fmla="*/ 3261286 w 4237255"/>
              <a:gd name="connsiteY36" fmla="*/ 1887409 h 4286697"/>
              <a:gd name="connsiteX37" fmla="*/ 2923339 w 4237255"/>
              <a:gd name="connsiteY37" fmla="*/ 1366867 h 4286697"/>
              <a:gd name="connsiteX38" fmla="*/ 2832946 w 4237255"/>
              <a:gd name="connsiteY38" fmla="*/ 1111883 h 4286697"/>
              <a:gd name="connsiteX39" fmla="*/ 680392 w 4237255"/>
              <a:gd name="connsiteY39" fmla="*/ 572196 h 4286697"/>
              <a:gd name="connsiteX40" fmla="*/ 428742 w 4237255"/>
              <a:gd name="connsiteY40" fmla="*/ 877282 h 4286697"/>
              <a:gd name="connsiteX41" fmla="*/ 428646 w 4237255"/>
              <a:gd name="connsiteY41" fmla="*/ 877282 h 4286697"/>
              <a:gd name="connsiteX42" fmla="*/ 679630 w 4237255"/>
              <a:gd name="connsiteY42" fmla="*/ 1185987 h 4286697"/>
              <a:gd name="connsiteX43" fmla="*/ 929376 w 4237255"/>
              <a:gd name="connsiteY43" fmla="*/ 878711 h 4286697"/>
              <a:gd name="connsiteX44" fmla="*/ 680392 w 4237255"/>
              <a:gd name="connsiteY44" fmla="*/ 572196 h 4286697"/>
              <a:gd name="connsiteX45" fmla="*/ 2819992 w 4237255"/>
              <a:gd name="connsiteY45" fmla="*/ 282160 h 4286697"/>
              <a:gd name="connsiteX46" fmla="*/ 2922767 w 4237255"/>
              <a:gd name="connsiteY46" fmla="*/ 352455 h 4286697"/>
              <a:gd name="connsiteX47" fmla="*/ 2928482 w 4237255"/>
              <a:gd name="connsiteY47" fmla="*/ 447991 h 4286697"/>
              <a:gd name="connsiteX48" fmla="*/ 3038686 w 4237255"/>
              <a:gd name="connsiteY48" fmla="*/ 1149316 h 4286697"/>
              <a:gd name="connsiteX49" fmla="*/ 3294623 w 4237255"/>
              <a:gd name="connsiteY49" fmla="*/ 1648903 h 4286697"/>
              <a:gd name="connsiteX50" fmla="*/ 3691244 w 4237255"/>
              <a:gd name="connsiteY50" fmla="*/ 1950941 h 4286697"/>
              <a:gd name="connsiteX51" fmla="*/ 4133966 w 4237255"/>
              <a:gd name="connsiteY51" fmla="*/ 2036189 h 4286697"/>
              <a:gd name="connsiteX52" fmla="*/ 4237217 w 4237255"/>
              <a:gd name="connsiteY52" fmla="*/ 2129153 h 4286697"/>
              <a:gd name="connsiteX53" fmla="*/ 4134633 w 4237255"/>
              <a:gd name="connsiteY53" fmla="*/ 2219736 h 4286697"/>
              <a:gd name="connsiteX54" fmla="*/ 3550084 w 4237255"/>
              <a:gd name="connsiteY54" fmla="*/ 2377851 h 4286697"/>
              <a:gd name="connsiteX55" fmla="*/ 3208612 w 4237255"/>
              <a:gd name="connsiteY55" fmla="*/ 2728181 h 4286697"/>
              <a:gd name="connsiteX56" fmla="*/ 2968106 w 4237255"/>
              <a:gd name="connsiteY56" fmla="*/ 3394931 h 4286697"/>
              <a:gd name="connsiteX57" fmla="*/ 2926958 w 4237255"/>
              <a:gd name="connsiteY57" fmla="*/ 3867752 h 4286697"/>
              <a:gd name="connsiteX58" fmla="*/ 2853520 w 4237255"/>
              <a:gd name="connsiteY58" fmla="*/ 3974813 h 4286697"/>
              <a:gd name="connsiteX59" fmla="*/ 2745793 w 4237255"/>
              <a:gd name="connsiteY59" fmla="*/ 3890707 h 4286697"/>
              <a:gd name="connsiteX60" fmla="*/ 2708740 w 4237255"/>
              <a:gd name="connsiteY60" fmla="*/ 3442270 h 4286697"/>
              <a:gd name="connsiteX61" fmla="*/ 2377651 w 4237255"/>
              <a:gd name="connsiteY61" fmla="*/ 2611309 h 4286697"/>
              <a:gd name="connsiteX62" fmla="*/ 1723284 w 4237255"/>
              <a:gd name="connsiteY62" fmla="*/ 2235452 h 4286697"/>
              <a:gd name="connsiteX63" fmla="*/ 1536213 w 4237255"/>
              <a:gd name="connsiteY63" fmla="*/ 2220307 h 4286697"/>
              <a:gd name="connsiteX64" fmla="*/ 1432295 w 4237255"/>
              <a:gd name="connsiteY64" fmla="*/ 2127248 h 4286697"/>
              <a:gd name="connsiteX65" fmla="*/ 1535356 w 4237255"/>
              <a:gd name="connsiteY65" fmla="*/ 2036285 h 4286697"/>
              <a:gd name="connsiteX66" fmla="*/ 1850633 w 4237255"/>
              <a:gd name="connsiteY66" fmla="*/ 1995422 h 4286697"/>
              <a:gd name="connsiteX67" fmla="*/ 2270686 w 4237255"/>
              <a:gd name="connsiteY67" fmla="*/ 1760821 h 4286697"/>
              <a:gd name="connsiteX68" fmla="*/ 2653114 w 4237255"/>
              <a:gd name="connsiteY68" fmla="*/ 1075021 h 4286697"/>
              <a:gd name="connsiteX69" fmla="*/ 2734363 w 4237255"/>
              <a:gd name="connsiteY69" fmla="*/ 590485 h 4286697"/>
              <a:gd name="connsiteX70" fmla="*/ 2745793 w 4237255"/>
              <a:gd name="connsiteY70" fmla="*/ 367314 h 4286697"/>
              <a:gd name="connsiteX71" fmla="*/ 2819992 w 4237255"/>
              <a:gd name="connsiteY71" fmla="*/ 282160 h 4286697"/>
              <a:gd name="connsiteX72" fmla="*/ 668073 w 4237255"/>
              <a:gd name="connsiteY72" fmla="*/ 622 h 4286697"/>
              <a:gd name="connsiteX73" fmla="*/ 701918 w 4237255"/>
              <a:gd name="connsiteY73" fmla="*/ 2220 h 4286697"/>
              <a:gd name="connsiteX74" fmla="*/ 770117 w 4237255"/>
              <a:gd name="connsiteY74" fmla="*/ 90612 h 4286697"/>
              <a:gd name="connsiteX75" fmla="*/ 827934 w 4237255"/>
              <a:gd name="connsiteY75" fmla="*/ 449610 h 4286697"/>
              <a:gd name="connsiteX76" fmla="*/ 1025292 w 4237255"/>
              <a:gd name="connsiteY76" fmla="*/ 723168 h 4286697"/>
              <a:gd name="connsiteX77" fmla="*/ 1257797 w 4237255"/>
              <a:gd name="connsiteY77" fmla="*/ 787461 h 4286697"/>
              <a:gd name="connsiteX78" fmla="*/ 1348761 w 4237255"/>
              <a:gd name="connsiteY78" fmla="*/ 836991 h 4286697"/>
              <a:gd name="connsiteX79" fmla="*/ 1252749 w 4237255"/>
              <a:gd name="connsiteY79" fmla="*/ 971294 h 4286697"/>
              <a:gd name="connsiteX80" fmla="*/ 1051296 w 4237255"/>
              <a:gd name="connsiteY80" fmla="*/ 1018919 h 4286697"/>
              <a:gd name="connsiteX81" fmla="*/ 846317 w 4237255"/>
              <a:gd name="connsiteY81" fmla="*/ 1260378 h 4286697"/>
              <a:gd name="connsiteX82" fmla="*/ 775547 w 4237255"/>
              <a:gd name="connsiteY82" fmla="*/ 1580227 h 4286697"/>
              <a:gd name="connsiteX83" fmla="*/ 770308 w 4237255"/>
              <a:gd name="connsiteY83" fmla="*/ 1668714 h 4286697"/>
              <a:gd name="connsiteX84" fmla="*/ 690393 w 4237255"/>
              <a:gd name="connsiteY84" fmla="*/ 1758345 h 4286697"/>
              <a:gd name="connsiteX85" fmla="*/ 593714 w 4237255"/>
              <a:gd name="connsiteY85" fmla="*/ 1691003 h 4286697"/>
              <a:gd name="connsiteX86" fmla="*/ 582666 w 4237255"/>
              <a:gd name="connsiteY86" fmla="*/ 1539079 h 4286697"/>
              <a:gd name="connsiteX87" fmla="*/ 424646 w 4237255"/>
              <a:gd name="connsiteY87" fmla="*/ 1113407 h 4286697"/>
              <a:gd name="connsiteX88" fmla="*/ 112988 w 4237255"/>
              <a:gd name="connsiteY88" fmla="*/ 971580 h 4286697"/>
              <a:gd name="connsiteX89" fmla="*/ 5641 w 4237255"/>
              <a:gd name="connsiteY89" fmla="*/ 904047 h 4286697"/>
              <a:gd name="connsiteX90" fmla="*/ 21 w 4237255"/>
              <a:gd name="connsiteY90" fmla="*/ 882902 h 4286697"/>
              <a:gd name="connsiteX91" fmla="*/ 91248 w 4237255"/>
              <a:gd name="connsiteY91" fmla="*/ 787671 h 4286697"/>
              <a:gd name="connsiteX92" fmla="*/ 92700 w 4237255"/>
              <a:gd name="connsiteY92" fmla="*/ 787652 h 4286697"/>
              <a:gd name="connsiteX93" fmla="*/ 286057 w 4237255"/>
              <a:gd name="connsiteY93" fmla="*/ 749552 h 4286697"/>
              <a:gd name="connsiteX94" fmla="*/ 510942 w 4237255"/>
              <a:gd name="connsiteY94" fmla="*/ 503712 h 4286697"/>
              <a:gd name="connsiteX95" fmla="*/ 587142 w 4237255"/>
              <a:gd name="connsiteY95" fmla="*/ 120330 h 4286697"/>
              <a:gd name="connsiteX96" fmla="*/ 596667 w 4237255"/>
              <a:gd name="connsiteY96" fmla="*/ 54227 h 4286697"/>
              <a:gd name="connsiteX97" fmla="*/ 668073 w 4237255"/>
              <a:gd name="connsiteY97" fmla="*/ 622 h 4286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4237255" h="4286697">
                <a:moveTo>
                  <a:pt x="1598601" y="3388739"/>
                </a:moveTo>
                <a:lnTo>
                  <a:pt x="1447821" y="3570857"/>
                </a:lnTo>
                <a:lnTo>
                  <a:pt x="1598506" y="3755071"/>
                </a:lnTo>
                <a:lnTo>
                  <a:pt x="1748620" y="3571048"/>
                </a:lnTo>
                <a:close/>
                <a:moveTo>
                  <a:pt x="1584564" y="2854090"/>
                </a:moveTo>
                <a:cubicBezTo>
                  <a:pt x="1600983" y="2851958"/>
                  <a:pt x="1618842" y="2855245"/>
                  <a:pt x="1636511" y="2863055"/>
                </a:cubicBezTo>
                <a:cubicBezTo>
                  <a:pt x="1671849" y="2878676"/>
                  <a:pt x="1686136" y="2908489"/>
                  <a:pt x="1690042" y="2944589"/>
                </a:cubicBezTo>
                <a:cubicBezTo>
                  <a:pt x="1690699" y="2955628"/>
                  <a:pt x="1690699" y="2966696"/>
                  <a:pt x="1690042" y="2977736"/>
                </a:cubicBezTo>
                <a:cubicBezTo>
                  <a:pt x="1697471" y="3105371"/>
                  <a:pt x="1717664" y="3229291"/>
                  <a:pt x="1789863" y="3339114"/>
                </a:cubicBezTo>
                <a:cubicBezTo>
                  <a:pt x="1844061" y="3421601"/>
                  <a:pt x="1919784" y="3465797"/>
                  <a:pt x="2017606" y="3478274"/>
                </a:cubicBezTo>
                <a:cubicBezTo>
                  <a:pt x="2056659" y="3483227"/>
                  <a:pt x="2100378" y="3473512"/>
                  <a:pt x="2132668" y="3512279"/>
                </a:cubicBezTo>
                <a:cubicBezTo>
                  <a:pt x="2173435" y="3561428"/>
                  <a:pt x="2155623" y="3638866"/>
                  <a:pt x="2093616" y="3655916"/>
                </a:cubicBezTo>
                <a:cubicBezTo>
                  <a:pt x="2063326" y="3664202"/>
                  <a:pt x="2030751" y="3664107"/>
                  <a:pt x="1999223" y="3668679"/>
                </a:cubicBezTo>
                <a:cubicBezTo>
                  <a:pt x="1883018" y="3685348"/>
                  <a:pt x="1808723" y="3754404"/>
                  <a:pt x="1759288" y="3857370"/>
                </a:cubicBezTo>
                <a:cubicBezTo>
                  <a:pt x="1708520" y="3963383"/>
                  <a:pt x="1691280" y="4075873"/>
                  <a:pt x="1690137" y="4191888"/>
                </a:cubicBezTo>
                <a:cubicBezTo>
                  <a:pt x="1690137" y="4231607"/>
                  <a:pt x="1664800" y="4269707"/>
                  <a:pt x="1631653" y="4281232"/>
                </a:cubicBezTo>
                <a:cubicBezTo>
                  <a:pt x="1595268" y="4293996"/>
                  <a:pt x="1548881" y="4284375"/>
                  <a:pt x="1529164" y="4252657"/>
                </a:cubicBezTo>
                <a:cubicBezTo>
                  <a:pt x="1515524" y="4230845"/>
                  <a:pt x="1507933" y="4205794"/>
                  <a:pt x="1507161" y="4180076"/>
                </a:cubicBezTo>
                <a:cubicBezTo>
                  <a:pt x="1508028" y="4074396"/>
                  <a:pt x="1487006" y="3969679"/>
                  <a:pt x="1445439" y="3872514"/>
                </a:cubicBezTo>
                <a:cubicBezTo>
                  <a:pt x="1390575" y="3747070"/>
                  <a:pt x="1294659" y="3662964"/>
                  <a:pt x="1144735" y="3662964"/>
                </a:cubicBezTo>
                <a:cubicBezTo>
                  <a:pt x="1092729" y="3662964"/>
                  <a:pt x="1058343" y="3638104"/>
                  <a:pt x="1045008" y="3593527"/>
                </a:cubicBezTo>
                <a:cubicBezTo>
                  <a:pt x="1033959" y="3556475"/>
                  <a:pt x="1045675" y="3515327"/>
                  <a:pt x="1083680" y="3496086"/>
                </a:cubicBezTo>
                <a:cubicBezTo>
                  <a:pt x="1110731" y="3482370"/>
                  <a:pt x="1144640" y="3480180"/>
                  <a:pt x="1175882" y="3477036"/>
                </a:cubicBezTo>
                <a:cubicBezTo>
                  <a:pt x="1313328" y="3464654"/>
                  <a:pt x="1396671" y="3383882"/>
                  <a:pt x="1448106" y="3263295"/>
                </a:cubicBezTo>
                <a:cubicBezTo>
                  <a:pt x="1489540" y="3166140"/>
                  <a:pt x="1505256" y="3064032"/>
                  <a:pt x="1507638" y="2958495"/>
                </a:cubicBezTo>
                <a:cubicBezTo>
                  <a:pt x="1509895" y="2928634"/>
                  <a:pt x="1521687" y="2900288"/>
                  <a:pt x="1541261" y="2877628"/>
                </a:cubicBezTo>
                <a:cubicBezTo>
                  <a:pt x="1553167" y="2863769"/>
                  <a:pt x="1568145" y="2856221"/>
                  <a:pt x="1584564" y="2854090"/>
                </a:cubicBezTo>
                <a:close/>
                <a:moveTo>
                  <a:pt x="2832946" y="1111883"/>
                </a:moveTo>
                <a:cubicBezTo>
                  <a:pt x="2771224" y="1330958"/>
                  <a:pt x="2688833" y="1534888"/>
                  <a:pt x="2556721" y="1716054"/>
                </a:cubicBezTo>
                <a:cubicBezTo>
                  <a:pt x="2423371" y="1898934"/>
                  <a:pt x="2255065" y="2037713"/>
                  <a:pt x="2039704" y="2126486"/>
                </a:cubicBezTo>
                <a:cubicBezTo>
                  <a:pt x="2054468" y="2134202"/>
                  <a:pt x="2063231" y="2139536"/>
                  <a:pt x="2072565" y="2143631"/>
                </a:cubicBezTo>
                <a:cubicBezTo>
                  <a:pt x="2256970" y="2223832"/>
                  <a:pt x="2408131" y="2346228"/>
                  <a:pt x="2530432" y="2505010"/>
                </a:cubicBezTo>
                <a:cubicBezTo>
                  <a:pt x="2661401" y="2675222"/>
                  <a:pt x="2749507" y="2866960"/>
                  <a:pt x="2811039" y="3071462"/>
                </a:cubicBezTo>
                <a:cubicBezTo>
                  <a:pt x="2818087" y="3094798"/>
                  <a:pt x="2825136" y="3118039"/>
                  <a:pt x="2834566" y="3149376"/>
                </a:cubicBezTo>
                <a:cubicBezTo>
                  <a:pt x="2965058" y="2697891"/>
                  <a:pt x="3177275" y="2321082"/>
                  <a:pt x="3630761" y="2127248"/>
                </a:cubicBezTo>
                <a:lnTo>
                  <a:pt x="3602186" y="2114580"/>
                </a:lnTo>
                <a:cubicBezTo>
                  <a:pt x="3475674" y="2060240"/>
                  <a:pt x="3360146" y="1983249"/>
                  <a:pt x="3261286" y="1887409"/>
                </a:cubicBezTo>
                <a:cubicBezTo>
                  <a:pt x="3108886" y="1740152"/>
                  <a:pt x="3000491" y="1563083"/>
                  <a:pt x="2923339" y="1366867"/>
                </a:cubicBezTo>
                <a:cubicBezTo>
                  <a:pt x="2891144" y="1285048"/>
                  <a:pt x="2864379" y="1201133"/>
                  <a:pt x="2832946" y="1111883"/>
                </a:cubicBezTo>
                <a:close/>
                <a:moveTo>
                  <a:pt x="680392" y="572196"/>
                </a:moveTo>
                <a:cubicBezTo>
                  <a:pt x="621051" y="697450"/>
                  <a:pt x="547709" y="803273"/>
                  <a:pt x="428742" y="877282"/>
                </a:cubicBezTo>
                <a:lnTo>
                  <a:pt x="428646" y="877282"/>
                </a:lnTo>
                <a:cubicBezTo>
                  <a:pt x="545328" y="955673"/>
                  <a:pt x="623051" y="1058257"/>
                  <a:pt x="679630" y="1185987"/>
                </a:cubicBezTo>
                <a:cubicBezTo>
                  <a:pt x="736780" y="1057305"/>
                  <a:pt x="814313" y="954816"/>
                  <a:pt x="929376" y="878711"/>
                </a:cubicBezTo>
                <a:cubicBezTo>
                  <a:pt x="815076" y="801177"/>
                  <a:pt x="736780" y="699450"/>
                  <a:pt x="680392" y="572196"/>
                </a:cubicBezTo>
                <a:close/>
                <a:moveTo>
                  <a:pt x="2819992" y="282160"/>
                </a:moveTo>
                <a:cubicBezTo>
                  <a:pt x="2872570" y="276160"/>
                  <a:pt x="2914385" y="302925"/>
                  <a:pt x="2922767" y="352455"/>
                </a:cubicBezTo>
                <a:cubicBezTo>
                  <a:pt x="2926529" y="384162"/>
                  <a:pt x="2928434" y="416061"/>
                  <a:pt x="2928482" y="447991"/>
                </a:cubicBezTo>
                <a:cubicBezTo>
                  <a:pt x="2934483" y="686116"/>
                  <a:pt x="2966582" y="921002"/>
                  <a:pt x="3038686" y="1149316"/>
                </a:cubicBezTo>
                <a:cubicBezTo>
                  <a:pt x="3095836" y="1330292"/>
                  <a:pt x="3175275" y="1499837"/>
                  <a:pt x="3294623" y="1648903"/>
                </a:cubicBezTo>
                <a:cubicBezTo>
                  <a:pt x="3399141" y="1781529"/>
                  <a:pt x="3535606" y="1885447"/>
                  <a:pt x="3691244" y="1950941"/>
                </a:cubicBezTo>
                <a:cubicBezTo>
                  <a:pt x="3832976" y="2010757"/>
                  <a:pt x="3981090" y="2035141"/>
                  <a:pt x="4133966" y="2036189"/>
                </a:cubicBezTo>
                <a:cubicBezTo>
                  <a:pt x="4195402" y="2036189"/>
                  <a:pt x="4238741" y="2076099"/>
                  <a:pt x="4237217" y="2129153"/>
                </a:cubicBezTo>
                <a:cubicBezTo>
                  <a:pt x="4235693" y="2182207"/>
                  <a:pt x="4194355" y="2219450"/>
                  <a:pt x="4134633" y="2219736"/>
                </a:cubicBezTo>
                <a:cubicBezTo>
                  <a:pt x="3925750" y="2220593"/>
                  <a:pt x="3728963" y="2265932"/>
                  <a:pt x="3550084" y="2377851"/>
                </a:cubicBezTo>
                <a:cubicBezTo>
                  <a:pt x="3407780" y="2466910"/>
                  <a:pt x="3297004" y="2586544"/>
                  <a:pt x="3208612" y="2728181"/>
                </a:cubicBezTo>
                <a:cubicBezTo>
                  <a:pt x="3080692" y="2933158"/>
                  <a:pt x="3010683" y="3159282"/>
                  <a:pt x="2968106" y="3394931"/>
                </a:cubicBezTo>
                <a:cubicBezTo>
                  <a:pt x="2938702" y="3550779"/>
                  <a:pt x="2924920" y="3709170"/>
                  <a:pt x="2926958" y="3867752"/>
                </a:cubicBezTo>
                <a:cubicBezTo>
                  <a:pt x="2928196" y="3926521"/>
                  <a:pt x="2900193" y="3964906"/>
                  <a:pt x="2853520" y="3974813"/>
                </a:cubicBezTo>
                <a:cubicBezTo>
                  <a:pt x="2798466" y="3986528"/>
                  <a:pt x="2749888" y="3946904"/>
                  <a:pt x="2745793" y="3890707"/>
                </a:cubicBezTo>
                <a:cubicBezTo>
                  <a:pt x="2735029" y="3741069"/>
                  <a:pt x="2731696" y="3590098"/>
                  <a:pt x="2708740" y="3442270"/>
                </a:cubicBezTo>
                <a:cubicBezTo>
                  <a:pt x="2661973" y="3141185"/>
                  <a:pt x="2571390" y="2854768"/>
                  <a:pt x="2377651" y="2611309"/>
                </a:cubicBezTo>
                <a:cubicBezTo>
                  <a:pt x="2209440" y="2399949"/>
                  <a:pt x="1991127" y="2273457"/>
                  <a:pt x="1723284" y="2235452"/>
                </a:cubicBezTo>
                <a:cubicBezTo>
                  <a:pt x="1661467" y="2226689"/>
                  <a:pt x="1598697" y="2223070"/>
                  <a:pt x="1536213" y="2220307"/>
                </a:cubicBezTo>
                <a:cubicBezTo>
                  <a:pt x="1473729" y="2217545"/>
                  <a:pt x="1431438" y="2181446"/>
                  <a:pt x="1432295" y="2127248"/>
                </a:cubicBezTo>
                <a:cubicBezTo>
                  <a:pt x="1432295" y="2077718"/>
                  <a:pt x="1478872" y="2035999"/>
                  <a:pt x="1535356" y="2036285"/>
                </a:cubicBezTo>
                <a:cubicBezTo>
                  <a:pt x="1641826" y="2037142"/>
                  <a:pt x="1747906" y="2023397"/>
                  <a:pt x="1850633" y="1995422"/>
                </a:cubicBezTo>
                <a:cubicBezTo>
                  <a:pt x="2008015" y="1953446"/>
                  <a:pt x="2152404" y="1872797"/>
                  <a:pt x="2270686" y="1760821"/>
                </a:cubicBezTo>
                <a:cubicBezTo>
                  <a:pt x="2470711" y="1571846"/>
                  <a:pt x="2581105" y="1333911"/>
                  <a:pt x="2653114" y="1075021"/>
                </a:cubicBezTo>
                <a:cubicBezTo>
                  <a:pt x="2697996" y="917002"/>
                  <a:pt x="2725247" y="754505"/>
                  <a:pt x="2734363" y="590485"/>
                </a:cubicBezTo>
                <a:cubicBezTo>
                  <a:pt x="2738078" y="516094"/>
                  <a:pt x="2742554" y="441704"/>
                  <a:pt x="2745793" y="367314"/>
                </a:cubicBezTo>
                <a:cubicBezTo>
                  <a:pt x="2747793" y="321118"/>
                  <a:pt x="2776463" y="287209"/>
                  <a:pt x="2819992" y="282160"/>
                </a:cubicBezTo>
                <a:close/>
                <a:moveTo>
                  <a:pt x="668073" y="622"/>
                </a:moveTo>
                <a:cubicBezTo>
                  <a:pt x="678892" y="-566"/>
                  <a:pt x="690298" y="-66"/>
                  <a:pt x="701918" y="2220"/>
                </a:cubicBezTo>
                <a:cubicBezTo>
                  <a:pt x="740018" y="9745"/>
                  <a:pt x="769451" y="46988"/>
                  <a:pt x="770117" y="90612"/>
                </a:cubicBezTo>
                <a:cubicBezTo>
                  <a:pt x="771927" y="213104"/>
                  <a:pt x="786786" y="333595"/>
                  <a:pt x="827934" y="449610"/>
                </a:cubicBezTo>
                <a:cubicBezTo>
                  <a:pt x="867082" y="559719"/>
                  <a:pt x="923184" y="657731"/>
                  <a:pt x="1025292" y="723168"/>
                </a:cubicBezTo>
                <a:cubicBezTo>
                  <a:pt x="1096349" y="768888"/>
                  <a:pt x="1175025" y="785937"/>
                  <a:pt x="1257797" y="787461"/>
                </a:cubicBezTo>
                <a:cubicBezTo>
                  <a:pt x="1297517" y="788223"/>
                  <a:pt x="1330283" y="800701"/>
                  <a:pt x="1348761" y="836991"/>
                </a:cubicBezTo>
                <a:cubicBezTo>
                  <a:pt x="1382480" y="903666"/>
                  <a:pt x="1334569" y="970818"/>
                  <a:pt x="1252749" y="971294"/>
                </a:cubicBezTo>
                <a:cubicBezTo>
                  <a:pt x="1182703" y="970351"/>
                  <a:pt x="1113503" y="986705"/>
                  <a:pt x="1051296" y="1018919"/>
                </a:cubicBezTo>
                <a:cubicBezTo>
                  <a:pt x="950616" y="1072354"/>
                  <a:pt x="889371" y="1159127"/>
                  <a:pt x="846317" y="1260378"/>
                </a:cubicBezTo>
                <a:cubicBezTo>
                  <a:pt x="803141" y="1361695"/>
                  <a:pt x="779147" y="1470147"/>
                  <a:pt x="775547" y="1580227"/>
                </a:cubicBezTo>
                <a:cubicBezTo>
                  <a:pt x="774499" y="1609755"/>
                  <a:pt x="771260" y="1639187"/>
                  <a:pt x="770308" y="1668714"/>
                </a:cubicBezTo>
                <a:cubicBezTo>
                  <a:pt x="769889" y="1714396"/>
                  <a:pt x="735732" y="1752715"/>
                  <a:pt x="690393" y="1758345"/>
                </a:cubicBezTo>
                <a:cubicBezTo>
                  <a:pt x="649626" y="1763202"/>
                  <a:pt x="600668" y="1733389"/>
                  <a:pt x="593714" y="1691003"/>
                </a:cubicBezTo>
                <a:cubicBezTo>
                  <a:pt x="585618" y="1641092"/>
                  <a:pt x="588666" y="1589466"/>
                  <a:pt x="582666" y="1539079"/>
                </a:cubicBezTo>
                <a:cubicBezTo>
                  <a:pt x="563616" y="1384774"/>
                  <a:pt x="527706" y="1236756"/>
                  <a:pt x="424646" y="1113407"/>
                </a:cubicBezTo>
                <a:cubicBezTo>
                  <a:pt x="343302" y="1016061"/>
                  <a:pt x="237765" y="972818"/>
                  <a:pt x="112988" y="971580"/>
                </a:cubicBezTo>
                <a:cubicBezTo>
                  <a:pt x="54314" y="971008"/>
                  <a:pt x="21357" y="950815"/>
                  <a:pt x="5641" y="904047"/>
                </a:cubicBezTo>
                <a:cubicBezTo>
                  <a:pt x="2783" y="894903"/>
                  <a:pt x="688" y="885664"/>
                  <a:pt x="21" y="882902"/>
                </a:cubicBezTo>
                <a:cubicBezTo>
                  <a:pt x="-1085" y="831410"/>
                  <a:pt x="39760" y="788776"/>
                  <a:pt x="91248" y="787671"/>
                </a:cubicBezTo>
                <a:cubicBezTo>
                  <a:pt x="91732" y="787661"/>
                  <a:pt x="92216" y="787652"/>
                  <a:pt x="92700" y="787652"/>
                </a:cubicBezTo>
                <a:cubicBezTo>
                  <a:pt x="159375" y="786795"/>
                  <a:pt x="224621" y="777174"/>
                  <a:pt x="286057" y="749552"/>
                </a:cubicBezTo>
                <a:cubicBezTo>
                  <a:pt x="395880" y="699641"/>
                  <a:pt x="464746" y="610868"/>
                  <a:pt x="510942" y="503712"/>
                </a:cubicBezTo>
                <a:cubicBezTo>
                  <a:pt x="562654" y="382585"/>
                  <a:pt x="588609" y="252026"/>
                  <a:pt x="587142" y="120330"/>
                </a:cubicBezTo>
                <a:cubicBezTo>
                  <a:pt x="586342" y="97904"/>
                  <a:pt x="589562" y="75514"/>
                  <a:pt x="596667" y="54227"/>
                </a:cubicBezTo>
                <a:cubicBezTo>
                  <a:pt x="608455" y="22937"/>
                  <a:pt x="635619" y="4185"/>
                  <a:pt x="668073" y="62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59" name="Полилиния: фигура 258">
            <a:extLst>
              <a:ext uri="{FF2B5EF4-FFF2-40B4-BE49-F238E27FC236}">
                <a16:creationId xmlns:a16="http://schemas.microsoft.com/office/drawing/2014/main" id="{8BC31FCB-2D2F-4CE5-AB0A-CDAF86E015F7}"/>
              </a:ext>
            </a:extLst>
          </p:cNvPr>
          <p:cNvSpPr>
            <a:spLocks noChangeAspect="1"/>
          </p:cNvSpPr>
          <p:nvPr/>
        </p:nvSpPr>
        <p:spPr>
          <a:xfrm>
            <a:off x="839747" y="3186590"/>
            <a:ext cx="252000" cy="252004"/>
          </a:xfrm>
          <a:custGeom>
            <a:avLst/>
            <a:gdLst>
              <a:gd name="connsiteX0" fmla="*/ 2910576 w 6857673"/>
              <a:gd name="connsiteY0" fmla="*/ 2421834 h 6857744"/>
              <a:gd name="connsiteX1" fmla="*/ 4000267 w 6857673"/>
              <a:gd name="connsiteY1" fmla="*/ 2853204 h 6857744"/>
              <a:gd name="connsiteX2" fmla="*/ 4007090 w 6857673"/>
              <a:gd name="connsiteY2" fmla="*/ 3137647 h 6857744"/>
              <a:gd name="connsiteX3" fmla="*/ 3722654 w 6857673"/>
              <a:gd name="connsiteY3" fmla="*/ 3144470 h 6857744"/>
              <a:gd name="connsiteX4" fmla="*/ 3720062 w 6857673"/>
              <a:gd name="connsiteY4" fmla="*/ 3141955 h 6857744"/>
              <a:gd name="connsiteX5" fmla="*/ 3208689 w 6857673"/>
              <a:gd name="connsiteY5" fmla="*/ 2855306 h 6857744"/>
              <a:gd name="connsiteX6" fmla="*/ 2183912 w 6857673"/>
              <a:gd name="connsiteY6" fmla="*/ 3144897 h 6857744"/>
              <a:gd name="connsiteX7" fmla="*/ 719424 w 6857673"/>
              <a:gd name="connsiteY7" fmla="*/ 4609595 h 6857744"/>
              <a:gd name="connsiteX8" fmla="*/ 407557 w 6857673"/>
              <a:gd name="connsiteY8" fmla="*/ 5457913 h 6857744"/>
              <a:gd name="connsiteX9" fmla="*/ 1308834 w 6857673"/>
              <a:gd name="connsiteY9" fmla="*/ 6437928 h 6857744"/>
              <a:gd name="connsiteX10" fmla="*/ 2257466 w 6857673"/>
              <a:gd name="connsiteY10" fmla="*/ 6129703 h 6857744"/>
              <a:gd name="connsiteX11" fmla="*/ 3474743 w 6857673"/>
              <a:gd name="connsiteY11" fmla="*/ 4912846 h 6857744"/>
              <a:gd name="connsiteX12" fmla="*/ 3676981 w 6857673"/>
              <a:gd name="connsiteY12" fmla="*/ 4846788 h 6857744"/>
              <a:gd name="connsiteX13" fmla="*/ 3790043 w 6857673"/>
              <a:gd name="connsiteY13" fmla="*/ 5166991 h 6857744"/>
              <a:gd name="connsiteX14" fmla="*/ 3759501 w 6857673"/>
              <a:gd name="connsiteY14" fmla="*/ 5200616 h 6857744"/>
              <a:gd name="connsiteX15" fmla="*/ 2549509 w 6857673"/>
              <a:gd name="connsiteY15" fmla="*/ 6410188 h 6857744"/>
              <a:gd name="connsiteX16" fmla="*/ 1702801 w 6857673"/>
              <a:gd name="connsiteY16" fmla="*/ 6842333 h 6857744"/>
              <a:gd name="connsiteX17" fmla="*/ 1581963 w 6857673"/>
              <a:gd name="connsiteY17" fmla="*/ 6857744 h 6857744"/>
              <a:gd name="connsiteX18" fmla="*/ 1385820 w 6857673"/>
              <a:gd name="connsiteY18" fmla="*/ 6857744 h 6857744"/>
              <a:gd name="connsiteX19" fmla="*/ 1362563 w 6857673"/>
              <a:gd name="connsiteY19" fmla="*/ 6851789 h 6857744"/>
              <a:gd name="connsiteX20" fmla="*/ 1032062 w 6857673"/>
              <a:gd name="connsiteY20" fmla="*/ 6784891 h 6857744"/>
              <a:gd name="connsiteX21" fmla="*/ 28020 w 6857673"/>
              <a:gd name="connsiteY21" fmla="*/ 5654477 h 6857744"/>
              <a:gd name="connsiteX22" fmla="*/ 0 w 6857673"/>
              <a:gd name="connsiteY22" fmla="*/ 5472344 h 6857744"/>
              <a:gd name="connsiteX23" fmla="*/ 420 w 6857673"/>
              <a:gd name="connsiteY23" fmla="*/ 5269196 h 6857744"/>
              <a:gd name="connsiteX24" fmla="*/ 25849 w 6857673"/>
              <a:gd name="connsiteY24" fmla="*/ 5101073 h 6857744"/>
              <a:gd name="connsiteX25" fmla="*/ 442793 w 6857673"/>
              <a:gd name="connsiteY25" fmla="*/ 4314260 h 6857744"/>
              <a:gd name="connsiteX26" fmla="*/ 1894741 w 6857673"/>
              <a:gd name="connsiteY26" fmla="*/ 2861260 h 6857744"/>
              <a:gd name="connsiteX27" fmla="*/ 2730311 w 6857673"/>
              <a:gd name="connsiteY27" fmla="*/ 2437451 h 6857744"/>
              <a:gd name="connsiteX28" fmla="*/ 2910576 w 6857673"/>
              <a:gd name="connsiteY28" fmla="*/ 2421834 h 6857744"/>
              <a:gd name="connsiteX29" fmla="*/ 5317185 w 6857673"/>
              <a:gd name="connsiteY29" fmla="*/ 1547 h 6857744"/>
              <a:gd name="connsiteX30" fmla="*/ 6330656 w 6857673"/>
              <a:gd name="connsiteY30" fmla="*/ 350279 h 6857744"/>
              <a:gd name="connsiteX31" fmla="*/ 6842029 w 6857673"/>
              <a:gd name="connsiteY31" fmla="*/ 1273062 h 6857744"/>
              <a:gd name="connsiteX32" fmla="*/ 6417939 w 6857673"/>
              <a:gd name="connsiteY32" fmla="*/ 2540286 h 6857744"/>
              <a:gd name="connsiteX33" fmla="*/ 4961578 w 6857673"/>
              <a:gd name="connsiteY33" fmla="*/ 3998329 h 6857744"/>
              <a:gd name="connsiteX34" fmla="*/ 4076692 w 6857673"/>
              <a:gd name="connsiteY34" fmla="*/ 4426621 h 6857744"/>
              <a:gd name="connsiteX35" fmla="*/ 2858574 w 6857673"/>
              <a:gd name="connsiteY35" fmla="*/ 4003793 h 6857744"/>
              <a:gd name="connsiteX36" fmla="*/ 2861223 w 6857673"/>
              <a:gd name="connsiteY36" fmla="*/ 3719287 h 6857744"/>
              <a:gd name="connsiteX37" fmla="*/ 3138778 w 6857673"/>
              <a:gd name="connsiteY37" fmla="*/ 3715182 h 6857744"/>
              <a:gd name="connsiteX38" fmla="*/ 3701359 w 6857673"/>
              <a:gd name="connsiteY38" fmla="*/ 4013040 h 6857744"/>
              <a:gd name="connsiteX39" fmla="*/ 4644176 w 6857673"/>
              <a:gd name="connsiteY39" fmla="*/ 3740401 h 6857744"/>
              <a:gd name="connsiteX40" fmla="*/ 5489763 w 6857673"/>
              <a:gd name="connsiteY40" fmla="*/ 2898807 h 6857744"/>
              <a:gd name="connsiteX41" fmla="*/ 6154267 w 6857673"/>
              <a:gd name="connsiteY41" fmla="*/ 2232271 h 6857744"/>
              <a:gd name="connsiteX42" fmla="*/ 6454646 w 6857673"/>
              <a:gd name="connsiteY42" fmla="*/ 1534913 h 6857744"/>
              <a:gd name="connsiteX43" fmla="*/ 5571582 w 6857673"/>
              <a:gd name="connsiteY43" fmla="*/ 422502 h 6857744"/>
              <a:gd name="connsiteX44" fmla="*/ 4623021 w 6857673"/>
              <a:gd name="connsiteY44" fmla="*/ 708590 h 6857744"/>
              <a:gd name="connsiteX45" fmla="*/ 3384448 w 6857673"/>
              <a:gd name="connsiteY45" fmla="*/ 1944221 h 6857744"/>
              <a:gd name="connsiteX46" fmla="*/ 3152228 w 6857673"/>
              <a:gd name="connsiteY46" fmla="*/ 2000262 h 6857744"/>
              <a:gd name="connsiteX47" fmla="*/ 3063754 w 6857673"/>
              <a:gd name="connsiteY47" fmla="*/ 1697571 h 6857744"/>
              <a:gd name="connsiteX48" fmla="*/ 3103052 w 6857673"/>
              <a:gd name="connsiteY48" fmla="*/ 1653089 h 6857744"/>
              <a:gd name="connsiteX49" fmla="*/ 4305479 w 6857673"/>
              <a:gd name="connsiteY49" fmla="*/ 450942 h 6857744"/>
              <a:gd name="connsiteX50" fmla="*/ 5154498 w 6857673"/>
              <a:gd name="connsiteY50" fmla="*/ 16626 h 6857744"/>
              <a:gd name="connsiteX51" fmla="*/ 5317185 w 6857673"/>
              <a:gd name="connsiteY51" fmla="*/ 1547 h 685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7673" h="6857744">
                <a:moveTo>
                  <a:pt x="2910576" y="2421834"/>
                </a:moveTo>
                <a:cubicBezTo>
                  <a:pt x="3324248" y="2407921"/>
                  <a:pt x="3689074" y="2551696"/>
                  <a:pt x="4000267" y="2853204"/>
                </a:cubicBezTo>
                <a:cubicBezTo>
                  <a:pt x="4080699" y="2929868"/>
                  <a:pt x="4083753" y="3057214"/>
                  <a:pt x="4007090" y="3137647"/>
                </a:cubicBezTo>
                <a:cubicBezTo>
                  <a:pt x="3930426" y="3218072"/>
                  <a:pt x="3803080" y="3221126"/>
                  <a:pt x="3722654" y="3144470"/>
                </a:cubicBezTo>
                <a:cubicBezTo>
                  <a:pt x="3721779" y="3143636"/>
                  <a:pt x="3720917" y="3142802"/>
                  <a:pt x="3720062" y="3141955"/>
                </a:cubicBezTo>
                <a:cubicBezTo>
                  <a:pt x="3574566" y="3001082"/>
                  <a:pt x="3406724" y="2898948"/>
                  <a:pt x="3208689" y="2855306"/>
                </a:cubicBezTo>
                <a:cubicBezTo>
                  <a:pt x="2816403" y="2769003"/>
                  <a:pt x="2470211" y="2861470"/>
                  <a:pt x="2183912" y="3144897"/>
                </a:cubicBezTo>
                <a:cubicBezTo>
                  <a:pt x="1693275" y="3630582"/>
                  <a:pt x="1205110" y="4118817"/>
                  <a:pt x="719424" y="4609595"/>
                </a:cubicBezTo>
                <a:cubicBezTo>
                  <a:pt x="486855" y="4843705"/>
                  <a:pt x="386402" y="5130004"/>
                  <a:pt x="407557" y="5457913"/>
                </a:cubicBezTo>
                <a:cubicBezTo>
                  <a:pt x="439080" y="5946029"/>
                  <a:pt x="823660" y="6364374"/>
                  <a:pt x="1308834" y="6437928"/>
                </a:cubicBezTo>
                <a:cubicBezTo>
                  <a:pt x="1675622" y="6493548"/>
                  <a:pt x="1994004" y="6391204"/>
                  <a:pt x="2257466" y="6129703"/>
                </a:cubicBezTo>
                <a:cubicBezTo>
                  <a:pt x="2664556" y="5725368"/>
                  <a:pt x="3070318" y="5319751"/>
                  <a:pt x="3474743" y="4912846"/>
                </a:cubicBezTo>
                <a:cubicBezTo>
                  <a:pt x="3531765" y="4855684"/>
                  <a:pt x="3597473" y="4827874"/>
                  <a:pt x="3676981" y="4846788"/>
                </a:cubicBezTo>
                <a:cubicBezTo>
                  <a:pt x="3822967" y="4881813"/>
                  <a:pt x="3880970" y="5047834"/>
                  <a:pt x="3790043" y="5166991"/>
                </a:cubicBezTo>
                <a:cubicBezTo>
                  <a:pt x="3780628" y="5178872"/>
                  <a:pt x="3770422" y="5190108"/>
                  <a:pt x="3759501" y="5200616"/>
                </a:cubicBezTo>
                <a:cubicBezTo>
                  <a:pt x="3356238" y="5603830"/>
                  <a:pt x="2952912" y="6007023"/>
                  <a:pt x="2549509" y="6410188"/>
                </a:cubicBezTo>
                <a:cubicBezTo>
                  <a:pt x="2313927" y="6646120"/>
                  <a:pt x="2032322" y="6791125"/>
                  <a:pt x="1702801" y="6842333"/>
                </a:cubicBezTo>
                <a:cubicBezTo>
                  <a:pt x="1662662" y="6848567"/>
                  <a:pt x="1622243" y="6852630"/>
                  <a:pt x="1581963" y="6857744"/>
                </a:cubicBezTo>
                <a:lnTo>
                  <a:pt x="1385820" y="6857744"/>
                </a:lnTo>
                <a:cubicBezTo>
                  <a:pt x="1378045" y="6855782"/>
                  <a:pt x="1370409" y="6853331"/>
                  <a:pt x="1362563" y="6851789"/>
                </a:cubicBezTo>
                <a:cubicBezTo>
                  <a:pt x="1252163" y="6830144"/>
                  <a:pt x="1137349" y="6821247"/>
                  <a:pt x="1032062" y="6784891"/>
                </a:cubicBezTo>
                <a:cubicBezTo>
                  <a:pt x="487275" y="6596944"/>
                  <a:pt x="151590" y="6218458"/>
                  <a:pt x="28020" y="5654477"/>
                </a:cubicBezTo>
                <a:cubicBezTo>
                  <a:pt x="14851" y="5594583"/>
                  <a:pt x="9317" y="5532938"/>
                  <a:pt x="0" y="5472344"/>
                </a:cubicBezTo>
                <a:lnTo>
                  <a:pt x="420" y="5269196"/>
                </a:lnTo>
                <a:cubicBezTo>
                  <a:pt x="8826" y="5213155"/>
                  <a:pt x="15551" y="5156694"/>
                  <a:pt x="25849" y="5101073"/>
                </a:cubicBezTo>
                <a:cubicBezTo>
                  <a:pt x="82380" y="4795230"/>
                  <a:pt x="223463" y="4533659"/>
                  <a:pt x="442793" y="4314260"/>
                </a:cubicBezTo>
                <a:cubicBezTo>
                  <a:pt x="926614" y="3829835"/>
                  <a:pt x="1410597" y="3345502"/>
                  <a:pt x="1894741" y="2861260"/>
                </a:cubicBezTo>
                <a:cubicBezTo>
                  <a:pt x="2126961" y="2629111"/>
                  <a:pt x="2405204" y="2482214"/>
                  <a:pt x="2730311" y="2437451"/>
                </a:cubicBezTo>
                <a:cubicBezTo>
                  <a:pt x="2791387" y="2429028"/>
                  <a:pt x="2851480" y="2423822"/>
                  <a:pt x="2910576" y="2421834"/>
                </a:cubicBezTo>
                <a:close/>
                <a:moveTo>
                  <a:pt x="5317185" y="1547"/>
                </a:moveTo>
                <a:cubicBezTo>
                  <a:pt x="5691904" y="-14915"/>
                  <a:pt x="6032089" y="99890"/>
                  <a:pt x="6330656" y="350279"/>
                </a:cubicBezTo>
                <a:cubicBezTo>
                  <a:pt x="6618356" y="591605"/>
                  <a:pt x="6791942" y="901791"/>
                  <a:pt x="6842029" y="1273062"/>
                </a:cubicBezTo>
                <a:cubicBezTo>
                  <a:pt x="6907876" y="1762088"/>
                  <a:pt x="6765743" y="2188769"/>
                  <a:pt x="6417939" y="2540286"/>
                </a:cubicBezTo>
                <a:cubicBezTo>
                  <a:pt x="5934867" y="3028591"/>
                  <a:pt x="5449413" y="3514605"/>
                  <a:pt x="4961578" y="3998329"/>
                </a:cubicBezTo>
                <a:cubicBezTo>
                  <a:pt x="4716399" y="4243017"/>
                  <a:pt x="4421133" y="4390615"/>
                  <a:pt x="4076692" y="4426621"/>
                </a:cubicBezTo>
                <a:cubicBezTo>
                  <a:pt x="3606720" y="4475657"/>
                  <a:pt x="3198602" y="4334084"/>
                  <a:pt x="2858574" y="4003793"/>
                </a:cubicBezTo>
                <a:cubicBezTo>
                  <a:pt x="2780740" y="3924495"/>
                  <a:pt x="2781926" y="3797121"/>
                  <a:pt x="2861223" y="3719287"/>
                </a:cubicBezTo>
                <a:cubicBezTo>
                  <a:pt x="2937830" y="3644088"/>
                  <a:pt x="3059978" y="3642280"/>
                  <a:pt x="3138778" y="3715182"/>
                </a:cubicBezTo>
                <a:cubicBezTo>
                  <a:pt x="3297654" y="3869295"/>
                  <a:pt x="3483290" y="3974371"/>
                  <a:pt x="3701359" y="4013040"/>
                </a:cubicBezTo>
                <a:cubicBezTo>
                  <a:pt x="4058619" y="4076086"/>
                  <a:pt x="4380434" y="3992024"/>
                  <a:pt x="4644176" y="3740401"/>
                </a:cubicBezTo>
                <a:cubicBezTo>
                  <a:pt x="4931806" y="3465941"/>
                  <a:pt x="5208508" y="3179992"/>
                  <a:pt x="5489763" y="2898807"/>
                </a:cubicBezTo>
                <a:cubicBezTo>
                  <a:pt x="5711614" y="2676955"/>
                  <a:pt x="5935497" y="2457065"/>
                  <a:pt x="6154267" y="2232271"/>
                </a:cubicBezTo>
                <a:cubicBezTo>
                  <a:pt x="6356224" y="2024850"/>
                  <a:pt x="6451704" y="1771755"/>
                  <a:pt x="6454646" y="1534913"/>
                </a:cubicBezTo>
                <a:cubicBezTo>
                  <a:pt x="6452895" y="960494"/>
                  <a:pt x="6085547" y="513708"/>
                  <a:pt x="5571582" y="422502"/>
                </a:cubicBezTo>
                <a:cubicBezTo>
                  <a:pt x="5210189" y="358405"/>
                  <a:pt x="4886553" y="450522"/>
                  <a:pt x="4623021" y="708590"/>
                </a:cubicBezTo>
                <a:cubicBezTo>
                  <a:pt x="4206287" y="1116498"/>
                  <a:pt x="3796628" y="1531690"/>
                  <a:pt x="3384448" y="1944221"/>
                </a:cubicBezTo>
                <a:cubicBezTo>
                  <a:pt x="3317829" y="2010910"/>
                  <a:pt x="3241333" y="2035287"/>
                  <a:pt x="3152228" y="2000262"/>
                </a:cubicBezTo>
                <a:cubicBezTo>
                  <a:pt x="3030900" y="1952978"/>
                  <a:pt x="2988099" y="1803699"/>
                  <a:pt x="3063754" y="1697571"/>
                </a:cubicBezTo>
                <a:cubicBezTo>
                  <a:pt x="3075641" y="1681715"/>
                  <a:pt x="3088783" y="1666838"/>
                  <a:pt x="3103052" y="1653089"/>
                </a:cubicBezTo>
                <a:cubicBezTo>
                  <a:pt x="3503836" y="1252490"/>
                  <a:pt x="3904647" y="851775"/>
                  <a:pt x="4305479" y="450942"/>
                </a:cubicBezTo>
                <a:cubicBezTo>
                  <a:pt x="4541761" y="213890"/>
                  <a:pt x="4823086" y="62929"/>
                  <a:pt x="5154498" y="16626"/>
                </a:cubicBezTo>
                <a:cubicBezTo>
                  <a:pt x="5209418" y="8929"/>
                  <a:pt x="5263654" y="3899"/>
                  <a:pt x="5317185" y="1547"/>
                </a:cubicBezTo>
                <a:close/>
              </a:path>
            </a:pathLst>
          </a:custGeom>
          <a:solidFill>
            <a:schemeClr val="bg1"/>
          </a:solidFill>
          <a:ln w="700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60" name="Полилиния: фигура 259">
            <a:extLst>
              <a:ext uri="{FF2B5EF4-FFF2-40B4-BE49-F238E27FC236}">
                <a16:creationId xmlns:a16="http://schemas.microsoft.com/office/drawing/2014/main" id="{8A954D16-14DA-4F81-9C36-F1FBAEEA5AB4}"/>
              </a:ext>
            </a:extLst>
          </p:cNvPr>
          <p:cNvSpPr>
            <a:spLocks noChangeAspect="1"/>
          </p:cNvSpPr>
          <p:nvPr/>
        </p:nvSpPr>
        <p:spPr>
          <a:xfrm>
            <a:off x="784007" y="2071691"/>
            <a:ext cx="363481" cy="360000"/>
          </a:xfrm>
          <a:custGeom>
            <a:avLst/>
            <a:gdLst>
              <a:gd name="connsiteX0" fmla="*/ 537909 w 4869428"/>
              <a:gd name="connsiteY0" fmla="*/ 2147782 h 4822798"/>
              <a:gd name="connsiteX1" fmla="*/ 626146 w 4869428"/>
              <a:gd name="connsiteY1" fmla="*/ 2195990 h 4822798"/>
              <a:gd name="connsiteX2" fmla="*/ 2309880 w 4869428"/>
              <a:gd name="connsiteY2" fmla="*/ 3853340 h 4822798"/>
              <a:gd name="connsiteX3" fmla="*/ 2699548 w 4869428"/>
              <a:gd name="connsiteY3" fmla="*/ 4236721 h 4822798"/>
              <a:gd name="connsiteX4" fmla="*/ 2759269 w 4869428"/>
              <a:gd name="connsiteY4" fmla="*/ 4278822 h 4822798"/>
              <a:gd name="connsiteX5" fmla="*/ 2545529 w 4869428"/>
              <a:gd name="connsiteY5" fmla="*/ 4313683 h 4822798"/>
              <a:gd name="connsiteX6" fmla="*/ 462792 w 4869428"/>
              <a:gd name="connsiteY6" fmla="*/ 2262188 h 4822798"/>
              <a:gd name="connsiteX7" fmla="*/ 435741 w 4869428"/>
              <a:gd name="connsiteY7" fmla="*/ 2235423 h 4822798"/>
              <a:gd name="connsiteX8" fmla="*/ 441742 w 4869428"/>
              <a:gd name="connsiteY8" fmla="*/ 2180083 h 4822798"/>
              <a:gd name="connsiteX9" fmla="*/ 537909 w 4869428"/>
              <a:gd name="connsiteY9" fmla="*/ 2147782 h 4822798"/>
              <a:gd name="connsiteX10" fmla="*/ 968904 w 4869428"/>
              <a:gd name="connsiteY10" fmla="*/ 1718240 h 4822798"/>
              <a:gd name="connsiteX11" fmla="*/ 1033721 w 4869428"/>
              <a:gd name="connsiteY11" fmla="*/ 1755744 h 4822798"/>
              <a:gd name="connsiteX12" fmla="*/ 3150462 w 4869428"/>
              <a:gd name="connsiteY12" fmla="*/ 3839338 h 4822798"/>
              <a:gd name="connsiteX13" fmla="*/ 3137032 w 4869428"/>
              <a:gd name="connsiteY13" fmla="*/ 3924301 h 4822798"/>
              <a:gd name="connsiteX14" fmla="*/ 3051497 w 4869428"/>
              <a:gd name="connsiteY14" fmla="*/ 3952400 h 4822798"/>
              <a:gd name="connsiteX15" fmla="*/ 2983203 w 4869428"/>
              <a:gd name="connsiteY15" fmla="*/ 3906680 h 4822798"/>
              <a:gd name="connsiteX16" fmla="*/ 1733618 w 4869428"/>
              <a:gd name="connsiteY16" fmla="*/ 2676716 h 4822798"/>
              <a:gd name="connsiteX17" fmla="*/ 873034 w 4869428"/>
              <a:gd name="connsiteY17" fmla="*/ 1830325 h 4822798"/>
              <a:gd name="connsiteX18" fmla="*/ 892084 w 4869428"/>
              <a:gd name="connsiteY18" fmla="*/ 1732027 h 4822798"/>
              <a:gd name="connsiteX19" fmla="*/ 968904 w 4869428"/>
              <a:gd name="connsiteY19" fmla="*/ 1718240 h 4822798"/>
              <a:gd name="connsiteX20" fmla="*/ 1356892 w 4869428"/>
              <a:gd name="connsiteY20" fmla="*/ 1290793 h 4822798"/>
              <a:gd name="connsiteX21" fmla="*/ 1437866 w 4869428"/>
              <a:gd name="connsiteY21" fmla="*/ 1313022 h 4822798"/>
              <a:gd name="connsiteX22" fmla="*/ 1588076 w 4869428"/>
              <a:gd name="connsiteY22" fmla="*/ 1458468 h 4822798"/>
              <a:gd name="connsiteX23" fmla="*/ 3555369 w 4869428"/>
              <a:gd name="connsiteY23" fmla="*/ 3396044 h 4822798"/>
              <a:gd name="connsiteX24" fmla="*/ 3600994 w 4869428"/>
              <a:gd name="connsiteY24" fmla="*/ 3478531 h 4822798"/>
              <a:gd name="connsiteX25" fmla="*/ 3495743 w 4869428"/>
              <a:gd name="connsiteY25" fmla="*/ 3547777 h 4822798"/>
              <a:gd name="connsiteX26" fmla="*/ 3411732 w 4869428"/>
              <a:gd name="connsiteY26" fmla="*/ 3491294 h 4822798"/>
              <a:gd name="connsiteX27" fmla="*/ 2750888 w 4869428"/>
              <a:gd name="connsiteY27" fmla="*/ 2841594 h 4822798"/>
              <a:gd name="connsiteX28" fmla="*/ 1314994 w 4869428"/>
              <a:gd name="connsiteY28" fmla="*/ 1427608 h 4822798"/>
              <a:gd name="connsiteX29" fmla="*/ 1278132 w 4869428"/>
              <a:gd name="connsiteY29" fmla="*/ 1328643 h 4822798"/>
              <a:gd name="connsiteX30" fmla="*/ 1356892 w 4869428"/>
              <a:gd name="connsiteY30" fmla="*/ 1290793 h 4822798"/>
              <a:gd name="connsiteX31" fmla="*/ 1802674 w 4869428"/>
              <a:gd name="connsiteY31" fmla="*/ 859346 h 4822798"/>
              <a:gd name="connsiteX32" fmla="*/ 1882874 w 4869428"/>
              <a:gd name="connsiteY32" fmla="*/ 912019 h 4822798"/>
              <a:gd name="connsiteX33" fmla="*/ 2659257 w 4869428"/>
              <a:gd name="connsiteY33" fmla="*/ 1674686 h 4822798"/>
              <a:gd name="connsiteX34" fmla="*/ 3983232 w 4869428"/>
              <a:gd name="connsiteY34" fmla="*/ 2978849 h 4822798"/>
              <a:gd name="connsiteX35" fmla="*/ 4031714 w 4869428"/>
              <a:gd name="connsiteY35" fmla="*/ 3054097 h 4822798"/>
              <a:gd name="connsiteX36" fmla="*/ 3936464 w 4869428"/>
              <a:gd name="connsiteY36" fmla="*/ 3107532 h 4822798"/>
              <a:gd name="connsiteX37" fmla="*/ 3836166 w 4869428"/>
              <a:gd name="connsiteY37" fmla="*/ 3070289 h 4822798"/>
              <a:gd name="connsiteX38" fmla="*/ 2573246 w 4869428"/>
              <a:gd name="connsiteY38" fmla="*/ 1825657 h 4822798"/>
              <a:gd name="connsiteX39" fmla="*/ 1743143 w 4869428"/>
              <a:gd name="connsiteY39" fmla="*/ 1009175 h 4822798"/>
              <a:gd name="connsiteX40" fmla="*/ 1696946 w 4869428"/>
              <a:gd name="connsiteY40" fmla="*/ 927450 h 4822798"/>
              <a:gd name="connsiteX41" fmla="*/ 1802674 w 4869428"/>
              <a:gd name="connsiteY41" fmla="*/ 859346 h 4822798"/>
              <a:gd name="connsiteX42" fmla="*/ 2243384 w 4869428"/>
              <a:gd name="connsiteY42" fmla="*/ 454153 h 4822798"/>
              <a:gd name="connsiteX43" fmla="*/ 2311880 w 4869428"/>
              <a:gd name="connsiteY43" fmla="*/ 493110 h 4822798"/>
              <a:gd name="connsiteX44" fmla="*/ 4407761 w 4869428"/>
              <a:gd name="connsiteY44" fmla="*/ 2557559 h 4822798"/>
              <a:gd name="connsiteX45" fmla="*/ 4453101 w 4869428"/>
              <a:gd name="connsiteY45" fmla="*/ 2635283 h 4822798"/>
              <a:gd name="connsiteX46" fmla="*/ 4326418 w 4869428"/>
              <a:gd name="connsiteY46" fmla="*/ 2692433 h 4822798"/>
              <a:gd name="connsiteX47" fmla="*/ 4264886 w 4869428"/>
              <a:gd name="connsiteY47" fmla="*/ 2651475 h 4822798"/>
              <a:gd name="connsiteX48" fmla="*/ 3610709 w 4869428"/>
              <a:gd name="connsiteY48" fmla="*/ 2008252 h 4822798"/>
              <a:gd name="connsiteX49" fmla="*/ 2146907 w 4869428"/>
              <a:gd name="connsiteY49" fmla="*/ 568263 h 4822798"/>
              <a:gd name="connsiteX50" fmla="*/ 2165957 w 4869428"/>
              <a:gd name="connsiteY50" fmla="*/ 468917 h 4822798"/>
              <a:gd name="connsiteX51" fmla="*/ 2243384 w 4869428"/>
              <a:gd name="connsiteY51" fmla="*/ 454153 h 4822798"/>
              <a:gd name="connsiteX52" fmla="*/ 2383503 w 4869428"/>
              <a:gd name="connsiteY52" fmla="*/ 132934 h 4822798"/>
              <a:gd name="connsiteX53" fmla="*/ 1733999 w 4869428"/>
              <a:gd name="connsiteY53" fmla="*/ 245746 h 4822798"/>
              <a:gd name="connsiteX54" fmla="*/ 179709 w 4869428"/>
              <a:gd name="connsiteY54" fmla="*/ 2399253 h 4822798"/>
              <a:gd name="connsiteX55" fmla="*/ 351731 w 4869428"/>
              <a:gd name="connsiteY55" fmla="*/ 3258217 h 4822798"/>
              <a:gd name="connsiteX56" fmla="*/ 2318929 w 4869428"/>
              <a:gd name="connsiteY56" fmla="*/ 4685348 h 4822798"/>
              <a:gd name="connsiteX57" fmla="*/ 3331722 w 4869428"/>
              <a:gd name="connsiteY57" fmla="*/ 4506183 h 4822798"/>
              <a:gd name="connsiteX58" fmla="*/ 4536540 w 4869428"/>
              <a:gd name="connsiteY58" fmla="*/ 3184493 h 4822798"/>
              <a:gd name="connsiteX59" fmla="*/ 4673319 w 4869428"/>
              <a:gd name="connsiteY59" fmla="*/ 2207895 h 4822798"/>
              <a:gd name="connsiteX60" fmla="*/ 4110486 w 4869428"/>
              <a:gd name="connsiteY60" fmla="*/ 912495 h 4822798"/>
              <a:gd name="connsiteX61" fmla="*/ 2383503 w 4869428"/>
              <a:gd name="connsiteY61" fmla="*/ 132934 h 4822798"/>
              <a:gd name="connsiteX62" fmla="*/ 2482188 w 4869428"/>
              <a:gd name="connsiteY62" fmla="*/ 0 h 4822798"/>
              <a:gd name="connsiteX63" fmla="*/ 3983328 w 4869428"/>
              <a:gd name="connsiteY63" fmla="*/ 555308 h 4822798"/>
              <a:gd name="connsiteX64" fmla="*/ 4718372 w 4869428"/>
              <a:gd name="connsiteY64" fmla="*/ 1622108 h 4822798"/>
              <a:gd name="connsiteX65" fmla="*/ 4867914 w 4869428"/>
              <a:gd name="connsiteY65" fmla="*/ 2358295 h 4822798"/>
              <a:gd name="connsiteX66" fmla="*/ 4790857 w 4869428"/>
              <a:gd name="connsiteY66" fmla="*/ 2948845 h 4822798"/>
              <a:gd name="connsiteX67" fmla="*/ 4079244 w 4869428"/>
              <a:gd name="connsiteY67" fmla="*/ 4165473 h 4822798"/>
              <a:gd name="connsiteX68" fmla="*/ 2832422 w 4869428"/>
              <a:gd name="connsiteY68" fmla="*/ 4787646 h 4822798"/>
              <a:gd name="connsiteX69" fmla="*/ 846364 w 4869428"/>
              <a:gd name="connsiteY69" fmla="*/ 4232815 h 4822798"/>
              <a:gd name="connsiteX70" fmla="*/ 38168 w 4869428"/>
              <a:gd name="connsiteY70" fmla="*/ 2831497 h 4822798"/>
              <a:gd name="connsiteX71" fmla="*/ 530420 w 4869428"/>
              <a:gd name="connsiteY71" fmla="*/ 936022 h 4822798"/>
              <a:gd name="connsiteX72" fmla="*/ 1838393 w 4869428"/>
              <a:gd name="connsiteY72" fmla="*/ 80391 h 4822798"/>
              <a:gd name="connsiteX73" fmla="*/ 2482188 w 4869428"/>
              <a:gd name="connsiteY73" fmla="*/ 0 h 4822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4869428" h="4822798">
                <a:moveTo>
                  <a:pt x="537909" y="2147782"/>
                </a:moveTo>
                <a:cubicBezTo>
                  <a:pt x="567663" y="2150389"/>
                  <a:pt x="596095" y="2166415"/>
                  <a:pt x="626146" y="2195990"/>
                </a:cubicBezTo>
                <a:cubicBezTo>
                  <a:pt x="1187295" y="2748440"/>
                  <a:pt x="1748543" y="3300890"/>
                  <a:pt x="2309880" y="3853340"/>
                </a:cubicBezTo>
                <a:cubicBezTo>
                  <a:pt x="2439706" y="3981165"/>
                  <a:pt x="2568960" y="4109562"/>
                  <a:pt x="2699548" y="4236721"/>
                </a:cubicBezTo>
                <a:cubicBezTo>
                  <a:pt x="2717360" y="4254057"/>
                  <a:pt x="2740791" y="4265772"/>
                  <a:pt x="2759269" y="4278822"/>
                </a:cubicBezTo>
                <a:cubicBezTo>
                  <a:pt x="2695262" y="4363880"/>
                  <a:pt x="2605060" y="4372357"/>
                  <a:pt x="2545529" y="4313683"/>
                </a:cubicBezTo>
                <a:lnTo>
                  <a:pt x="462792" y="2262188"/>
                </a:lnTo>
                <a:cubicBezTo>
                  <a:pt x="453743" y="2253235"/>
                  <a:pt x="445456" y="2243138"/>
                  <a:pt x="435741" y="2235423"/>
                </a:cubicBezTo>
                <a:cubicBezTo>
                  <a:pt x="408880" y="2213516"/>
                  <a:pt x="416691" y="2197323"/>
                  <a:pt x="441742" y="2180083"/>
                </a:cubicBezTo>
                <a:cubicBezTo>
                  <a:pt x="477080" y="2155985"/>
                  <a:pt x="508155" y="2145174"/>
                  <a:pt x="537909" y="2147782"/>
                </a:cubicBezTo>
                <a:close/>
                <a:moveTo>
                  <a:pt x="968904" y="1718240"/>
                </a:moveTo>
                <a:cubicBezTo>
                  <a:pt x="991407" y="1722026"/>
                  <a:pt x="1011909" y="1734361"/>
                  <a:pt x="1033721" y="1755744"/>
                </a:cubicBezTo>
                <a:lnTo>
                  <a:pt x="3150462" y="3839338"/>
                </a:lnTo>
                <a:cubicBezTo>
                  <a:pt x="3189610" y="3877438"/>
                  <a:pt x="3186943" y="3900012"/>
                  <a:pt x="3137032" y="3924301"/>
                </a:cubicBezTo>
                <a:cubicBezTo>
                  <a:pt x="3113410" y="3935921"/>
                  <a:pt x="3086740" y="3941065"/>
                  <a:pt x="3051497" y="3952400"/>
                </a:cubicBezTo>
                <a:cubicBezTo>
                  <a:pt x="3030257" y="3938493"/>
                  <a:pt x="3003110" y="3926206"/>
                  <a:pt x="2983203" y="3906680"/>
                </a:cubicBezTo>
                <a:cubicBezTo>
                  <a:pt x="2566132" y="3497228"/>
                  <a:pt x="2149604" y="3087244"/>
                  <a:pt x="1733618" y="2676716"/>
                </a:cubicBezTo>
                <a:cubicBezTo>
                  <a:pt x="1446916" y="2394519"/>
                  <a:pt x="1160054" y="2112389"/>
                  <a:pt x="873034" y="1830325"/>
                </a:cubicBezTo>
                <a:cubicBezTo>
                  <a:pt x="825409" y="1783557"/>
                  <a:pt x="830458" y="1758506"/>
                  <a:pt x="892084" y="1732027"/>
                </a:cubicBezTo>
                <a:cubicBezTo>
                  <a:pt x="921898" y="1719216"/>
                  <a:pt x="946401" y="1714454"/>
                  <a:pt x="968904" y="1718240"/>
                </a:cubicBezTo>
                <a:close/>
                <a:moveTo>
                  <a:pt x="1356892" y="1290793"/>
                </a:moveTo>
                <a:cubicBezTo>
                  <a:pt x="1387289" y="1287852"/>
                  <a:pt x="1418054" y="1294925"/>
                  <a:pt x="1437866" y="1313022"/>
                </a:cubicBezTo>
                <a:cubicBezTo>
                  <a:pt x="1489301" y="1359980"/>
                  <a:pt x="1538450" y="1409510"/>
                  <a:pt x="1588076" y="1458468"/>
                </a:cubicBezTo>
                <a:cubicBezTo>
                  <a:pt x="2243900" y="2104073"/>
                  <a:pt x="2899668" y="2749935"/>
                  <a:pt x="3555369" y="3396044"/>
                </a:cubicBezTo>
                <a:cubicBezTo>
                  <a:pt x="3578325" y="3418714"/>
                  <a:pt x="3626426" y="3441574"/>
                  <a:pt x="3600994" y="3478531"/>
                </a:cubicBezTo>
                <a:cubicBezTo>
                  <a:pt x="3579848" y="3509392"/>
                  <a:pt x="3534509" y="3523679"/>
                  <a:pt x="3495743" y="3547777"/>
                </a:cubicBezTo>
                <a:cubicBezTo>
                  <a:pt x="3461738" y="3525299"/>
                  <a:pt x="3433068" y="3512059"/>
                  <a:pt x="3411732" y="3491294"/>
                </a:cubicBezTo>
                <a:cubicBezTo>
                  <a:pt x="3190752" y="3275391"/>
                  <a:pt x="2970467" y="3058830"/>
                  <a:pt x="2750888" y="2841594"/>
                </a:cubicBezTo>
                <a:cubicBezTo>
                  <a:pt x="2272037" y="2370363"/>
                  <a:pt x="1793406" y="1899028"/>
                  <a:pt x="1314994" y="1427608"/>
                </a:cubicBezTo>
                <a:cubicBezTo>
                  <a:pt x="1289086" y="1402080"/>
                  <a:pt x="1235460" y="1379983"/>
                  <a:pt x="1278132" y="1328643"/>
                </a:cubicBezTo>
                <a:cubicBezTo>
                  <a:pt x="1296468" y="1306688"/>
                  <a:pt x="1326495" y="1293734"/>
                  <a:pt x="1356892" y="1290793"/>
                </a:cubicBezTo>
                <a:close/>
                <a:moveTo>
                  <a:pt x="1802674" y="859346"/>
                </a:moveTo>
                <a:cubicBezTo>
                  <a:pt x="1834964" y="880206"/>
                  <a:pt x="1862681" y="892303"/>
                  <a:pt x="1882874" y="912019"/>
                </a:cubicBezTo>
                <a:cubicBezTo>
                  <a:pt x="2142335" y="1165575"/>
                  <a:pt x="2401130" y="1419797"/>
                  <a:pt x="2659257" y="1674686"/>
                </a:cubicBezTo>
                <a:cubicBezTo>
                  <a:pt x="3100836" y="2109093"/>
                  <a:pt x="3542158" y="2543814"/>
                  <a:pt x="3983232" y="2978849"/>
                </a:cubicBezTo>
                <a:cubicBezTo>
                  <a:pt x="4003997" y="2999233"/>
                  <a:pt x="4015713" y="3028855"/>
                  <a:pt x="4031714" y="3054097"/>
                </a:cubicBezTo>
                <a:cubicBezTo>
                  <a:pt x="3999996" y="3072385"/>
                  <a:pt x="3970088" y="3095340"/>
                  <a:pt x="3936464" y="3107532"/>
                </a:cubicBezTo>
                <a:cubicBezTo>
                  <a:pt x="3896460" y="3121820"/>
                  <a:pt x="3865122" y="3098960"/>
                  <a:pt x="3836166" y="3070289"/>
                </a:cubicBezTo>
                <a:cubicBezTo>
                  <a:pt x="3415542" y="2654933"/>
                  <a:pt x="2994566" y="2240062"/>
                  <a:pt x="2573246" y="1825657"/>
                </a:cubicBezTo>
                <a:cubicBezTo>
                  <a:pt x="2296640" y="1553433"/>
                  <a:pt x="2019939" y="1281275"/>
                  <a:pt x="1743143" y="1009175"/>
                </a:cubicBezTo>
                <a:cubicBezTo>
                  <a:pt x="1720378" y="986696"/>
                  <a:pt x="1671134" y="964788"/>
                  <a:pt x="1696946" y="927450"/>
                </a:cubicBezTo>
                <a:cubicBezTo>
                  <a:pt x="1718282" y="896684"/>
                  <a:pt x="1764098" y="882682"/>
                  <a:pt x="1802674" y="859346"/>
                </a:cubicBezTo>
                <a:close/>
                <a:moveTo>
                  <a:pt x="2243384" y="454153"/>
                </a:moveTo>
                <a:cubicBezTo>
                  <a:pt x="2267066" y="458011"/>
                  <a:pt x="2289259" y="470822"/>
                  <a:pt x="2311880" y="493110"/>
                </a:cubicBezTo>
                <a:cubicBezTo>
                  <a:pt x="3010634" y="1181006"/>
                  <a:pt x="3709265" y="1869159"/>
                  <a:pt x="4407761" y="2557559"/>
                </a:cubicBezTo>
                <a:cubicBezTo>
                  <a:pt x="4429193" y="2578705"/>
                  <a:pt x="4459387" y="2615947"/>
                  <a:pt x="4453101" y="2635283"/>
                </a:cubicBezTo>
                <a:cubicBezTo>
                  <a:pt x="4438051" y="2681955"/>
                  <a:pt x="4387283" y="2687194"/>
                  <a:pt x="4326418" y="2692433"/>
                </a:cubicBezTo>
                <a:cubicBezTo>
                  <a:pt x="4312416" y="2682908"/>
                  <a:pt x="4284984" y="2671097"/>
                  <a:pt x="4264886" y="2651475"/>
                </a:cubicBezTo>
                <a:cubicBezTo>
                  <a:pt x="4046192" y="2437734"/>
                  <a:pt x="3828137" y="2223327"/>
                  <a:pt x="3610709" y="2008252"/>
                </a:cubicBezTo>
                <a:cubicBezTo>
                  <a:pt x="3122839" y="1528068"/>
                  <a:pt x="2634902" y="1048065"/>
                  <a:pt x="2146907" y="568263"/>
                </a:cubicBezTo>
                <a:cubicBezTo>
                  <a:pt x="2102997" y="525019"/>
                  <a:pt x="2108807" y="495968"/>
                  <a:pt x="2165957" y="468917"/>
                </a:cubicBezTo>
                <a:cubicBezTo>
                  <a:pt x="2194532" y="455392"/>
                  <a:pt x="2219702" y="450296"/>
                  <a:pt x="2243384" y="454153"/>
                </a:cubicBezTo>
                <a:close/>
                <a:moveTo>
                  <a:pt x="2383503" y="132934"/>
                </a:moveTo>
                <a:cubicBezTo>
                  <a:pt x="2165863" y="137399"/>
                  <a:pt x="1946931" y="174308"/>
                  <a:pt x="1733999" y="245746"/>
                </a:cubicBezTo>
                <a:cubicBezTo>
                  <a:pt x="815312" y="553118"/>
                  <a:pt x="182090" y="1430846"/>
                  <a:pt x="179709" y="2399253"/>
                </a:cubicBezTo>
                <a:cubicBezTo>
                  <a:pt x="178852" y="2697195"/>
                  <a:pt x="229715" y="2986945"/>
                  <a:pt x="351731" y="3258217"/>
                </a:cubicBezTo>
                <a:cubicBezTo>
                  <a:pt x="733493" y="4107371"/>
                  <a:pt x="1378335" y="4603528"/>
                  <a:pt x="2318929" y="4685348"/>
                </a:cubicBezTo>
                <a:cubicBezTo>
                  <a:pt x="2671354" y="4716018"/>
                  <a:pt x="3010920" y="4653249"/>
                  <a:pt x="3331722" y="4506183"/>
                </a:cubicBezTo>
                <a:cubicBezTo>
                  <a:pt x="3919510" y="4236625"/>
                  <a:pt x="4313274" y="3785140"/>
                  <a:pt x="4536540" y="3184493"/>
                </a:cubicBezTo>
                <a:cubicBezTo>
                  <a:pt x="4653221" y="2870168"/>
                  <a:pt x="4718372" y="2546985"/>
                  <a:pt x="4673319" y="2207895"/>
                </a:cubicBezTo>
                <a:cubicBezTo>
                  <a:pt x="4608739" y="1722120"/>
                  <a:pt x="4427002" y="1289019"/>
                  <a:pt x="4110486" y="912495"/>
                </a:cubicBezTo>
                <a:cubicBezTo>
                  <a:pt x="3677718" y="398145"/>
                  <a:pt x="3036424" y="119539"/>
                  <a:pt x="2383503" y="132934"/>
                </a:cubicBezTo>
                <a:close/>
                <a:moveTo>
                  <a:pt x="2482188" y="0"/>
                </a:moveTo>
                <a:cubicBezTo>
                  <a:pt x="3032066" y="6382"/>
                  <a:pt x="3543558" y="185262"/>
                  <a:pt x="3983328" y="555308"/>
                </a:cubicBezTo>
                <a:cubicBezTo>
                  <a:pt x="4325370" y="843059"/>
                  <a:pt x="4566448" y="1202246"/>
                  <a:pt x="4718372" y="1622108"/>
                </a:cubicBezTo>
                <a:cubicBezTo>
                  <a:pt x="4805078" y="1858556"/>
                  <a:pt x="4855503" y="2106759"/>
                  <a:pt x="4867914" y="2358295"/>
                </a:cubicBezTo>
                <a:cubicBezTo>
                  <a:pt x="4877439" y="2558320"/>
                  <a:pt x="4840863" y="2755583"/>
                  <a:pt x="4790857" y="2948845"/>
                </a:cubicBezTo>
                <a:cubicBezTo>
                  <a:pt x="4668842" y="3421285"/>
                  <a:pt x="4434241" y="3829717"/>
                  <a:pt x="4079244" y="4165473"/>
                </a:cubicBezTo>
                <a:cubicBezTo>
                  <a:pt x="3727296" y="4498277"/>
                  <a:pt x="3311339" y="4710780"/>
                  <a:pt x="2832422" y="4787646"/>
                </a:cubicBezTo>
                <a:cubicBezTo>
                  <a:pt x="2086710" y="4907376"/>
                  <a:pt x="1421388" y="4720972"/>
                  <a:pt x="846364" y="4232815"/>
                </a:cubicBezTo>
                <a:cubicBezTo>
                  <a:pt x="411357" y="3863340"/>
                  <a:pt x="135513" y="3395663"/>
                  <a:pt x="38168" y="2831497"/>
                </a:cubicBezTo>
                <a:cubicBezTo>
                  <a:pt x="-83943" y="2126647"/>
                  <a:pt x="88745" y="1493901"/>
                  <a:pt x="530420" y="936022"/>
                </a:cubicBezTo>
                <a:cubicBezTo>
                  <a:pt x="869795" y="506922"/>
                  <a:pt x="1309565" y="223552"/>
                  <a:pt x="1838393" y="80391"/>
                </a:cubicBezTo>
                <a:cubicBezTo>
                  <a:pt x="2041561" y="25527"/>
                  <a:pt x="2248635" y="1048"/>
                  <a:pt x="2482188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69" name="Полилиния: фигура 268">
            <a:extLst>
              <a:ext uri="{FF2B5EF4-FFF2-40B4-BE49-F238E27FC236}">
                <a16:creationId xmlns:a16="http://schemas.microsoft.com/office/drawing/2014/main" id="{85520C3E-6BFE-4D63-82E7-375634642E87}"/>
              </a:ext>
            </a:extLst>
          </p:cNvPr>
          <p:cNvSpPr>
            <a:spLocks noChangeAspect="1"/>
          </p:cNvSpPr>
          <p:nvPr/>
        </p:nvSpPr>
        <p:spPr>
          <a:xfrm>
            <a:off x="875747" y="4216454"/>
            <a:ext cx="180000" cy="314078"/>
          </a:xfrm>
          <a:custGeom>
            <a:avLst/>
            <a:gdLst>
              <a:gd name="connsiteX0" fmla="*/ 1263625 w 3930780"/>
              <a:gd name="connsiteY0" fmla="*/ 5145512 h 6858706"/>
              <a:gd name="connsiteX1" fmla="*/ 858931 w 3930780"/>
              <a:gd name="connsiteY1" fmla="*/ 5578304 h 6858706"/>
              <a:gd name="connsiteX2" fmla="*/ 858812 w 3930780"/>
              <a:gd name="connsiteY2" fmla="*/ 5578601 h 6858706"/>
              <a:gd name="connsiteX3" fmla="*/ 1289282 w 3930780"/>
              <a:gd name="connsiteY3" fmla="*/ 6001273 h 6858706"/>
              <a:gd name="connsiteX4" fmla="*/ 1714038 w 3930780"/>
              <a:gd name="connsiteY4" fmla="*/ 5557706 h 6858706"/>
              <a:gd name="connsiteX5" fmla="*/ 1263625 w 3930780"/>
              <a:gd name="connsiteY5" fmla="*/ 5145512 h 6858706"/>
              <a:gd name="connsiteX6" fmla="*/ 2477288 w 3930780"/>
              <a:gd name="connsiteY6" fmla="*/ 4000725 h 6858706"/>
              <a:gd name="connsiteX7" fmla="*/ 2780898 w 3930780"/>
              <a:gd name="connsiteY7" fmla="*/ 4000725 h 6858706"/>
              <a:gd name="connsiteX8" fmla="*/ 2780719 w 3930780"/>
              <a:gd name="connsiteY8" fmla="*/ 4001380 h 6858706"/>
              <a:gd name="connsiteX9" fmla="*/ 3075220 w 3930780"/>
              <a:gd name="connsiteY9" fmla="*/ 4001380 h 6858706"/>
              <a:gd name="connsiteX10" fmla="*/ 3216428 w 3930780"/>
              <a:gd name="connsiteY10" fmla="*/ 4151458 h 6858706"/>
              <a:gd name="connsiteX11" fmla="*/ 3072839 w 3930780"/>
              <a:gd name="connsiteY11" fmla="*/ 4287428 h 6858706"/>
              <a:gd name="connsiteX12" fmla="*/ 2498720 w 3930780"/>
              <a:gd name="connsiteY12" fmla="*/ 4287428 h 6858706"/>
              <a:gd name="connsiteX13" fmla="*/ 2342748 w 3930780"/>
              <a:gd name="connsiteY13" fmla="*/ 4161460 h 6858706"/>
              <a:gd name="connsiteX14" fmla="*/ 2477288 w 3930780"/>
              <a:gd name="connsiteY14" fmla="*/ 4000725 h 6858706"/>
              <a:gd name="connsiteX15" fmla="*/ 2477587 w 3930780"/>
              <a:gd name="connsiteY15" fmla="*/ 3287006 h 6858706"/>
              <a:gd name="connsiteX16" fmla="*/ 3135288 w 3930780"/>
              <a:gd name="connsiteY16" fmla="*/ 3287006 h 6858706"/>
              <a:gd name="connsiteX17" fmla="*/ 3786798 w 3930780"/>
              <a:gd name="connsiteY17" fmla="*/ 3287006 h 6858706"/>
              <a:gd name="connsiteX18" fmla="*/ 3930744 w 3930780"/>
              <a:gd name="connsiteY18" fmla="*/ 3437619 h 6858706"/>
              <a:gd name="connsiteX19" fmla="*/ 3780369 w 3930780"/>
              <a:gd name="connsiteY19" fmla="*/ 3573231 h 6858706"/>
              <a:gd name="connsiteX20" fmla="*/ 3051527 w 3930780"/>
              <a:gd name="connsiteY20" fmla="*/ 3573231 h 6858706"/>
              <a:gd name="connsiteX21" fmla="*/ 2480325 w 3930780"/>
              <a:gd name="connsiteY21" fmla="*/ 3573231 h 6858706"/>
              <a:gd name="connsiteX22" fmla="*/ 2340665 w 3930780"/>
              <a:gd name="connsiteY22" fmla="*/ 3435833 h 6858706"/>
              <a:gd name="connsiteX23" fmla="*/ 2477587 w 3930780"/>
              <a:gd name="connsiteY23" fmla="*/ 3287006 h 6858706"/>
              <a:gd name="connsiteX24" fmla="*/ 2476693 w 3930780"/>
              <a:gd name="connsiteY24" fmla="*/ 2572095 h 6858706"/>
              <a:gd name="connsiteX25" fmla="*/ 3077602 w 3930780"/>
              <a:gd name="connsiteY25" fmla="*/ 2572868 h 6858706"/>
              <a:gd name="connsiteX26" fmla="*/ 3216429 w 3930780"/>
              <a:gd name="connsiteY26" fmla="*/ 2722351 h 6858706"/>
              <a:gd name="connsiteX27" fmla="*/ 3076411 w 3930780"/>
              <a:gd name="connsiteY27" fmla="*/ 2858679 h 6858706"/>
              <a:gd name="connsiteX28" fmla="*/ 2775957 w 3930780"/>
              <a:gd name="connsiteY28" fmla="*/ 2858679 h 6858706"/>
              <a:gd name="connsiteX29" fmla="*/ 2775957 w 3930780"/>
              <a:gd name="connsiteY29" fmla="*/ 2858738 h 6858706"/>
              <a:gd name="connsiteX30" fmla="*/ 2487409 w 3930780"/>
              <a:gd name="connsiteY30" fmla="*/ 2858440 h 6858706"/>
              <a:gd name="connsiteX31" fmla="*/ 2342867 w 3930780"/>
              <a:gd name="connsiteY31" fmla="*/ 2733424 h 6858706"/>
              <a:gd name="connsiteX32" fmla="*/ 2476693 w 3930780"/>
              <a:gd name="connsiteY32" fmla="*/ 2572095 h 6858706"/>
              <a:gd name="connsiteX33" fmla="*/ 1290235 w 3930780"/>
              <a:gd name="connsiteY33" fmla="*/ 2067329 h 6858706"/>
              <a:gd name="connsiteX34" fmla="*/ 1429300 w 3930780"/>
              <a:gd name="connsiteY34" fmla="*/ 2210859 h 6858706"/>
              <a:gd name="connsiteX35" fmla="*/ 1429657 w 3930780"/>
              <a:gd name="connsiteY35" fmla="*/ 2865346 h 6858706"/>
              <a:gd name="connsiteX36" fmla="*/ 1430253 w 3930780"/>
              <a:gd name="connsiteY36" fmla="*/ 3484113 h 6858706"/>
              <a:gd name="connsiteX37" fmla="*/ 1429717 w 3930780"/>
              <a:gd name="connsiteY37" fmla="*/ 4102881 h 6858706"/>
              <a:gd name="connsiteX38" fmla="*/ 1430253 w 3930780"/>
              <a:gd name="connsiteY38" fmla="*/ 4722006 h 6858706"/>
              <a:gd name="connsiteX39" fmla="*/ 1430312 w 3930780"/>
              <a:gd name="connsiteY39" fmla="*/ 4861488 h 6858706"/>
              <a:gd name="connsiteX40" fmla="*/ 1645458 w 3930780"/>
              <a:gd name="connsiteY40" fmla="*/ 4956738 h 6858706"/>
              <a:gd name="connsiteX41" fmla="*/ 1965200 w 3930780"/>
              <a:gd name="connsiteY41" fmla="*/ 5351906 h 6858706"/>
              <a:gd name="connsiteX42" fmla="*/ 1956211 w 3930780"/>
              <a:gd name="connsiteY42" fmla="*/ 5820477 h 6858706"/>
              <a:gd name="connsiteX43" fmla="*/ 1637183 w 3930780"/>
              <a:gd name="connsiteY43" fmla="*/ 6194988 h 6858706"/>
              <a:gd name="connsiteX44" fmla="*/ 1123905 w 3930780"/>
              <a:gd name="connsiteY44" fmla="*/ 6268450 h 6858706"/>
              <a:gd name="connsiteX45" fmla="*/ 603482 w 3930780"/>
              <a:gd name="connsiteY45" fmla="*/ 5779519 h 6858706"/>
              <a:gd name="connsiteX46" fmla="*/ 863277 w 3930780"/>
              <a:gd name="connsiteY46" fmla="*/ 4997517 h 6858706"/>
              <a:gd name="connsiteX47" fmla="*/ 1122357 w 3930780"/>
              <a:gd name="connsiteY47" fmla="*/ 4876907 h 6858706"/>
              <a:gd name="connsiteX48" fmla="*/ 1143669 w 3930780"/>
              <a:gd name="connsiteY48" fmla="*/ 4852141 h 6858706"/>
              <a:gd name="connsiteX49" fmla="*/ 1143074 w 3930780"/>
              <a:gd name="connsiteY49" fmla="*/ 4179855 h 6858706"/>
              <a:gd name="connsiteX50" fmla="*/ 1143788 w 3930780"/>
              <a:gd name="connsiteY50" fmla="*/ 3465956 h 6858706"/>
              <a:gd name="connsiteX51" fmla="*/ 1143074 w 3930780"/>
              <a:gd name="connsiteY51" fmla="*/ 2752117 h 6858706"/>
              <a:gd name="connsiteX52" fmla="*/ 1144145 w 3930780"/>
              <a:gd name="connsiteY52" fmla="*/ 2213716 h 6858706"/>
              <a:gd name="connsiteX53" fmla="*/ 1290235 w 3930780"/>
              <a:gd name="connsiteY53" fmla="*/ 2067329 h 6858706"/>
              <a:gd name="connsiteX54" fmla="*/ 3135109 w 3930780"/>
              <a:gd name="connsiteY54" fmla="*/ 1858196 h 6858706"/>
              <a:gd name="connsiteX55" fmla="*/ 3786619 w 3930780"/>
              <a:gd name="connsiteY55" fmla="*/ 1858196 h 6858706"/>
              <a:gd name="connsiteX56" fmla="*/ 3930744 w 3930780"/>
              <a:gd name="connsiteY56" fmla="*/ 2008691 h 6858706"/>
              <a:gd name="connsiteX57" fmla="*/ 3780547 w 3930780"/>
              <a:gd name="connsiteY57" fmla="*/ 2144423 h 6858706"/>
              <a:gd name="connsiteX58" fmla="*/ 3051705 w 3930780"/>
              <a:gd name="connsiteY58" fmla="*/ 2144423 h 6858706"/>
              <a:gd name="connsiteX59" fmla="*/ 2480503 w 3930780"/>
              <a:gd name="connsiteY59" fmla="*/ 2144423 h 6858706"/>
              <a:gd name="connsiteX60" fmla="*/ 2340664 w 3930780"/>
              <a:gd name="connsiteY60" fmla="*/ 2007501 h 6858706"/>
              <a:gd name="connsiteX61" fmla="*/ 2480622 w 3930780"/>
              <a:gd name="connsiteY61" fmla="*/ 1858673 h 6858706"/>
              <a:gd name="connsiteX62" fmla="*/ 3135109 w 3930780"/>
              <a:gd name="connsiteY62" fmla="*/ 1858196 h 6858706"/>
              <a:gd name="connsiteX63" fmla="*/ 2475979 w 3930780"/>
              <a:gd name="connsiteY63" fmla="*/ 1143345 h 6858706"/>
              <a:gd name="connsiteX64" fmla="*/ 2779588 w 3930780"/>
              <a:gd name="connsiteY64" fmla="*/ 1143345 h 6858706"/>
              <a:gd name="connsiteX65" fmla="*/ 2779231 w 3930780"/>
              <a:gd name="connsiteY65" fmla="*/ 1143881 h 6858706"/>
              <a:gd name="connsiteX66" fmla="*/ 3076887 w 3930780"/>
              <a:gd name="connsiteY66" fmla="*/ 1143881 h 6858706"/>
              <a:gd name="connsiteX67" fmla="*/ 3216607 w 3930780"/>
              <a:gd name="connsiteY67" fmla="*/ 1292708 h 6858706"/>
              <a:gd name="connsiteX68" fmla="*/ 3074506 w 3930780"/>
              <a:gd name="connsiteY68" fmla="*/ 1430107 h 6858706"/>
              <a:gd name="connsiteX69" fmla="*/ 2497410 w 3930780"/>
              <a:gd name="connsiteY69" fmla="*/ 1430107 h 6858706"/>
              <a:gd name="connsiteX70" fmla="*/ 2343224 w 3930780"/>
              <a:gd name="connsiteY70" fmla="*/ 1305567 h 6858706"/>
              <a:gd name="connsiteX71" fmla="*/ 2475979 w 3930780"/>
              <a:gd name="connsiteY71" fmla="*/ 1143345 h 6858706"/>
              <a:gd name="connsiteX72" fmla="*/ 3134989 w 3930780"/>
              <a:gd name="connsiteY72" fmla="*/ 429447 h 6858706"/>
              <a:gd name="connsiteX73" fmla="*/ 3786500 w 3930780"/>
              <a:gd name="connsiteY73" fmla="*/ 429744 h 6858706"/>
              <a:gd name="connsiteX74" fmla="*/ 3930744 w 3930780"/>
              <a:gd name="connsiteY74" fmla="*/ 580061 h 6858706"/>
              <a:gd name="connsiteX75" fmla="*/ 3780665 w 3930780"/>
              <a:gd name="connsiteY75" fmla="*/ 715971 h 6858706"/>
              <a:gd name="connsiteX76" fmla="*/ 3051824 w 3930780"/>
              <a:gd name="connsiteY76" fmla="*/ 715971 h 6858706"/>
              <a:gd name="connsiteX77" fmla="*/ 2480622 w 3930780"/>
              <a:gd name="connsiteY77" fmla="*/ 715971 h 6858706"/>
              <a:gd name="connsiteX78" fmla="*/ 2340664 w 3930780"/>
              <a:gd name="connsiteY78" fmla="*/ 579049 h 6858706"/>
              <a:gd name="connsiteX79" fmla="*/ 2480503 w 3930780"/>
              <a:gd name="connsiteY79" fmla="*/ 430221 h 6858706"/>
              <a:gd name="connsiteX80" fmla="*/ 3134989 w 3930780"/>
              <a:gd name="connsiteY80" fmla="*/ 429447 h 6858706"/>
              <a:gd name="connsiteX81" fmla="*/ 1271558 w 3930780"/>
              <a:gd name="connsiteY81" fmla="*/ 284086 h 6858706"/>
              <a:gd name="connsiteX82" fmla="*/ 1004486 w 3930780"/>
              <a:gd name="connsiteY82" fmla="*/ 346758 h 6858706"/>
              <a:gd name="connsiteX83" fmla="*/ 789161 w 3930780"/>
              <a:gd name="connsiteY83" fmla="*/ 659357 h 6858706"/>
              <a:gd name="connsiteX84" fmla="*/ 785173 w 3930780"/>
              <a:gd name="connsiteY84" fmla="*/ 1045655 h 6858706"/>
              <a:gd name="connsiteX85" fmla="*/ 785946 w 3930780"/>
              <a:gd name="connsiteY85" fmla="*/ 1375577 h 6858706"/>
              <a:gd name="connsiteX86" fmla="*/ 785054 w 3930780"/>
              <a:gd name="connsiteY86" fmla="*/ 1708476 h 6858706"/>
              <a:gd name="connsiteX87" fmla="*/ 785887 w 3930780"/>
              <a:gd name="connsiteY87" fmla="*/ 2041315 h 6858706"/>
              <a:gd name="connsiteX88" fmla="*/ 784875 w 3930780"/>
              <a:gd name="connsiteY88" fmla="*/ 2469345 h 6858706"/>
              <a:gd name="connsiteX89" fmla="*/ 785887 w 3930780"/>
              <a:gd name="connsiteY89" fmla="*/ 2897315 h 6858706"/>
              <a:gd name="connsiteX90" fmla="*/ 784994 w 3930780"/>
              <a:gd name="connsiteY90" fmla="*/ 3325583 h 6858706"/>
              <a:gd name="connsiteX91" fmla="*/ 786066 w 3930780"/>
              <a:gd name="connsiteY91" fmla="*/ 3753612 h 6858706"/>
              <a:gd name="connsiteX92" fmla="*/ 784934 w 3930780"/>
              <a:gd name="connsiteY92" fmla="*/ 4181582 h 6858706"/>
              <a:gd name="connsiteX93" fmla="*/ 786066 w 3930780"/>
              <a:gd name="connsiteY93" fmla="*/ 4606575 h 6858706"/>
              <a:gd name="connsiteX94" fmla="*/ 709092 w 3930780"/>
              <a:gd name="connsiteY94" fmla="*/ 4754451 h 6858706"/>
              <a:gd name="connsiteX95" fmla="*/ 666289 w 3930780"/>
              <a:gd name="connsiteY95" fmla="*/ 4786360 h 6858706"/>
              <a:gd name="connsiteX96" fmla="*/ 291777 w 3930780"/>
              <a:gd name="connsiteY96" fmla="*/ 5489186 h 6858706"/>
              <a:gd name="connsiteX97" fmla="*/ 415305 w 3930780"/>
              <a:gd name="connsiteY97" fmla="*/ 6063484 h 6858706"/>
              <a:gd name="connsiteX98" fmla="*/ 849883 w 3930780"/>
              <a:gd name="connsiteY98" fmla="*/ 6472166 h 6858706"/>
              <a:gd name="connsiteX99" fmla="*/ 1454363 w 3930780"/>
              <a:gd name="connsiteY99" fmla="*/ 6558129 h 6858706"/>
              <a:gd name="connsiteX100" fmla="*/ 2045687 w 3930780"/>
              <a:gd name="connsiteY100" fmla="*/ 6221658 h 6858706"/>
              <a:gd name="connsiteX101" fmla="*/ 2279050 w 3930780"/>
              <a:gd name="connsiteY101" fmla="*/ 5460372 h 6858706"/>
              <a:gd name="connsiteX102" fmla="*/ 2089324 w 3930780"/>
              <a:gd name="connsiteY102" fmla="*/ 4976979 h 6858706"/>
              <a:gd name="connsiteX103" fmla="*/ 1855783 w 3930780"/>
              <a:gd name="connsiteY103" fmla="*/ 4750224 h 6858706"/>
              <a:gd name="connsiteX104" fmla="*/ 1785774 w 3930780"/>
              <a:gd name="connsiteY104" fmla="*/ 4623423 h 6858706"/>
              <a:gd name="connsiteX105" fmla="*/ 1786488 w 3930780"/>
              <a:gd name="connsiteY105" fmla="*/ 4204085 h 6858706"/>
              <a:gd name="connsiteX106" fmla="*/ 1785893 w 3930780"/>
              <a:gd name="connsiteY106" fmla="*/ 3490245 h 6858706"/>
              <a:gd name="connsiteX107" fmla="*/ 1786012 w 3930780"/>
              <a:gd name="connsiteY107" fmla="*/ 2654487 h 6858706"/>
              <a:gd name="connsiteX108" fmla="*/ 1786429 w 3930780"/>
              <a:gd name="connsiteY108" fmla="*/ 2654487 h 6858706"/>
              <a:gd name="connsiteX109" fmla="*/ 1786429 w 3930780"/>
              <a:gd name="connsiteY109" fmla="*/ 2431364 h 6858706"/>
              <a:gd name="connsiteX110" fmla="*/ 1786072 w 3930780"/>
              <a:gd name="connsiteY110" fmla="*/ 1901952 h 6858706"/>
              <a:gd name="connsiteX111" fmla="*/ 1786072 w 3930780"/>
              <a:gd name="connsiteY111" fmla="*/ 1473685 h 6858706"/>
              <a:gd name="connsiteX112" fmla="*/ 1785119 w 3930780"/>
              <a:gd name="connsiteY112" fmla="*/ 1057442 h 6858706"/>
              <a:gd name="connsiteX113" fmla="*/ 1783393 w 3930780"/>
              <a:gd name="connsiteY113" fmla="*/ 709839 h 6858706"/>
              <a:gd name="connsiteX114" fmla="*/ 1541041 w 3930780"/>
              <a:gd name="connsiteY114" fmla="*/ 335447 h 6858706"/>
              <a:gd name="connsiteX115" fmla="*/ 1271558 w 3930780"/>
              <a:gd name="connsiteY115" fmla="*/ 284086 h 6858706"/>
              <a:gd name="connsiteX116" fmla="*/ 1230154 w 3930780"/>
              <a:gd name="connsiteY116" fmla="*/ 2124 h 6858706"/>
              <a:gd name="connsiteX117" fmla="*/ 1399297 w 3930780"/>
              <a:gd name="connsiteY117" fmla="*/ 6954 h 6858706"/>
              <a:gd name="connsiteX118" fmla="*/ 1801073 w 3930780"/>
              <a:gd name="connsiteY118" fmla="*/ 163640 h 6858706"/>
              <a:gd name="connsiteX119" fmla="*/ 2060511 w 3930780"/>
              <a:gd name="connsiteY119" fmla="*/ 606314 h 6858706"/>
              <a:gd name="connsiteX120" fmla="*/ 2067714 w 3930780"/>
              <a:gd name="connsiteY120" fmla="*/ 852595 h 6858706"/>
              <a:gd name="connsiteX121" fmla="*/ 2069798 w 3930780"/>
              <a:gd name="connsiteY121" fmla="*/ 1298544 h 6858706"/>
              <a:gd name="connsiteX122" fmla="*/ 2070333 w 3930780"/>
              <a:gd name="connsiteY122" fmla="*/ 1723418 h 6858706"/>
              <a:gd name="connsiteX123" fmla="*/ 2072179 w 3930780"/>
              <a:gd name="connsiteY123" fmla="*/ 2148531 h 6858706"/>
              <a:gd name="connsiteX124" fmla="*/ 2072179 w 3930780"/>
              <a:gd name="connsiteY124" fmla="*/ 2591622 h 6858706"/>
              <a:gd name="connsiteX125" fmla="*/ 2073131 w 3930780"/>
              <a:gd name="connsiteY125" fmla="*/ 2591622 h 6858706"/>
              <a:gd name="connsiteX126" fmla="*/ 2073131 w 3930780"/>
              <a:gd name="connsiteY126" fmla="*/ 3495841 h 6858706"/>
              <a:gd name="connsiteX127" fmla="*/ 2072417 w 3930780"/>
              <a:gd name="connsiteY127" fmla="*/ 4400121 h 6858706"/>
              <a:gd name="connsiteX128" fmla="*/ 2072417 w 3930780"/>
              <a:gd name="connsiteY128" fmla="*/ 4533947 h 6858706"/>
              <a:gd name="connsiteX129" fmla="*/ 2095872 w 3930780"/>
              <a:gd name="connsiteY129" fmla="*/ 4581215 h 6858706"/>
              <a:gd name="connsiteX130" fmla="*/ 2372812 w 3930780"/>
              <a:gd name="connsiteY130" fmla="*/ 4893099 h 6858706"/>
              <a:gd name="connsiteX131" fmla="*/ 2553965 w 3930780"/>
              <a:gd name="connsiteY131" fmla="*/ 5359943 h 6858706"/>
              <a:gd name="connsiteX132" fmla="*/ 2493720 w 3930780"/>
              <a:gd name="connsiteY132" fmla="*/ 6014787 h 6858706"/>
              <a:gd name="connsiteX133" fmla="*/ 2124626 w 3930780"/>
              <a:gd name="connsiteY133" fmla="*/ 6545985 h 6858706"/>
              <a:gd name="connsiteX134" fmla="*/ 1615098 w 3930780"/>
              <a:gd name="connsiteY134" fmla="*/ 6816316 h 6858706"/>
              <a:gd name="connsiteX135" fmla="*/ 1185342 w 3930780"/>
              <a:gd name="connsiteY135" fmla="*/ 6854476 h 6858706"/>
              <a:gd name="connsiteX136" fmla="*/ 625391 w 3930780"/>
              <a:gd name="connsiteY136" fmla="*/ 6675584 h 6858706"/>
              <a:gd name="connsiteX137" fmla="*/ 213077 w 3930780"/>
              <a:gd name="connsiteY137" fmla="*/ 6279582 h 6858706"/>
              <a:gd name="connsiteX138" fmla="*/ 30078 w 3930780"/>
              <a:gd name="connsiteY138" fmla="*/ 5847802 h 6858706"/>
              <a:gd name="connsiteX139" fmla="*/ 26387 w 3930780"/>
              <a:gd name="connsiteY139" fmla="*/ 5317140 h 6858706"/>
              <a:gd name="connsiteX140" fmla="*/ 384884 w 3930780"/>
              <a:gd name="connsiteY140" fmla="*/ 4662297 h 6858706"/>
              <a:gd name="connsiteX141" fmla="*/ 482278 w 3930780"/>
              <a:gd name="connsiteY141" fmla="*/ 4575738 h 6858706"/>
              <a:gd name="connsiteX142" fmla="*/ 497994 w 3930780"/>
              <a:gd name="connsiteY142" fmla="*/ 4540853 h 6858706"/>
              <a:gd name="connsiteX143" fmla="*/ 498589 w 3930780"/>
              <a:gd name="connsiteY143" fmla="*/ 3979354 h 6858706"/>
              <a:gd name="connsiteX144" fmla="*/ 497041 w 3930780"/>
              <a:gd name="connsiteY144" fmla="*/ 3456432 h 6858706"/>
              <a:gd name="connsiteX145" fmla="*/ 498530 w 3930780"/>
              <a:gd name="connsiteY145" fmla="*/ 2936546 h 6858706"/>
              <a:gd name="connsiteX146" fmla="*/ 497041 w 3930780"/>
              <a:gd name="connsiteY146" fmla="*/ 2508695 h 6858706"/>
              <a:gd name="connsiteX147" fmla="*/ 498530 w 3930780"/>
              <a:gd name="connsiteY147" fmla="*/ 2083820 h 6858706"/>
              <a:gd name="connsiteX148" fmla="*/ 497101 w 3930780"/>
              <a:gd name="connsiteY148" fmla="*/ 1751100 h 6858706"/>
              <a:gd name="connsiteX149" fmla="*/ 498470 w 3930780"/>
              <a:gd name="connsiteY149" fmla="*/ 1421297 h 6858706"/>
              <a:gd name="connsiteX150" fmla="*/ 497220 w 3930780"/>
              <a:gd name="connsiteY150" fmla="*/ 1088517 h 6858706"/>
              <a:gd name="connsiteX151" fmla="*/ 499482 w 3930780"/>
              <a:gd name="connsiteY151" fmla="*/ 693409 h 6858706"/>
              <a:gd name="connsiteX152" fmla="*/ 686767 w 3930780"/>
              <a:gd name="connsiteY152" fmla="*/ 270737 h 6858706"/>
              <a:gd name="connsiteX153" fmla="*/ 1063957 w 3930780"/>
              <a:gd name="connsiteY153" fmla="*/ 32612 h 6858706"/>
              <a:gd name="connsiteX154" fmla="*/ 1230154 w 3930780"/>
              <a:gd name="connsiteY154" fmla="*/ 2124 h 6858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3930780" h="6858706">
                <a:moveTo>
                  <a:pt x="1263625" y="5145512"/>
                </a:moveTo>
                <a:cubicBezTo>
                  <a:pt x="1039192" y="5153727"/>
                  <a:pt x="852442" y="5351609"/>
                  <a:pt x="858931" y="5578304"/>
                </a:cubicBezTo>
                <a:lnTo>
                  <a:pt x="858812" y="5578601"/>
                </a:lnTo>
                <a:cubicBezTo>
                  <a:pt x="861610" y="5820120"/>
                  <a:pt x="1053836" y="6003714"/>
                  <a:pt x="1289282" y="6001273"/>
                </a:cubicBezTo>
                <a:cubicBezTo>
                  <a:pt x="1535266" y="5998535"/>
                  <a:pt x="1723861" y="5801129"/>
                  <a:pt x="1714038" y="5557706"/>
                </a:cubicBezTo>
                <a:cubicBezTo>
                  <a:pt x="1704692" y="5318450"/>
                  <a:pt x="1507226" y="5136046"/>
                  <a:pt x="1263625" y="5145512"/>
                </a:cubicBezTo>
                <a:close/>
                <a:moveTo>
                  <a:pt x="2477288" y="4000725"/>
                </a:moveTo>
                <a:cubicBezTo>
                  <a:pt x="2578491" y="4000130"/>
                  <a:pt x="2679695" y="4000725"/>
                  <a:pt x="2780898" y="4000725"/>
                </a:cubicBezTo>
                <a:lnTo>
                  <a:pt x="2780719" y="4001380"/>
                </a:lnTo>
                <a:cubicBezTo>
                  <a:pt x="2878886" y="4001380"/>
                  <a:pt x="2977172" y="4000606"/>
                  <a:pt x="3075220" y="4001380"/>
                </a:cubicBezTo>
                <a:cubicBezTo>
                  <a:pt x="3153861" y="4002154"/>
                  <a:pt x="3217381" y="4070793"/>
                  <a:pt x="3216428" y="4151458"/>
                </a:cubicBezTo>
                <a:cubicBezTo>
                  <a:pt x="3215595" y="4220515"/>
                  <a:pt x="3144991" y="4287368"/>
                  <a:pt x="3072839" y="4287428"/>
                </a:cubicBezTo>
                <a:cubicBezTo>
                  <a:pt x="2881428" y="4287428"/>
                  <a:pt x="2690053" y="4287428"/>
                  <a:pt x="2498720" y="4287428"/>
                </a:cubicBezTo>
                <a:cubicBezTo>
                  <a:pt x="2415971" y="4287428"/>
                  <a:pt x="2355844" y="4238076"/>
                  <a:pt x="2342748" y="4161460"/>
                </a:cubicBezTo>
                <a:cubicBezTo>
                  <a:pt x="2329651" y="4084843"/>
                  <a:pt x="2399898" y="4001023"/>
                  <a:pt x="2477288" y="4000725"/>
                </a:cubicBezTo>
                <a:close/>
                <a:moveTo>
                  <a:pt x="2477587" y="3287006"/>
                </a:moveTo>
                <a:cubicBezTo>
                  <a:pt x="2696840" y="3286470"/>
                  <a:pt x="2916153" y="3287006"/>
                  <a:pt x="3135288" y="3287006"/>
                </a:cubicBezTo>
                <a:cubicBezTo>
                  <a:pt x="3352458" y="3287006"/>
                  <a:pt x="3569866" y="3286470"/>
                  <a:pt x="3786798" y="3287006"/>
                </a:cubicBezTo>
                <a:cubicBezTo>
                  <a:pt x="3867701" y="3287303"/>
                  <a:pt x="3932531" y="3356656"/>
                  <a:pt x="3930744" y="3437619"/>
                </a:cubicBezTo>
                <a:cubicBezTo>
                  <a:pt x="3929137" y="3509056"/>
                  <a:pt x="3856450" y="3573350"/>
                  <a:pt x="3780369" y="3573231"/>
                </a:cubicBezTo>
                <a:cubicBezTo>
                  <a:pt x="3537404" y="3572713"/>
                  <a:pt x="3294457" y="3572713"/>
                  <a:pt x="3051527" y="3573231"/>
                </a:cubicBezTo>
                <a:cubicBezTo>
                  <a:pt x="2861027" y="3573231"/>
                  <a:pt x="2670527" y="3573767"/>
                  <a:pt x="2480325" y="3573231"/>
                </a:cubicBezTo>
                <a:cubicBezTo>
                  <a:pt x="2410376" y="3573231"/>
                  <a:pt x="2341081" y="3503699"/>
                  <a:pt x="2340665" y="3435833"/>
                </a:cubicBezTo>
                <a:cubicBezTo>
                  <a:pt x="2340188" y="3359277"/>
                  <a:pt x="2404839" y="3287422"/>
                  <a:pt x="2477587" y="3287006"/>
                </a:cubicBezTo>
                <a:close/>
                <a:moveTo>
                  <a:pt x="2476693" y="2572095"/>
                </a:moveTo>
                <a:cubicBezTo>
                  <a:pt x="2677034" y="2571697"/>
                  <a:pt x="2877339" y="2571959"/>
                  <a:pt x="3077602" y="2572868"/>
                </a:cubicBezTo>
                <a:cubicBezTo>
                  <a:pt x="3153980" y="2573286"/>
                  <a:pt x="3217084" y="2642878"/>
                  <a:pt x="3216429" y="2722351"/>
                </a:cubicBezTo>
                <a:cubicBezTo>
                  <a:pt x="3215893" y="2790157"/>
                  <a:pt x="3147134" y="2858083"/>
                  <a:pt x="3076411" y="2858679"/>
                </a:cubicBezTo>
                <a:cubicBezTo>
                  <a:pt x="2976220" y="2859511"/>
                  <a:pt x="2876088" y="2858679"/>
                  <a:pt x="2775957" y="2858679"/>
                </a:cubicBezTo>
                <a:lnTo>
                  <a:pt x="2775957" y="2858738"/>
                </a:lnTo>
                <a:cubicBezTo>
                  <a:pt x="2679754" y="2858738"/>
                  <a:pt x="2583552" y="2859690"/>
                  <a:pt x="2487409" y="2858440"/>
                </a:cubicBezTo>
                <a:cubicBezTo>
                  <a:pt x="2413709" y="2857487"/>
                  <a:pt x="2355428" y="2805755"/>
                  <a:pt x="2342867" y="2733424"/>
                </a:cubicBezTo>
                <a:cubicBezTo>
                  <a:pt x="2329651" y="2657463"/>
                  <a:pt x="2399362" y="2572214"/>
                  <a:pt x="2476693" y="2572095"/>
                </a:cubicBezTo>
                <a:close/>
                <a:moveTo>
                  <a:pt x="1290235" y="2067329"/>
                </a:moveTo>
                <a:cubicBezTo>
                  <a:pt x="1360303" y="2066496"/>
                  <a:pt x="1428824" y="2136028"/>
                  <a:pt x="1429300" y="2210859"/>
                </a:cubicBezTo>
                <a:cubicBezTo>
                  <a:pt x="1430014" y="2429041"/>
                  <a:pt x="1429300" y="2647163"/>
                  <a:pt x="1429657" y="2865346"/>
                </a:cubicBezTo>
                <a:cubicBezTo>
                  <a:pt x="1429657" y="3071722"/>
                  <a:pt x="1429855" y="3277975"/>
                  <a:pt x="1430253" y="3484113"/>
                </a:cubicBezTo>
                <a:cubicBezTo>
                  <a:pt x="1430253" y="3690389"/>
                  <a:pt x="1429717" y="3896665"/>
                  <a:pt x="1429717" y="4102881"/>
                </a:cubicBezTo>
                <a:cubicBezTo>
                  <a:pt x="1429717" y="4309097"/>
                  <a:pt x="1430074" y="4515433"/>
                  <a:pt x="1430253" y="4722006"/>
                </a:cubicBezTo>
                <a:cubicBezTo>
                  <a:pt x="1430312" y="4771060"/>
                  <a:pt x="1430312" y="4820471"/>
                  <a:pt x="1430312" y="4861488"/>
                </a:cubicBezTo>
                <a:cubicBezTo>
                  <a:pt x="1505500" y="4894230"/>
                  <a:pt x="1579557" y="4918459"/>
                  <a:pt x="1645458" y="4956738"/>
                </a:cubicBezTo>
                <a:cubicBezTo>
                  <a:pt x="1801073" y="5047106"/>
                  <a:pt x="1908527" y="5180040"/>
                  <a:pt x="1965200" y="5351906"/>
                </a:cubicBezTo>
                <a:cubicBezTo>
                  <a:pt x="2016874" y="5508950"/>
                  <a:pt x="2014016" y="5666172"/>
                  <a:pt x="1956211" y="5820477"/>
                </a:cubicBezTo>
                <a:cubicBezTo>
                  <a:pt x="1895311" y="5982640"/>
                  <a:pt x="1789226" y="6109204"/>
                  <a:pt x="1637183" y="6194988"/>
                </a:cubicBezTo>
                <a:cubicBezTo>
                  <a:pt x="1476449" y="6285773"/>
                  <a:pt x="1302915" y="6314051"/>
                  <a:pt x="1123905" y="6268450"/>
                </a:cubicBezTo>
                <a:cubicBezTo>
                  <a:pt x="862384" y="6202132"/>
                  <a:pt x="685338" y="6037706"/>
                  <a:pt x="603482" y="5779519"/>
                </a:cubicBezTo>
                <a:cubicBezTo>
                  <a:pt x="512042" y="5491210"/>
                  <a:pt x="619199" y="5177718"/>
                  <a:pt x="863277" y="4997517"/>
                </a:cubicBezTo>
                <a:cubicBezTo>
                  <a:pt x="940399" y="4939885"/>
                  <a:pt x="1028606" y="4898820"/>
                  <a:pt x="1122357" y="4876907"/>
                </a:cubicBezTo>
                <a:cubicBezTo>
                  <a:pt x="1137061" y="4873513"/>
                  <a:pt x="1143729" y="4869346"/>
                  <a:pt x="1143669" y="4852141"/>
                </a:cubicBezTo>
                <a:cubicBezTo>
                  <a:pt x="1142796" y="4628185"/>
                  <a:pt x="1142597" y="4404091"/>
                  <a:pt x="1143074" y="4179855"/>
                </a:cubicBezTo>
                <a:cubicBezTo>
                  <a:pt x="1143074" y="3941730"/>
                  <a:pt x="1143312" y="3703766"/>
                  <a:pt x="1143788" y="3465956"/>
                </a:cubicBezTo>
                <a:cubicBezTo>
                  <a:pt x="1143788" y="3227831"/>
                  <a:pt x="1143133" y="2990063"/>
                  <a:pt x="1143074" y="2752117"/>
                </a:cubicBezTo>
                <a:cubicBezTo>
                  <a:pt x="1143074" y="2572648"/>
                  <a:pt x="1143431" y="2393183"/>
                  <a:pt x="1144145" y="2213716"/>
                </a:cubicBezTo>
                <a:cubicBezTo>
                  <a:pt x="1144502" y="2141326"/>
                  <a:pt x="1218619" y="2068222"/>
                  <a:pt x="1290235" y="2067329"/>
                </a:cubicBezTo>
                <a:close/>
                <a:moveTo>
                  <a:pt x="3135109" y="1858196"/>
                </a:moveTo>
                <a:cubicBezTo>
                  <a:pt x="3352279" y="1858196"/>
                  <a:pt x="3569687" y="1857720"/>
                  <a:pt x="3786619" y="1858196"/>
                </a:cubicBezTo>
                <a:cubicBezTo>
                  <a:pt x="3867641" y="1858494"/>
                  <a:pt x="3932411" y="1927669"/>
                  <a:pt x="3930744" y="2008691"/>
                </a:cubicBezTo>
                <a:cubicBezTo>
                  <a:pt x="3929256" y="2080129"/>
                  <a:pt x="3856568" y="2144542"/>
                  <a:pt x="3780547" y="2144423"/>
                </a:cubicBezTo>
                <a:cubicBezTo>
                  <a:pt x="3537617" y="2143867"/>
                  <a:pt x="3294670" y="2143867"/>
                  <a:pt x="3051705" y="2144423"/>
                </a:cubicBezTo>
                <a:cubicBezTo>
                  <a:pt x="2861205" y="2144423"/>
                  <a:pt x="2670705" y="2144899"/>
                  <a:pt x="2480503" y="2144423"/>
                </a:cubicBezTo>
                <a:cubicBezTo>
                  <a:pt x="2410494" y="2144423"/>
                  <a:pt x="2341200" y="2075069"/>
                  <a:pt x="2340664" y="2007501"/>
                </a:cubicBezTo>
                <a:cubicBezTo>
                  <a:pt x="2340069" y="1929277"/>
                  <a:pt x="2404660" y="1858673"/>
                  <a:pt x="2480622" y="1858673"/>
                </a:cubicBezTo>
                <a:cubicBezTo>
                  <a:pt x="2698804" y="1857661"/>
                  <a:pt x="2917105" y="1858196"/>
                  <a:pt x="3135109" y="1858196"/>
                </a:cubicBezTo>
                <a:close/>
                <a:moveTo>
                  <a:pt x="2475979" y="1143345"/>
                </a:moveTo>
                <a:cubicBezTo>
                  <a:pt x="2577182" y="1142392"/>
                  <a:pt x="2678385" y="1143345"/>
                  <a:pt x="2779588" y="1143345"/>
                </a:cubicBezTo>
                <a:lnTo>
                  <a:pt x="2779231" y="1143881"/>
                </a:lnTo>
                <a:cubicBezTo>
                  <a:pt x="2878351" y="1143881"/>
                  <a:pt x="2977530" y="1143047"/>
                  <a:pt x="3076887" y="1143881"/>
                </a:cubicBezTo>
                <a:cubicBezTo>
                  <a:pt x="3153623" y="1144713"/>
                  <a:pt x="3216726" y="1212997"/>
                  <a:pt x="3216607" y="1292708"/>
                </a:cubicBezTo>
                <a:cubicBezTo>
                  <a:pt x="3216607" y="1361824"/>
                  <a:pt x="3146658" y="1429988"/>
                  <a:pt x="3074506" y="1430107"/>
                </a:cubicBezTo>
                <a:cubicBezTo>
                  <a:pt x="2882179" y="1430464"/>
                  <a:pt x="2689815" y="1430464"/>
                  <a:pt x="2497410" y="1430107"/>
                </a:cubicBezTo>
                <a:cubicBezTo>
                  <a:pt x="2416329" y="1430107"/>
                  <a:pt x="2356797" y="1381053"/>
                  <a:pt x="2343224" y="1305567"/>
                </a:cubicBezTo>
                <a:cubicBezTo>
                  <a:pt x="2329651" y="1230082"/>
                  <a:pt x="2398588" y="1144119"/>
                  <a:pt x="2475979" y="1143345"/>
                </a:cubicBezTo>
                <a:close/>
                <a:moveTo>
                  <a:pt x="3134989" y="429447"/>
                </a:moveTo>
                <a:cubicBezTo>
                  <a:pt x="3352159" y="429447"/>
                  <a:pt x="3569568" y="428970"/>
                  <a:pt x="3786500" y="429744"/>
                </a:cubicBezTo>
                <a:cubicBezTo>
                  <a:pt x="3867581" y="430042"/>
                  <a:pt x="3932292" y="499039"/>
                  <a:pt x="3930744" y="580061"/>
                </a:cubicBezTo>
                <a:cubicBezTo>
                  <a:pt x="3929315" y="651498"/>
                  <a:pt x="3856746" y="716090"/>
                  <a:pt x="3780665" y="715971"/>
                </a:cubicBezTo>
                <a:cubicBezTo>
                  <a:pt x="3537736" y="715453"/>
                  <a:pt x="3294789" y="715453"/>
                  <a:pt x="3051824" y="715971"/>
                </a:cubicBezTo>
                <a:cubicBezTo>
                  <a:pt x="2861324" y="715971"/>
                  <a:pt x="2670824" y="716447"/>
                  <a:pt x="2480622" y="715971"/>
                </a:cubicBezTo>
                <a:cubicBezTo>
                  <a:pt x="2410673" y="715971"/>
                  <a:pt x="2341319" y="646795"/>
                  <a:pt x="2340664" y="579049"/>
                </a:cubicBezTo>
                <a:cubicBezTo>
                  <a:pt x="2339890" y="500944"/>
                  <a:pt x="2404600" y="430221"/>
                  <a:pt x="2480503" y="430221"/>
                </a:cubicBezTo>
                <a:cubicBezTo>
                  <a:pt x="2698625" y="428911"/>
                  <a:pt x="2917105" y="429447"/>
                  <a:pt x="3134989" y="429447"/>
                </a:cubicBezTo>
                <a:close/>
                <a:moveTo>
                  <a:pt x="1271558" y="284086"/>
                </a:moveTo>
                <a:cubicBezTo>
                  <a:pt x="1181785" y="285381"/>
                  <a:pt x="1092414" y="305681"/>
                  <a:pt x="1004486" y="346758"/>
                </a:cubicBezTo>
                <a:cubicBezTo>
                  <a:pt x="873934" y="407778"/>
                  <a:pt x="799698" y="517196"/>
                  <a:pt x="789161" y="659357"/>
                </a:cubicBezTo>
                <a:cubicBezTo>
                  <a:pt x="779696" y="787527"/>
                  <a:pt x="785470" y="916829"/>
                  <a:pt x="785173" y="1045655"/>
                </a:cubicBezTo>
                <a:cubicBezTo>
                  <a:pt x="785173" y="1155609"/>
                  <a:pt x="786006" y="1265623"/>
                  <a:pt x="785946" y="1375577"/>
                </a:cubicBezTo>
                <a:cubicBezTo>
                  <a:pt x="785946" y="1486543"/>
                  <a:pt x="785054" y="1597510"/>
                  <a:pt x="785054" y="1708476"/>
                </a:cubicBezTo>
                <a:cubicBezTo>
                  <a:pt x="785054" y="1819442"/>
                  <a:pt x="785887" y="1930349"/>
                  <a:pt x="785887" y="2041315"/>
                </a:cubicBezTo>
                <a:cubicBezTo>
                  <a:pt x="785887" y="2184190"/>
                  <a:pt x="784875" y="2326648"/>
                  <a:pt x="784875" y="2469345"/>
                </a:cubicBezTo>
                <a:cubicBezTo>
                  <a:pt x="784875" y="2612041"/>
                  <a:pt x="785946" y="2754619"/>
                  <a:pt x="785887" y="2897315"/>
                </a:cubicBezTo>
                <a:cubicBezTo>
                  <a:pt x="785827" y="3040011"/>
                  <a:pt x="784994" y="3182708"/>
                  <a:pt x="784994" y="3325583"/>
                </a:cubicBezTo>
                <a:cubicBezTo>
                  <a:pt x="784994" y="3468457"/>
                  <a:pt x="786066" y="3610915"/>
                  <a:pt x="786066" y="3753612"/>
                </a:cubicBezTo>
                <a:cubicBezTo>
                  <a:pt x="786066" y="3896308"/>
                  <a:pt x="784934" y="4038885"/>
                  <a:pt x="784934" y="4181582"/>
                </a:cubicBezTo>
                <a:cubicBezTo>
                  <a:pt x="784934" y="4323266"/>
                  <a:pt x="786006" y="4464951"/>
                  <a:pt x="786066" y="4606575"/>
                </a:cubicBezTo>
                <a:cubicBezTo>
                  <a:pt x="786066" y="4668964"/>
                  <a:pt x="765646" y="4720935"/>
                  <a:pt x="709092" y="4754451"/>
                </a:cubicBezTo>
                <a:cubicBezTo>
                  <a:pt x="694013" y="4763952"/>
                  <a:pt x="679702" y="4774620"/>
                  <a:pt x="666289" y="4786360"/>
                </a:cubicBezTo>
                <a:cubicBezTo>
                  <a:pt x="444297" y="4968644"/>
                  <a:pt x="317555" y="5201769"/>
                  <a:pt x="291777" y="5489186"/>
                </a:cubicBezTo>
                <a:cubicBezTo>
                  <a:pt x="272585" y="5688788"/>
                  <a:pt x="315741" y="5889426"/>
                  <a:pt x="415305" y="6063484"/>
                </a:cubicBezTo>
                <a:cubicBezTo>
                  <a:pt x="514000" y="6241696"/>
                  <a:pt x="665949" y="6384589"/>
                  <a:pt x="849883" y="6472166"/>
                </a:cubicBezTo>
                <a:cubicBezTo>
                  <a:pt x="1037111" y="6564368"/>
                  <a:pt x="1248855" y="6594479"/>
                  <a:pt x="1454363" y="6558129"/>
                </a:cubicBezTo>
                <a:cubicBezTo>
                  <a:pt x="1691417" y="6517826"/>
                  <a:pt x="1889656" y="6405193"/>
                  <a:pt x="2045687" y="6221658"/>
                </a:cubicBezTo>
                <a:cubicBezTo>
                  <a:pt x="2232675" y="6001809"/>
                  <a:pt x="2307625" y="5745408"/>
                  <a:pt x="2279050" y="5460372"/>
                </a:cubicBezTo>
                <a:cubicBezTo>
                  <a:pt x="2261191" y="5282553"/>
                  <a:pt x="2195706" y="5121044"/>
                  <a:pt x="2089324" y="4976979"/>
                </a:cubicBezTo>
                <a:cubicBezTo>
                  <a:pt x="2024595" y="4888962"/>
                  <a:pt x="1945669" y="4812327"/>
                  <a:pt x="1855783" y="4750224"/>
                </a:cubicBezTo>
                <a:cubicBezTo>
                  <a:pt x="1811432" y="4719447"/>
                  <a:pt x="1785595" y="4678787"/>
                  <a:pt x="1785774" y="4623423"/>
                </a:cubicBezTo>
                <a:cubicBezTo>
                  <a:pt x="1786250" y="4483643"/>
                  <a:pt x="1786488" y="4343864"/>
                  <a:pt x="1786488" y="4204085"/>
                </a:cubicBezTo>
                <a:cubicBezTo>
                  <a:pt x="1786488" y="3965960"/>
                  <a:pt x="1786292" y="3728013"/>
                  <a:pt x="1785893" y="3490245"/>
                </a:cubicBezTo>
                <a:cubicBezTo>
                  <a:pt x="1785970" y="3211682"/>
                  <a:pt x="1786012" y="2933093"/>
                  <a:pt x="1786012" y="2654487"/>
                </a:cubicBezTo>
                <a:lnTo>
                  <a:pt x="1786429" y="2654487"/>
                </a:lnTo>
                <a:lnTo>
                  <a:pt x="1786429" y="2431364"/>
                </a:lnTo>
                <a:cubicBezTo>
                  <a:pt x="1786429" y="2254913"/>
                  <a:pt x="1786310" y="2078443"/>
                  <a:pt x="1786072" y="1901952"/>
                </a:cubicBezTo>
                <a:cubicBezTo>
                  <a:pt x="1786072" y="1759077"/>
                  <a:pt x="1786072" y="1616322"/>
                  <a:pt x="1786072" y="1473685"/>
                </a:cubicBezTo>
                <a:cubicBezTo>
                  <a:pt x="1786072" y="1334779"/>
                  <a:pt x="1785756" y="1196031"/>
                  <a:pt x="1785119" y="1057442"/>
                </a:cubicBezTo>
                <a:cubicBezTo>
                  <a:pt x="1784702" y="941594"/>
                  <a:pt x="1781666" y="825687"/>
                  <a:pt x="1783393" y="709839"/>
                </a:cubicBezTo>
                <a:cubicBezTo>
                  <a:pt x="1786012" y="541842"/>
                  <a:pt x="1697370" y="396467"/>
                  <a:pt x="1541041" y="335447"/>
                </a:cubicBezTo>
                <a:cubicBezTo>
                  <a:pt x="1451506" y="300502"/>
                  <a:pt x="1361331" y="282791"/>
                  <a:pt x="1271558" y="284086"/>
                </a:cubicBezTo>
                <a:close/>
                <a:moveTo>
                  <a:pt x="1230154" y="2124"/>
                </a:moveTo>
                <a:cubicBezTo>
                  <a:pt x="1286084" y="-1932"/>
                  <a:pt x="1342504" y="-101"/>
                  <a:pt x="1399297" y="6954"/>
                </a:cubicBezTo>
                <a:cubicBezTo>
                  <a:pt x="1546577" y="25289"/>
                  <a:pt x="1682428" y="73807"/>
                  <a:pt x="1801073" y="163640"/>
                </a:cubicBezTo>
                <a:cubicBezTo>
                  <a:pt x="1948116" y="274963"/>
                  <a:pt x="2041699" y="420339"/>
                  <a:pt x="2060511" y="606314"/>
                </a:cubicBezTo>
                <a:cubicBezTo>
                  <a:pt x="2068726" y="687813"/>
                  <a:pt x="2066881" y="770442"/>
                  <a:pt x="2067714" y="852595"/>
                </a:cubicBezTo>
                <a:cubicBezTo>
                  <a:pt x="2069202" y="1001423"/>
                  <a:pt x="2069381" y="1149894"/>
                  <a:pt x="2069798" y="1298544"/>
                </a:cubicBezTo>
                <a:cubicBezTo>
                  <a:pt x="2070214" y="1440169"/>
                  <a:pt x="2069798" y="1581793"/>
                  <a:pt x="2070333" y="1723418"/>
                </a:cubicBezTo>
                <a:cubicBezTo>
                  <a:pt x="2070869" y="1865043"/>
                  <a:pt x="2071822" y="2006847"/>
                  <a:pt x="2072179" y="2148531"/>
                </a:cubicBezTo>
                <a:cubicBezTo>
                  <a:pt x="2072179" y="2296228"/>
                  <a:pt x="2072179" y="2443924"/>
                  <a:pt x="2072179" y="2591622"/>
                </a:cubicBezTo>
                <a:lnTo>
                  <a:pt x="2073131" y="2591622"/>
                </a:lnTo>
                <a:cubicBezTo>
                  <a:pt x="2073131" y="2893011"/>
                  <a:pt x="2073131" y="3194417"/>
                  <a:pt x="2073131" y="3495841"/>
                </a:cubicBezTo>
                <a:cubicBezTo>
                  <a:pt x="2073131" y="3797266"/>
                  <a:pt x="2072893" y="4098696"/>
                  <a:pt x="2072417" y="4400121"/>
                </a:cubicBezTo>
                <a:cubicBezTo>
                  <a:pt x="2072417" y="4444769"/>
                  <a:pt x="2074262" y="4489418"/>
                  <a:pt x="2072417" y="4533947"/>
                </a:cubicBezTo>
                <a:cubicBezTo>
                  <a:pt x="2071643" y="4555557"/>
                  <a:pt x="2080216" y="4568714"/>
                  <a:pt x="2095872" y="4581215"/>
                </a:cubicBezTo>
                <a:cubicBezTo>
                  <a:pt x="2206124" y="4669202"/>
                  <a:pt x="2296850" y="4774454"/>
                  <a:pt x="2372812" y="4893099"/>
                </a:cubicBezTo>
                <a:cubicBezTo>
                  <a:pt x="2463972" y="5034950"/>
                  <a:pt x="2525581" y="5193732"/>
                  <a:pt x="2553965" y="5359943"/>
                </a:cubicBezTo>
                <a:cubicBezTo>
                  <a:pt x="2592720" y="5583721"/>
                  <a:pt x="2571110" y="5802618"/>
                  <a:pt x="2493720" y="6014787"/>
                </a:cubicBezTo>
                <a:cubicBezTo>
                  <a:pt x="2417639" y="6223563"/>
                  <a:pt x="2292802" y="6399954"/>
                  <a:pt x="2124626" y="6545985"/>
                </a:cubicBezTo>
                <a:cubicBezTo>
                  <a:pt x="1977971" y="6674280"/>
                  <a:pt x="1803556" y="6766816"/>
                  <a:pt x="1615098" y="6816316"/>
                </a:cubicBezTo>
                <a:cubicBezTo>
                  <a:pt x="1475055" y="6853368"/>
                  <a:pt x="1329722" y="6866268"/>
                  <a:pt x="1185342" y="6854476"/>
                </a:cubicBezTo>
                <a:cubicBezTo>
                  <a:pt x="987248" y="6839569"/>
                  <a:pt x="795436" y="6778287"/>
                  <a:pt x="625391" y="6675584"/>
                </a:cubicBezTo>
                <a:cubicBezTo>
                  <a:pt x="459572" y="6576727"/>
                  <a:pt x="318543" y="6441275"/>
                  <a:pt x="213077" y="6279582"/>
                </a:cubicBezTo>
                <a:cubicBezTo>
                  <a:pt x="125656" y="6148340"/>
                  <a:pt x="63588" y="6001893"/>
                  <a:pt x="30078" y="5847802"/>
                </a:cubicBezTo>
                <a:cubicBezTo>
                  <a:pt x="-7724" y="5671411"/>
                  <a:pt x="-10939" y="5494425"/>
                  <a:pt x="26387" y="5317140"/>
                </a:cubicBezTo>
                <a:cubicBezTo>
                  <a:pt x="79965" y="5062704"/>
                  <a:pt x="202421" y="4846129"/>
                  <a:pt x="384884" y="4662297"/>
                </a:cubicBezTo>
                <a:cubicBezTo>
                  <a:pt x="415781" y="4631995"/>
                  <a:pt x="451024" y="4605504"/>
                  <a:pt x="482278" y="4575738"/>
                </a:cubicBezTo>
                <a:cubicBezTo>
                  <a:pt x="491567" y="4566398"/>
                  <a:pt x="497151" y="4554003"/>
                  <a:pt x="497994" y="4540853"/>
                </a:cubicBezTo>
                <a:cubicBezTo>
                  <a:pt x="498946" y="4353687"/>
                  <a:pt x="499144" y="4166520"/>
                  <a:pt x="498589" y="3979354"/>
                </a:cubicBezTo>
                <a:cubicBezTo>
                  <a:pt x="498589" y="3805047"/>
                  <a:pt x="497041" y="3630739"/>
                  <a:pt x="497041" y="3456432"/>
                </a:cubicBezTo>
                <a:cubicBezTo>
                  <a:pt x="497041" y="3283137"/>
                  <a:pt x="498470" y="3109842"/>
                  <a:pt x="498530" y="2936546"/>
                </a:cubicBezTo>
                <a:cubicBezTo>
                  <a:pt x="498530" y="2793671"/>
                  <a:pt x="497041" y="2651332"/>
                  <a:pt x="497041" y="2508695"/>
                </a:cubicBezTo>
                <a:cubicBezTo>
                  <a:pt x="497041" y="2367070"/>
                  <a:pt x="498470" y="2225445"/>
                  <a:pt x="498530" y="2083820"/>
                </a:cubicBezTo>
                <a:cubicBezTo>
                  <a:pt x="498530" y="1972914"/>
                  <a:pt x="497101" y="1862007"/>
                  <a:pt x="497101" y="1751100"/>
                </a:cubicBezTo>
                <a:cubicBezTo>
                  <a:pt x="497101" y="1641146"/>
                  <a:pt x="498410" y="1531251"/>
                  <a:pt x="498470" y="1421297"/>
                </a:cubicBezTo>
                <a:cubicBezTo>
                  <a:pt x="498470" y="1310390"/>
                  <a:pt x="497160" y="1199484"/>
                  <a:pt x="497220" y="1088517"/>
                </a:cubicBezTo>
                <a:cubicBezTo>
                  <a:pt x="497220" y="956834"/>
                  <a:pt x="494600" y="824973"/>
                  <a:pt x="499482" y="693409"/>
                </a:cubicBezTo>
                <a:cubicBezTo>
                  <a:pt x="505435" y="528805"/>
                  <a:pt x="577766" y="390811"/>
                  <a:pt x="686767" y="270737"/>
                </a:cubicBezTo>
                <a:cubicBezTo>
                  <a:pt x="788085" y="158038"/>
                  <a:pt x="918644" y="75617"/>
                  <a:pt x="1063957" y="32612"/>
                </a:cubicBezTo>
                <a:cubicBezTo>
                  <a:pt x="1118786" y="16121"/>
                  <a:pt x="1174224" y="6179"/>
                  <a:pt x="1230154" y="2124"/>
                </a:cubicBezTo>
                <a:close/>
              </a:path>
            </a:pathLst>
          </a:custGeom>
          <a:solidFill>
            <a:schemeClr val="bg1"/>
          </a:solidFill>
          <a:ln w="594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83" name="Полилиния: фигура 282">
            <a:extLst>
              <a:ext uri="{FF2B5EF4-FFF2-40B4-BE49-F238E27FC236}">
                <a16:creationId xmlns:a16="http://schemas.microsoft.com/office/drawing/2014/main" id="{ADB48ACC-7070-4AB0-A939-7A98BD73EDBC}"/>
              </a:ext>
            </a:extLst>
          </p:cNvPr>
          <p:cNvSpPr>
            <a:spLocks noChangeAspect="1"/>
          </p:cNvSpPr>
          <p:nvPr/>
        </p:nvSpPr>
        <p:spPr>
          <a:xfrm>
            <a:off x="6565171" y="4243249"/>
            <a:ext cx="360000" cy="260489"/>
          </a:xfrm>
          <a:custGeom>
            <a:avLst/>
            <a:gdLst>
              <a:gd name="connsiteX0" fmla="*/ 2834062 w 4981418"/>
              <a:gd name="connsiteY0" fmla="*/ 918495 h 3604451"/>
              <a:gd name="connsiteX1" fmla="*/ 3675595 w 4981418"/>
              <a:gd name="connsiteY1" fmla="*/ 918495 h 3604451"/>
              <a:gd name="connsiteX2" fmla="*/ 3675595 w 4981418"/>
              <a:gd name="connsiteY2" fmla="*/ 1058227 h 3604451"/>
              <a:gd name="connsiteX3" fmla="*/ 3322027 w 4981418"/>
              <a:gd name="connsiteY3" fmla="*/ 1058227 h 3604451"/>
              <a:gd name="connsiteX4" fmla="*/ 3017989 w 4981418"/>
              <a:gd name="connsiteY4" fmla="*/ 1056703 h 3604451"/>
              <a:gd name="connsiteX5" fmla="*/ 3016275 w 4981418"/>
              <a:gd name="connsiteY5" fmla="*/ 1056703 h 3604451"/>
              <a:gd name="connsiteX6" fmla="*/ 2948171 w 4981418"/>
              <a:gd name="connsiteY6" fmla="*/ 1113377 h 3604451"/>
              <a:gd name="connsiteX7" fmla="*/ 2880448 w 4981418"/>
              <a:gd name="connsiteY7" fmla="*/ 1472088 h 3604451"/>
              <a:gd name="connsiteX8" fmla="*/ 2859969 w 4981418"/>
              <a:gd name="connsiteY8" fmla="*/ 1567338 h 3604451"/>
              <a:gd name="connsiteX9" fmla="*/ 2847968 w 4981418"/>
              <a:gd name="connsiteY9" fmla="*/ 1621441 h 3604451"/>
              <a:gd name="connsiteX10" fmla="*/ 2831490 w 4981418"/>
              <a:gd name="connsiteY10" fmla="*/ 1696974 h 3604451"/>
              <a:gd name="connsiteX11" fmla="*/ 2893117 w 4981418"/>
              <a:gd name="connsiteY11" fmla="*/ 1650396 h 3604451"/>
              <a:gd name="connsiteX12" fmla="*/ 2933693 w 4981418"/>
              <a:gd name="connsiteY12" fmla="*/ 1617630 h 3604451"/>
              <a:gd name="connsiteX13" fmla="*/ 2995701 w 4981418"/>
              <a:gd name="connsiteY13" fmla="*/ 1573435 h 3604451"/>
              <a:gd name="connsiteX14" fmla="*/ 3224301 w 4981418"/>
              <a:gd name="connsiteY14" fmla="*/ 1523047 h 3604451"/>
              <a:gd name="connsiteX15" fmla="*/ 3454234 w 4981418"/>
              <a:gd name="connsiteY15" fmla="*/ 1567434 h 3604451"/>
              <a:gd name="connsiteX16" fmla="*/ 3776275 w 4981418"/>
              <a:gd name="connsiteY16" fmla="*/ 2003679 h 3604451"/>
              <a:gd name="connsiteX17" fmla="*/ 3762940 w 4981418"/>
              <a:gd name="connsiteY17" fmla="*/ 2300859 h 3604451"/>
              <a:gd name="connsiteX18" fmla="*/ 3474332 w 4981418"/>
              <a:gd name="connsiteY18" fmla="*/ 2624709 h 3604451"/>
              <a:gd name="connsiteX19" fmla="*/ 3170294 w 4981418"/>
              <a:gd name="connsiteY19" fmla="*/ 2691384 h 3604451"/>
              <a:gd name="connsiteX20" fmla="*/ 2860351 w 4981418"/>
              <a:gd name="connsiteY20" fmla="*/ 2606516 h 3604451"/>
              <a:gd name="connsiteX21" fmla="*/ 2642800 w 4981418"/>
              <a:gd name="connsiteY21" fmla="*/ 2286000 h 3604451"/>
              <a:gd name="connsiteX22" fmla="*/ 2634323 w 4981418"/>
              <a:gd name="connsiteY22" fmla="*/ 2228850 h 3604451"/>
              <a:gd name="connsiteX23" fmla="*/ 2634323 w 4981418"/>
              <a:gd name="connsiteY23" fmla="*/ 2224659 h 3604451"/>
              <a:gd name="connsiteX24" fmla="*/ 2784246 w 4981418"/>
              <a:gd name="connsiteY24" fmla="*/ 2224659 h 3604451"/>
              <a:gd name="connsiteX25" fmla="*/ 3204013 w 4981418"/>
              <a:gd name="connsiteY25" fmla="*/ 2547747 h 3604451"/>
              <a:gd name="connsiteX26" fmla="*/ 3206680 w 4981418"/>
              <a:gd name="connsiteY26" fmla="*/ 2547747 h 3604451"/>
              <a:gd name="connsiteX27" fmla="*/ 3482333 w 4981418"/>
              <a:gd name="connsiteY27" fmla="*/ 2437733 h 3604451"/>
              <a:gd name="connsiteX28" fmla="*/ 3606158 w 4981418"/>
              <a:gd name="connsiteY28" fmla="*/ 2082641 h 3604451"/>
              <a:gd name="connsiteX29" fmla="*/ 3246209 w 4981418"/>
              <a:gd name="connsiteY29" fmla="*/ 1654016 h 3604451"/>
              <a:gd name="connsiteX30" fmla="*/ 3159817 w 4981418"/>
              <a:gd name="connsiteY30" fmla="*/ 1646301 h 3604451"/>
              <a:gd name="connsiteX31" fmla="*/ 2844539 w 4981418"/>
              <a:gd name="connsiteY31" fmla="*/ 1787747 h 3604451"/>
              <a:gd name="connsiteX32" fmla="*/ 2790437 w 4981418"/>
              <a:gd name="connsiteY32" fmla="*/ 1813941 h 3604451"/>
              <a:gd name="connsiteX33" fmla="*/ 2773578 w 4981418"/>
              <a:gd name="connsiteY33" fmla="*/ 1812607 h 3604451"/>
              <a:gd name="connsiteX34" fmla="*/ 2689282 w 4981418"/>
              <a:gd name="connsiteY34" fmla="*/ 1803082 h 3604451"/>
              <a:gd name="connsiteX35" fmla="*/ 2679185 w 4981418"/>
              <a:gd name="connsiteY35" fmla="*/ 1802130 h 3604451"/>
              <a:gd name="connsiteX36" fmla="*/ 1817077 w 4981418"/>
              <a:gd name="connsiteY36" fmla="*/ 916400 h 3604451"/>
              <a:gd name="connsiteX37" fmla="*/ 2113591 w 4981418"/>
              <a:gd name="connsiteY37" fmla="*/ 986885 h 3604451"/>
              <a:gd name="connsiteX38" fmla="*/ 2336952 w 4981418"/>
              <a:gd name="connsiteY38" fmla="*/ 1316069 h 3604451"/>
              <a:gd name="connsiteX39" fmla="*/ 2122449 w 4981418"/>
              <a:gd name="connsiteY39" fmla="*/ 1863852 h 3604451"/>
              <a:gd name="connsiteX40" fmla="*/ 1817649 w 4981418"/>
              <a:gd name="connsiteY40" fmla="*/ 2080927 h 3604451"/>
              <a:gd name="connsiteX41" fmla="*/ 1677536 w 4981418"/>
              <a:gd name="connsiteY41" fmla="*/ 2176177 h 3604451"/>
              <a:gd name="connsiteX42" fmla="*/ 1452365 w 4981418"/>
              <a:gd name="connsiteY42" fmla="*/ 2395729 h 3604451"/>
              <a:gd name="connsiteX43" fmla="*/ 1421885 w 4981418"/>
              <a:gd name="connsiteY43" fmla="*/ 2468214 h 3604451"/>
              <a:gd name="connsiteX44" fmla="*/ 1407407 w 4981418"/>
              <a:gd name="connsiteY44" fmla="*/ 2507837 h 3604451"/>
              <a:gd name="connsiteX45" fmla="*/ 1391786 w 4981418"/>
              <a:gd name="connsiteY45" fmla="*/ 2546986 h 3604451"/>
              <a:gd name="connsiteX46" fmla="*/ 2335428 w 4981418"/>
              <a:gd name="connsiteY46" fmla="*/ 2546986 h 3604451"/>
              <a:gd name="connsiteX47" fmla="*/ 2335428 w 4981418"/>
              <a:gd name="connsiteY47" fmla="*/ 2685955 h 3604451"/>
              <a:gd name="connsiteX48" fmla="*/ 1224051 w 4981418"/>
              <a:gd name="connsiteY48" fmla="*/ 2685955 h 3604451"/>
              <a:gd name="connsiteX49" fmla="*/ 1269771 w 4981418"/>
              <a:gd name="connsiteY49" fmla="*/ 2454307 h 3604451"/>
              <a:gd name="connsiteX50" fmla="*/ 1632293 w 4981418"/>
              <a:gd name="connsiteY50" fmla="*/ 2048447 h 3604451"/>
              <a:gd name="connsiteX51" fmla="*/ 1709731 w 4981418"/>
              <a:gd name="connsiteY51" fmla="*/ 1995393 h 3604451"/>
              <a:gd name="connsiteX52" fmla="*/ 1997576 w 4981418"/>
              <a:gd name="connsiteY52" fmla="*/ 1789176 h 3604451"/>
              <a:gd name="connsiteX53" fmla="*/ 2189315 w 4981418"/>
              <a:gd name="connsiteY53" fmla="*/ 1442276 h 3604451"/>
              <a:gd name="connsiteX54" fmla="*/ 1915757 w 4981418"/>
              <a:gd name="connsiteY54" fmla="*/ 1070134 h 3604451"/>
              <a:gd name="connsiteX55" fmla="*/ 1806981 w 4981418"/>
              <a:gd name="connsiteY55" fmla="*/ 1058037 h 3604451"/>
              <a:gd name="connsiteX56" fmla="*/ 1486179 w 4981418"/>
              <a:gd name="connsiteY56" fmla="*/ 1277112 h 3604451"/>
              <a:gd name="connsiteX57" fmla="*/ 1436744 w 4981418"/>
              <a:gd name="connsiteY57" fmla="*/ 1491044 h 3604451"/>
              <a:gd name="connsiteX58" fmla="*/ 1417027 w 4981418"/>
              <a:gd name="connsiteY58" fmla="*/ 1517428 h 3604451"/>
              <a:gd name="connsiteX59" fmla="*/ 1409407 w 4981418"/>
              <a:gd name="connsiteY59" fmla="*/ 1517428 h 3604451"/>
              <a:gd name="connsiteX60" fmla="*/ 1343875 w 4981418"/>
              <a:gd name="connsiteY60" fmla="*/ 1515714 h 3604451"/>
              <a:gd name="connsiteX61" fmla="*/ 1295203 w 4981418"/>
              <a:gd name="connsiteY61" fmla="*/ 1516190 h 3604451"/>
              <a:gd name="connsiteX62" fmla="*/ 1273772 w 4981418"/>
              <a:gd name="connsiteY62" fmla="*/ 1516190 h 3604451"/>
              <a:gd name="connsiteX63" fmla="*/ 1388643 w 4981418"/>
              <a:gd name="connsiteY63" fmla="*/ 1091184 h 3604451"/>
              <a:gd name="connsiteX64" fmla="*/ 1701539 w 4981418"/>
              <a:gd name="connsiteY64" fmla="*/ 923163 h 3604451"/>
              <a:gd name="connsiteX65" fmla="*/ 1817077 w 4981418"/>
              <a:gd name="connsiteY65" fmla="*/ 916400 h 3604451"/>
              <a:gd name="connsiteX66" fmla="*/ 4133177 w 4981418"/>
              <a:gd name="connsiteY66" fmla="*/ 172212 h 3604451"/>
              <a:gd name="connsiteX67" fmla="*/ 3589680 w 4981418"/>
              <a:gd name="connsiteY67" fmla="*/ 173832 h 3604451"/>
              <a:gd name="connsiteX68" fmla="*/ 2067680 w 4981418"/>
              <a:gd name="connsiteY68" fmla="*/ 173832 h 3604451"/>
              <a:gd name="connsiteX69" fmla="*/ 1760785 w 4981418"/>
              <a:gd name="connsiteY69" fmla="*/ 173832 h 3604451"/>
              <a:gd name="connsiteX70" fmla="*/ 1409503 w 4981418"/>
              <a:gd name="connsiteY70" fmla="*/ 173832 h 3604451"/>
              <a:gd name="connsiteX71" fmla="*/ 1077557 w 4981418"/>
              <a:gd name="connsiteY71" fmla="*/ 174403 h 3604451"/>
              <a:gd name="connsiteX72" fmla="*/ 1061460 w 4981418"/>
              <a:gd name="connsiteY72" fmla="*/ 174403 h 3604451"/>
              <a:gd name="connsiteX73" fmla="*/ 990212 w 4981418"/>
              <a:gd name="connsiteY73" fmla="*/ 174403 h 3604451"/>
              <a:gd name="connsiteX74" fmla="*/ 918394 w 4981418"/>
              <a:gd name="connsiteY74" fmla="*/ 174403 h 3604451"/>
              <a:gd name="connsiteX75" fmla="*/ 675220 w 4981418"/>
              <a:gd name="connsiteY75" fmla="*/ 187548 h 3604451"/>
              <a:gd name="connsiteX76" fmla="*/ 178396 w 4981418"/>
              <a:gd name="connsiteY76" fmla="*/ 744760 h 3604451"/>
              <a:gd name="connsiteX77" fmla="*/ 175063 w 4981418"/>
              <a:gd name="connsiteY77" fmla="*/ 1295782 h 3604451"/>
              <a:gd name="connsiteX78" fmla="*/ 176396 w 4981418"/>
              <a:gd name="connsiteY78" fmla="*/ 1535811 h 3604451"/>
              <a:gd name="connsiteX79" fmla="*/ 176396 w 4981418"/>
              <a:gd name="connsiteY79" fmla="*/ 1814608 h 3604451"/>
              <a:gd name="connsiteX80" fmla="*/ 177064 w 4981418"/>
              <a:gd name="connsiteY80" fmla="*/ 2525935 h 3604451"/>
              <a:gd name="connsiteX81" fmla="*/ 177064 w 4981418"/>
              <a:gd name="connsiteY81" fmla="*/ 2618137 h 3604451"/>
              <a:gd name="connsiteX82" fmla="*/ 189732 w 4981418"/>
              <a:gd name="connsiteY82" fmla="*/ 2933034 h 3604451"/>
              <a:gd name="connsiteX83" fmla="*/ 762374 w 4981418"/>
              <a:gd name="connsiteY83" fmla="*/ 3430334 h 3604451"/>
              <a:gd name="connsiteX84" fmla="*/ 1484941 w 4981418"/>
              <a:gd name="connsiteY84" fmla="*/ 3432716 h 3604451"/>
              <a:gd name="connsiteX85" fmla="*/ 1985289 w 4981418"/>
              <a:gd name="connsiteY85" fmla="*/ 3432716 h 3604451"/>
              <a:gd name="connsiteX86" fmla="*/ 2457348 w 4981418"/>
              <a:gd name="connsiteY86" fmla="*/ 3432144 h 3604451"/>
              <a:gd name="connsiteX87" fmla="*/ 2485923 w 4981418"/>
              <a:gd name="connsiteY87" fmla="*/ 3432144 h 3604451"/>
              <a:gd name="connsiteX88" fmla="*/ 2754147 w 4981418"/>
              <a:gd name="connsiteY88" fmla="*/ 3432144 h 3604451"/>
              <a:gd name="connsiteX89" fmla="*/ 3073997 w 4981418"/>
              <a:gd name="connsiteY89" fmla="*/ 3432144 h 3604451"/>
              <a:gd name="connsiteX90" fmla="*/ 3394037 w 4981418"/>
              <a:gd name="connsiteY90" fmla="*/ 3432144 h 3604451"/>
              <a:gd name="connsiteX91" fmla="*/ 3909149 w 4981418"/>
              <a:gd name="connsiteY91" fmla="*/ 3431382 h 3604451"/>
              <a:gd name="connsiteX92" fmla="*/ 3924865 w 4981418"/>
              <a:gd name="connsiteY92" fmla="*/ 3431382 h 3604451"/>
              <a:gd name="connsiteX93" fmla="*/ 3991540 w 4981418"/>
              <a:gd name="connsiteY93" fmla="*/ 3431382 h 3604451"/>
              <a:gd name="connsiteX94" fmla="*/ 4058691 w 4981418"/>
              <a:gd name="connsiteY94" fmla="*/ 3431382 h 3604451"/>
              <a:gd name="connsiteX95" fmla="*/ 4306342 w 4981418"/>
              <a:gd name="connsiteY95" fmla="*/ 3417761 h 3604451"/>
              <a:gd name="connsiteX96" fmla="*/ 4757922 w 4981418"/>
              <a:gd name="connsiteY96" fmla="*/ 3059907 h 3604451"/>
              <a:gd name="connsiteX97" fmla="*/ 4805547 w 4981418"/>
              <a:gd name="connsiteY97" fmla="*/ 2728818 h 3604451"/>
              <a:gd name="connsiteX98" fmla="*/ 4805547 w 4981418"/>
              <a:gd name="connsiteY98" fmla="*/ 2712340 h 3604451"/>
              <a:gd name="connsiteX99" fmla="*/ 4805547 w 4981418"/>
              <a:gd name="connsiteY99" fmla="*/ 2190941 h 3604451"/>
              <a:gd name="connsiteX100" fmla="*/ 4805451 w 4981418"/>
              <a:gd name="connsiteY100" fmla="*/ 2190941 h 3604451"/>
              <a:gd name="connsiteX101" fmla="*/ 4803356 w 4981418"/>
              <a:gd name="connsiteY101" fmla="*/ 759810 h 3604451"/>
              <a:gd name="connsiteX102" fmla="*/ 4554468 w 4981418"/>
              <a:gd name="connsiteY102" fmla="*/ 287656 h 3604451"/>
              <a:gd name="connsiteX103" fmla="*/ 4143464 w 4981418"/>
              <a:gd name="connsiteY103" fmla="*/ 172212 h 3604451"/>
              <a:gd name="connsiteX104" fmla="*/ 874769 w 4981418"/>
              <a:gd name="connsiteY104" fmla="*/ 0 h 3604451"/>
              <a:gd name="connsiteX105" fmla="*/ 923061 w 4981418"/>
              <a:gd name="connsiteY105" fmla="*/ 0 h 3604451"/>
              <a:gd name="connsiteX106" fmla="*/ 1339495 w 4981418"/>
              <a:gd name="connsiteY106" fmla="*/ 1143 h 3604451"/>
              <a:gd name="connsiteX107" fmla="*/ 1613528 w 4981418"/>
              <a:gd name="connsiteY107" fmla="*/ 1143 h 3604451"/>
              <a:gd name="connsiteX108" fmla="*/ 1887563 w 4981418"/>
              <a:gd name="connsiteY108" fmla="*/ 1143 h 3604451"/>
              <a:gd name="connsiteX109" fmla="*/ 1922615 w 4981418"/>
              <a:gd name="connsiteY109" fmla="*/ 1143 h 3604451"/>
              <a:gd name="connsiteX110" fmla="*/ 2349525 w 4981418"/>
              <a:gd name="connsiteY110" fmla="*/ 1143 h 3604451"/>
              <a:gd name="connsiteX111" fmla="*/ 2912453 w 4981418"/>
              <a:gd name="connsiteY111" fmla="*/ 1143 h 3604451"/>
              <a:gd name="connsiteX112" fmla="*/ 2921978 w 4981418"/>
              <a:gd name="connsiteY112" fmla="*/ 1143 h 3604451"/>
              <a:gd name="connsiteX113" fmla="*/ 3243828 w 4981418"/>
              <a:gd name="connsiteY113" fmla="*/ 1143 h 3604451"/>
              <a:gd name="connsiteX114" fmla="*/ 3565773 w 4981418"/>
              <a:gd name="connsiteY114" fmla="*/ 1143 h 3604451"/>
              <a:gd name="connsiteX115" fmla="*/ 3902481 w 4981418"/>
              <a:gd name="connsiteY115" fmla="*/ 1715 h 3604451"/>
              <a:gd name="connsiteX116" fmla="*/ 3925151 w 4981418"/>
              <a:gd name="connsiteY116" fmla="*/ 1715 h 3604451"/>
              <a:gd name="connsiteX117" fmla="*/ 3993922 w 4981418"/>
              <a:gd name="connsiteY117" fmla="*/ 1715 h 3604451"/>
              <a:gd name="connsiteX118" fmla="*/ 4062501 w 4981418"/>
              <a:gd name="connsiteY118" fmla="*/ 1715 h 3604451"/>
              <a:gd name="connsiteX119" fmla="*/ 4326439 w 4981418"/>
              <a:gd name="connsiteY119" fmla="*/ 13621 h 3604451"/>
              <a:gd name="connsiteX120" fmla="*/ 4839265 w 4981418"/>
              <a:gd name="connsiteY120" fmla="*/ 332423 h 3604451"/>
              <a:gd name="connsiteX121" fmla="*/ 4978902 w 4981418"/>
              <a:gd name="connsiteY121" fmla="*/ 917734 h 3604451"/>
              <a:gd name="connsiteX122" fmla="*/ 4976997 w 4981418"/>
              <a:gd name="connsiteY122" fmla="*/ 1735170 h 3604451"/>
              <a:gd name="connsiteX123" fmla="*/ 4977568 w 4981418"/>
              <a:gd name="connsiteY123" fmla="*/ 2079213 h 3604451"/>
              <a:gd name="connsiteX124" fmla="*/ 4979568 w 4981418"/>
              <a:gd name="connsiteY124" fmla="*/ 2321719 h 3604451"/>
              <a:gd name="connsiteX125" fmla="*/ 4975187 w 4981418"/>
              <a:gd name="connsiteY125" fmla="*/ 2867026 h 3604451"/>
              <a:gd name="connsiteX126" fmla="*/ 4520559 w 4981418"/>
              <a:gd name="connsiteY126" fmla="*/ 3536633 h 3604451"/>
              <a:gd name="connsiteX127" fmla="*/ 4122318 w 4981418"/>
              <a:gd name="connsiteY127" fmla="*/ 3603308 h 3604451"/>
              <a:gd name="connsiteX128" fmla="*/ 4106507 w 4981418"/>
              <a:gd name="connsiteY128" fmla="*/ 3603308 h 3604451"/>
              <a:gd name="connsiteX129" fmla="*/ 3054089 w 4981418"/>
              <a:gd name="connsiteY129" fmla="*/ 3601974 h 3604451"/>
              <a:gd name="connsiteX130" fmla="*/ 2659659 w 4981418"/>
              <a:gd name="connsiteY130" fmla="*/ 3601974 h 3604451"/>
              <a:gd name="connsiteX131" fmla="*/ 2459634 w 4981418"/>
              <a:gd name="connsiteY131" fmla="*/ 3601974 h 3604451"/>
              <a:gd name="connsiteX132" fmla="*/ 2459634 w 4981418"/>
              <a:gd name="connsiteY132" fmla="*/ 3603023 h 3604451"/>
              <a:gd name="connsiteX133" fmla="*/ 1983384 w 4981418"/>
              <a:gd name="connsiteY133" fmla="*/ 3603784 h 3604451"/>
              <a:gd name="connsiteX134" fmla="*/ 1478559 w 4981418"/>
              <a:gd name="connsiteY134" fmla="*/ 3604451 h 3604451"/>
              <a:gd name="connsiteX135" fmla="*/ 750945 w 4981418"/>
              <a:gd name="connsiteY135" fmla="*/ 3601117 h 3604451"/>
              <a:gd name="connsiteX136" fmla="*/ 137153 w 4981418"/>
              <a:gd name="connsiteY136" fmla="*/ 3264218 h 3604451"/>
              <a:gd name="connsiteX137" fmla="*/ 2374 w 4981418"/>
              <a:gd name="connsiteY137" fmla="*/ 2682146 h 3604451"/>
              <a:gd name="connsiteX138" fmla="*/ 4280 w 4981418"/>
              <a:gd name="connsiteY138" fmla="*/ 1862995 h 3604451"/>
              <a:gd name="connsiteX139" fmla="*/ 3803 w 4981418"/>
              <a:gd name="connsiteY139" fmla="*/ 1535050 h 3604451"/>
              <a:gd name="connsiteX140" fmla="*/ 1899 w 4981418"/>
              <a:gd name="connsiteY140" fmla="*/ 1285685 h 3604451"/>
              <a:gd name="connsiteX141" fmla="*/ 6185 w 4981418"/>
              <a:gd name="connsiteY141" fmla="*/ 732187 h 3604451"/>
              <a:gd name="connsiteX142" fmla="*/ 411854 w 4981418"/>
              <a:gd name="connsiteY142" fmla="*/ 91345 h 3604451"/>
              <a:gd name="connsiteX143" fmla="*/ 874769 w 4981418"/>
              <a:gd name="connsiteY143" fmla="*/ 0 h 3604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4981418" h="3604451">
                <a:moveTo>
                  <a:pt x="2834062" y="918495"/>
                </a:moveTo>
                <a:lnTo>
                  <a:pt x="3675595" y="918495"/>
                </a:lnTo>
                <a:lnTo>
                  <a:pt x="3675595" y="1058227"/>
                </a:lnTo>
                <a:lnTo>
                  <a:pt x="3322027" y="1058227"/>
                </a:lnTo>
                <a:cubicBezTo>
                  <a:pt x="3222396" y="1058132"/>
                  <a:pt x="3119336" y="1057942"/>
                  <a:pt x="3017989" y="1056703"/>
                </a:cubicBezTo>
                <a:lnTo>
                  <a:pt x="3016275" y="1056703"/>
                </a:lnTo>
                <a:cubicBezTo>
                  <a:pt x="2977318" y="1056703"/>
                  <a:pt x="2955029" y="1075277"/>
                  <a:pt x="2948171" y="1113377"/>
                </a:cubicBezTo>
                <a:cubicBezTo>
                  <a:pt x="2925597" y="1238536"/>
                  <a:pt x="2901308" y="1364932"/>
                  <a:pt x="2880448" y="1472088"/>
                </a:cubicBezTo>
                <a:cubicBezTo>
                  <a:pt x="2874543" y="1502283"/>
                  <a:pt x="2867780" y="1532382"/>
                  <a:pt x="2859969" y="1567338"/>
                </a:cubicBezTo>
                <a:cubicBezTo>
                  <a:pt x="2856160" y="1584293"/>
                  <a:pt x="2852159" y="1602391"/>
                  <a:pt x="2847968" y="1621441"/>
                </a:cubicBezTo>
                <a:lnTo>
                  <a:pt x="2831490" y="1696974"/>
                </a:lnTo>
                <a:lnTo>
                  <a:pt x="2893117" y="1650396"/>
                </a:lnTo>
                <a:cubicBezTo>
                  <a:pt x="2908167" y="1638967"/>
                  <a:pt x="2921692" y="1627632"/>
                  <a:pt x="2933693" y="1617630"/>
                </a:cubicBezTo>
                <a:cubicBezTo>
                  <a:pt x="2952429" y="1600362"/>
                  <a:pt x="2973270" y="1585512"/>
                  <a:pt x="2995701" y="1573435"/>
                </a:cubicBezTo>
                <a:cubicBezTo>
                  <a:pt x="3067357" y="1540307"/>
                  <a:pt x="3145358" y="1523114"/>
                  <a:pt x="3224301" y="1523047"/>
                </a:cubicBezTo>
                <a:cubicBezTo>
                  <a:pt x="3302987" y="1523924"/>
                  <a:pt x="3380873" y="1538963"/>
                  <a:pt x="3454234" y="1567434"/>
                </a:cubicBezTo>
                <a:cubicBezTo>
                  <a:pt x="3629209" y="1633061"/>
                  <a:pt x="3731793" y="1771650"/>
                  <a:pt x="3776275" y="2003679"/>
                </a:cubicBezTo>
                <a:cubicBezTo>
                  <a:pt x="3795668" y="2102377"/>
                  <a:pt x="3791096" y="2204294"/>
                  <a:pt x="3762940" y="2300859"/>
                </a:cubicBezTo>
                <a:cubicBezTo>
                  <a:pt x="3718458" y="2454402"/>
                  <a:pt x="3621303" y="2563272"/>
                  <a:pt x="3474332" y="2624709"/>
                </a:cubicBezTo>
                <a:cubicBezTo>
                  <a:pt x="3368224" y="2668905"/>
                  <a:pt x="3265544" y="2691384"/>
                  <a:pt x="3170294" y="2691384"/>
                </a:cubicBezTo>
                <a:cubicBezTo>
                  <a:pt x="3061280" y="2691117"/>
                  <a:pt x="2954296" y="2661818"/>
                  <a:pt x="2860351" y="2606516"/>
                </a:cubicBezTo>
                <a:cubicBezTo>
                  <a:pt x="2748432" y="2542032"/>
                  <a:pt x="2677280" y="2437162"/>
                  <a:pt x="2642800" y="2286000"/>
                </a:cubicBezTo>
                <a:cubicBezTo>
                  <a:pt x="2638952" y="2267112"/>
                  <a:pt x="2636123" y="2248033"/>
                  <a:pt x="2634323" y="2228850"/>
                </a:cubicBezTo>
                <a:lnTo>
                  <a:pt x="2634323" y="2224659"/>
                </a:lnTo>
                <a:lnTo>
                  <a:pt x="2784246" y="2224659"/>
                </a:lnTo>
                <a:cubicBezTo>
                  <a:pt x="2815107" y="2461069"/>
                  <a:pt x="3048755" y="2547747"/>
                  <a:pt x="3204013" y="2547747"/>
                </a:cubicBezTo>
                <a:lnTo>
                  <a:pt x="3206680" y="2547747"/>
                </a:lnTo>
                <a:cubicBezTo>
                  <a:pt x="3317075" y="2547175"/>
                  <a:pt x="3412420" y="2509075"/>
                  <a:pt x="3482333" y="2437733"/>
                </a:cubicBezTo>
                <a:cubicBezTo>
                  <a:pt x="3564248" y="2353818"/>
                  <a:pt x="3608254" y="2227707"/>
                  <a:pt x="3606158" y="2082641"/>
                </a:cubicBezTo>
                <a:cubicBezTo>
                  <a:pt x="3602729" y="1846326"/>
                  <a:pt x="3474809" y="1694116"/>
                  <a:pt x="3246209" y="1654016"/>
                </a:cubicBezTo>
                <a:cubicBezTo>
                  <a:pt x="3217691" y="1648949"/>
                  <a:pt x="3188783" y="1646367"/>
                  <a:pt x="3159817" y="1646301"/>
                </a:cubicBezTo>
                <a:cubicBezTo>
                  <a:pt x="3037516" y="1646301"/>
                  <a:pt x="2931407" y="1693926"/>
                  <a:pt x="2844539" y="1787747"/>
                </a:cubicBezTo>
                <a:cubicBezTo>
                  <a:pt x="2831547" y="1804397"/>
                  <a:pt x="2811554" y="1814074"/>
                  <a:pt x="2790437" y="1813941"/>
                </a:cubicBezTo>
                <a:cubicBezTo>
                  <a:pt x="2784798" y="1813884"/>
                  <a:pt x="2779160" y="1813436"/>
                  <a:pt x="2773578" y="1812607"/>
                </a:cubicBezTo>
                <a:cubicBezTo>
                  <a:pt x="2746432" y="1808226"/>
                  <a:pt x="2718523" y="1805749"/>
                  <a:pt x="2689282" y="1803082"/>
                </a:cubicBezTo>
                <a:lnTo>
                  <a:pt x="2679185" y="1802130"/>
                </a:lnTo>
                <a:close/>
                <a:moveTo>
                  <a:pt x="1817077" y="916400"/>
                </a:moveTo>
                <a:cubicBezTo>
                  <a:pt x="1930616" y="916400"/>
                  <a:pt x="2027866" y="939260"/>
                  <a:pt x="2113591" y="986885"/>
                </a:cubicBezTo>
                <a:cubicBezTo>
                  <a:pt x="2234939" y="1053846"/>
                  <a:pt x="2308377" y="1161574"/>
                  <a:pt x="2336952" y="1316069"/>
                </a:cubicBezTo>
                <a:cubicBezTo>
                  <a:pt x="2377529" y="1532573"/>
                  <a:pt x="2305329" y="1716882"/>
                  <a:pt x="2122449" y="1863852"/>
                </a:cubicBezTo>
                <a:cubicBezTo>
                  <a:pt x="2025961" y="1941672"/>
                  <a:pt x="1920043" y="2012442"/>
                  <a:pt x="1817649" y="2080927"/>
                </a:cubicBezTo>
                <a:cubicBezTo>
                  <a:pt x="1771548" y="2112169"/>
                  <a:pt x="1723923" y="2144078"/>
                  <a:pt x="1677536" y="2176177"/>
                </a:cubicBezTo>
                <a:cubicBezTo>
                  <a:pt x="1597622" y="2231708"/>
                  <a:pt x="1507039" y="2294477"/>
                  <a:pt x="1452365" y="2395729"/>
                </a:cubicBezTo>
                <a:cubicBezTo>
                  <a:pt x="1440516" y="2419141"/>
                  <a:pt x="1430334" y="2443363"/>
                  <a:pt x="1421885" y="2468214"/>
                </a:cubicBezTo>
                <a:cubicBezTo>
                  <a:pt x="1417218" y="2480596"/>
                  <a:pt x="1412456" y="2493741"/>
                  <a:pt x="1407407" y="2507837"/>
                </a:cubicBezTo>
                <a:lnTo>
                  <a:pt x="1391786" y="2546986"/>
                </a:lnTo>
                <a:lnTo>
                  <a:pt x="2335428" y="2546986"/>
                </a:lnTo>
                <a:lnTo>
                  <a:pt x="2335428" y="2685955"/>
                </a:lnTo>
                <a:lnTo>
                  <a:pt x="1224051" y="2685955"/>
                </a:lnTo>
                <a:cubicBezTo>
                  <a:pt x="1224708" y="2606564"/>
                  <a:pt x="1240215" y="2527993"/>
                  <a:pt x="1269771" y="2454307"/>
                </a:cubicBezTo>
                <a:cubicBezTo>
                  <a:pt x="1340637" y="2268665"/>
                  <a:pt x="1485894" y="2149602"/>
                  <a:pt x="1632293" y="2048447"/>
                </a:cubicBezTo>
                <a:cubicBezTo>
                  <a:pt x="1658010" y="2030731"/>
                  <a:pt x="1683918" y="2013014"/>
                  <a:pt x="1709731" y="1995393"/>
                </a:cubicBezTo>
                <a:cubicBezTo>
                  <a:pt x="1805553" y="1929956"/>
                  <a:pt x="1904612" y="1862233"/>
                  <a:pt x="1997576" y="1789176"/>
                </a:cubicBezTo>
                <a:cubicBezTo>
                  <a:pt x="2113115" y="1698022"/>
                  <a:pt x="2177980" y="1581341"/>
                  <a:pt x="2189315" y="1442276"/>
                </a:cubicBezTo>
                <a:cubicBezTo>
                  <a:pt x="2202650" y="1277779"/>
                  <a:pt x="2074824" y="1103948"/>
                  <a:pt x="1915757" y="1070134"/>
                </a:cubicBezTo>
                <a:cubicBezTo>
                  <a:pt x="1880019" y="1062342"/>
                  <a:pt x="1843557" y="1058294"/>
                  <a:pt x="1806981" y="1058037"/>
                </a:cubicBezTo>
                <a:cubicBezTo>
                  <a:pt x="1655915" y="1058037"/>
                  <a:pt x="1541995" y="1135571"/>
                  <a:pt x="1486179" y="1277112"/>
                </a:cubicBezTo>
                <a:cubicBezTo>
                  <a:pt x="1463129" y="1335596"/>
                  <a:pt x="1447412" y="1403509"/>
                  <a:pt x="1436744" y="1491044"/>
                </a:cubicBezTo>
                <a:cubicBezTo>
                  <a:pt x="1433506" y="1517428"/>
                  <a:pt x="1432553" y="1517428"/>
                  <a:pt x="1417027" y="1517428"/>
                </a:cubicBezTo>
                <a:lnTo>
                  <a:pt x="1409407" y="1517428"/>
                </a:lnTo>
                <a:cubicBezTo>
                  <a:pt x="1389977" y="1516285"/>
                  <a:pt x="1369117" y="1515714"/>
                  <a:pt x="1343875" y="1515714"/>
                </a:cubicBezTo>
                <a:cubicBezTo>
                  <a:pt x="1327588" y="1515714"/>
                  <a:pt x="1311395" y="1516190"/>
                  <a:pt x="1295203" y="1516190"/>
                </a:cubicBezTo>
                <a:lnTo>
                  <a:pt x="1273772" y="1516190"/>
                </a:lnTo>
                <a:cubicBezTo>
                  <a:pt x="1260246" y="1357884"/>
                  <a:pt x="1302442" y="1200246"/>
                  <a:pt x="1388643" y="1091184"/>
                </a:cubicBezTo>
                <a:cubicBezTo>
                  <a:pt x="1464843" y="994601"/>
                  <a:pt x="1569618" y="938784"/>
                  <a:pt x="1701539" y="923163"/>
                </a:cubicBezTo>
                <a:cubicBezTo>
                  <a:pt x="1739897" y="918782"/>
                  <a:pt x="1778473" y="916524"/>
                  <a:pt x="1817077" y="916400"/>
                </a:cubicBezTo>
                <a:close/>
                <a:moveTo>
                  <a:pt x="4133177" y="172212"/>
                </a:moveTo>
                <a:cubicBezTo>
                  <a:pt x="3934962" y="173832"/>
                  <a:pt x="3738556" y="173832"/>
                  <a:pt x="3589680" y="173832"/>
                </a:cubicBezTo>
                <a:lnTo>
                  <a:pt x="2067680" y="173832"/>
                </a:lnTo>
                <a:lnTo>
                  <a:pt x="1760785" y="173832"/>
                </a:lnTo>
                <a:lnTo>
                  <a:pt x="1409503" y="173832"/>
                </a:lnTo>
                <a:cubicBezTo>
                  <a:pt x="1298823" y="173832"/>
                  <a:pt x="1188171" y="174022"/>
                  <a:pt x="1077557" y="174403"/>
                </a:cubicBezTo>
                <a:lnTo>
                  <a:pt x="1061460" y="174403"/>
                </a:lnTo>
                <a:lnTo>
                  <a:pt x="990212" y="174403"/>
                </a:lnTo>
                <a:cubicBezTo>
                  <a:pt x="966019" y="174403"/>
                  <a:pt x="942302" y="174403"/>
                  <a:pt x="918394" y="174403"/>
                </a:cubicBezTo>
                <a:cubicBezTo>
                  <a:pt x="837145" y="173279"/>
                  <a:pt x="755897" y="177670"/>
                  <a:pt x="675220" y="187548"/>
                </a:cubicBezTo>
                <a:cubicBezTo>
                  <a:pt x="397471" y="226029"/>
                  <a:pt x="187921" y="460344"/>
                  <a:pt x="178396" y="744760"/>
                </a:cubicBezTo>
                <a:cubicBezTo>
                  <a:pt x="172015" y="928498"/>
                  <a:pt x="173539" y="1114807"/>
                  <a:pt x="175063" y="1295782"/>
                </a:cubicBezTo>
                <a:cubicBezTo>
                  <a:pt x="175730" y="1374458"/>
                  <a:pt x="176396" y="1455897"/>
                  <a:pt x="176396" y="1535811"/>
                </a:cubicBezTo>
                <a:cubicBezTo>
                  <a:pt x="176396" y="1628709"/>
                  <a:pt x="176396" y="1721644"/>
                  <a:pt x="176396" y="1814608"/>
                </a:cubicBezTo>
                <a:cubicBezTo>
                  <a:pt x="176206" y="2047780"/>
                  <a:pt x="176015" y="2288858"/>
                  <a:pt x="177064" y="2525935"/>
                </a:cubicBezTo>
                <a:cubicBezTo>
                  <a:pt x="177064" y="2556606"/>
                  <a:pt x="177064" y="2587372"/>
                  <a:pt x="177064" y="2618137"/>
                </a:cubicBezTo>
                <a:cubicBezTo>
                  <a:pt x="176206" y="2721674"/>
                  <a:pt x="175253" y="2828830"/>
                  <a:pt x="189732" y="2933034"/>
                </a:cubicBezTo>
                <a:cubicBezTo>
                  <a:pt x="228974" y="3214307"/>
                  <a:pt x="474909" y="3428048"/>
                  <a:pt x="762374" y="3430334"/>
                </a:cubicBezTo>
                <a:cubicBezTo>
                  <a:pt x="974401" y="3431953"/>
                  <a:pt x="1204049" y="3432716"/>
                  <a:pt x="1484941" y="3432716"/>
                </a:cubicBezTo>
                <a:cubicBezTo>
                  <a:pt x="1651752" y="3432716"/>
                  <a:pt x="1818535" y="3432716"/>
                  <a:pt x="1985289" y="3432716"/>
                </a:cubicBezTo>
                <a:cubicBezTo>
                  <a:pt x="2142642" y="3432334"/>
                  <a:pt x="2299995" y="3432144"/>
                  <a:pt x="2457348" y="3432144"/>
                </a:cubicBezTo>
                <a:lnTo>
                  <a:pt x="2485923" y="3432144"/>
                </a:lnTo>
                <a:lnTo>
                  <a:pt x="2754147" y="3432144"/>
                </a:lnTo>
                <a:lnTo>
                  <a:pt x="3073997" y="3432144"/>
                </a:lnTo>
                <a:lnTo>
                  <a:pt x="3394037" y="3432144"/>
                </a:lnTo>
                <a:cubicBezTo>
                  <a:pt x="3595871" y="3432144"/>
                  <a:pt x="3759511" y="3431382"/>
                  <a:pt x="3909149" y="3431382"/>
                </a:cubicBezTo>
                <a:lnTo>
                  <a:pt x="3924865" y="3431382"/>
                </a:lnTo>
                <a:lnTo>
                  <a:pt x="3991540" y="3431382"/>
                </a:lnTo>
                <a:lnTo>
                  <a:pt x="4058691" y="3431382"/>
                </a:lnTo>
                <a:cubicBezTo>
                  <a:pt x="4141454" y="3432601"/>
                  <a:pt x="4224208" y="3428048"/>
                  <a:pt x="4306342" y="3417761"/>
                </a:cubicBezTo>
                <a:cubicBezTo>
                  <a:pt x="4514177" y="3388424"/>
                  <a:pt x="4666101" y="3268028"/>
                  <a:pt x="4757922" y="3059907"/>
                </a:cubicBezTo>
                <a:cubicBezTo>
                  <a:pt x="4805547" y="2951417"/>
                  <a:pt x="4805547" y="2838260"/>
                  <a:pt x="4805547" y="2728818"/>
                </a:cubicBezTo>
                <a:lnTo>
                  <a:pt x="4805547" y="2712340"/>
                </a:lnTo>
                <a:cubicBezTo>
                  <a:pt x="4805547" y="2538480"/>
                  <a:pt x="4805547" y="2364677"/>
                  <a:pt x="4805547" y="2190941"/>
                </a:cubicBezTo>
                <a:lnTo>
                  <a:pt x="4805451" y="2190941"/>
                </a:lnTo>
                <a:cubicBezTo>
                  <a:pt x="4805833" y="1722120"/>
                  <a:pt x="4806309" y="1237488"/>
                  <a:pt x="4803356" y="759810"/>
                </a:cubicBezTo>
                <a:cubicBezTo>
                  <a:pt x="4802118" y="570072"/>
                  <a:pt x="4716393" y="406813"/>
                  <a:pt x="4554468" y="287656"/>
                </a:cubicBezTo>
                <a:cubicBezTo>
                  <a:pt x="4446264" y="207836"/>
                  <a:pt x="4319486" y="172212"/>
                  <a:pt x="4143464" y="172212"/>
                </a:cubicBezTo>
                <a:close/>
                <a:moveTo>
                  <a:pt x="874769" y="0"/>
                </a:moveTo>
                <a:lnTo>
                  <a:pt x="923061" y="0"/>
                </a:lnTo>
                <a:cubicBezTo>
                  <a:pt x="1044219" y="1143"/>
                  <a:pt x="1176998" y="1143"/>
                  <a:pt x="1339495" y="1143"/>
                </a:cubicBezTo>
                <a:lnTo>
                  <a:pt x="1613528" y="1143"/>
                </a:lnTo>
                <a:lnTo>
                  <a:pt x="1887563" y="1143"/>
                </a:lnTo>
                <a:lnTo>
                  <a:pt x="1922615" y="1143"/>
                </a:lnTo>
                <a:lnTo>
                  <a:pt x="2349525" y="1143"/>
                </a:lnTo>
                <a:lnTo>
                  <a:pt x="2912453" y="1143"/>
                </a:lnTo>
                <a:lnTo>
                  <a:pt x="2921978" y="1143"/>
                </a:lnTo>
                <a:lnTo>
                  <a:pt x="3243828" y="1143"/>
                </a:lnTo>
                <a:cubicBezTo>
                  <a:pt x="3351146" y="1143"/>
                  <a:pt x="3458454" y="1143"/>
                  <a:pt x="3565773" y="1143"/>
                </a:cubicBezTo>
                <a:cubicBezTo>
                  <a:pt x="3693789" y="1143"/>
                  <a:pt x="3800754" y="1715"/>
                  <a:pt x="3902481" y="1715"/>
                </a:cubicBezTo>
                <a:lnTo>
                  <a:pt x="3925151" y="1715"/>
                </a:lnTo>
                <a:lnTo>
                  <a:pt x="3993922" y="1715"/>
                </a:lnTo>
                <a:lnTo>
                  <a:pt x="4062501" y="1715"/>
                </a:lnTo>
                <a:cubicBezTo>
                  <a:pt x="4150636" y="562"/>
                  <a:pt x="4238761" y="4544"/>
                  <a:pt x="4326439" y="13621"/>
                </a:cubicBezTo>
                <a:cubicBezTo>
                  <a:pt x="4531607" y="37719"/>
                  <a:pt x="4704106" y="144971"/>
                  <a:pt x="4839265" y="332423"/>
                </a:cubicBezTo>
                <a:cubicBezTo>
                  <a:pt x="4958995" y="498634"/>
                  <a:pt x="4981664" y="686467"/>
                  <a:pt x="4978902" y="917734"/>
                </a:cubicBezTo>
                <a:cubicBezTo>
                  <a:pt x="4975568" y="1190244"/>
                  <a:pt x="4976330" y="1467232"/>
                  <a:pt x="4976997" y="1735170"/>
                </a:cubicBezTo>
                <a:cubicBezTo>
                  <a:pt x="4977378" y="1849851"/>
                  <a:pt x="4977568" y="1964532"/>
                  <a:pt x="4977568" y="2079213"/>
                </a:cubicBezTo>
                <a:cubicBezTo>
                  <a:pt x="4977568" y="2159794"/>
                  <a:pt x="4978616" y="2242186"/>
                  <a:pt x="4979568" y="2321719"/>
                </a:cubicBezTo>
                <a:cubicBezTo>
                  <a:pt x="4981569" y="2500885"/>
                  <a:pt x="4983855" y="2686336"/>
                  <a:pt x="4975187" y="2867026"/>
                </a:cubicBezTo>
                <a:cubicBezTo>
                  <a:pt x="4959852" y="3172111"/>
                  <a:pt x="4806975" y="3397378"/>
                  <a:pt x="4520559" y="3536633"/>
                </a:cubicBezTo>
                <a:cubicBezTo>
                  <a:pt x="4393400" y="3598165"/>
                  <a:pt x="4254049" y="3603308"/>
                  <a:pt x="4122318" y="3603308"/>
                </a:cubicBezTo>
                <a:lnTo>
                  <a:pt x="4106507" y="3603308"/>
                </a:lnTo>
                <a:cubicBezTo>
                  <a:pt x="3755701" y="3601974"/>
                  <a:pt x="3398990" y="3601974"/>
                  <a:pt x="3054089" y="3601974"/>
                </a:cubicBezTo>
                <a:lnTo>
                  <a:pt x="2659659" y="3601974"/>
                </a:lnTo>
                <a:lnTo>
                  <a:pt x="2459634" y="3601974"/>
                </a:lnTo>
                <a:lnTo>
                  <a:pt x="2459634" y="3603023"/>
                </a:lnTo>
                <a:cubicBezTo>
                  <a:pt x="2300881" y="3603146"/>
                  <a:pt x="2142137" y="3603403"/>
                  <a:pt x="1983384" y="3603784"/>
                </a:cubicBezTo>
                <a:cubicBezTo>
                  <a:pt x="1815049" y="3604232"/>
                  <a:pt x="1646771" y="3604451"/>
                  <a:pt x="1478559" y="3604451"/>
                </a:cubicBezTo>
                <a:cubicBezTo>
                  <a:pt x="1195667" y="3604451"/>
                  <a:pt x="964400" y="3603403"/>
                  <a:pt x="750945" y="3601117"/>
                </a:cubicBezTo>
                <a:cubicBezTo>
                  <a:pt x="500151" y="3598545"/>
                  <a:pt x="293650" y="3485103"/>
                  <a:pt x="137153" y="3264218"/>
                </a:cubicBezTo>
                <a:cubicBezTo>
                  <a:pt x="8756" y="3083053"/>
                  <a:pt x="184" y="2877313"/>
                  <a:pt x="2374" y="2682146"/>
                </a:cubicBezTo>
                <a:cubicBezTo>
                  <a:pt x="5518" y="2409159"/>
                  <a:pt x="4851" y="2131505"/>
                  <a:pt x="4280" y="1862995"/>
                </a:cubicBezTo>
                <a:cubicBezTo>
                  <a:pt x="3994" y="1753715"/>
                  <a:pt x="3803" y="1644396"/>
                  <a:pt x="3803" y="1535050"/>
                </a:cubicBezTo>
                <a:cubicBezTo>
                  <a:pt x="3899" y="1451896"/>
                  <a:pt x="2851" y="1367410"/>
                  <a:pt x="1899" y="1285685"/>
                </a:cubicBezTo>
                <a:cubicBezTo>
                  <a:pt x="-198" y="1103662"/>
                  <a:pt x="-2388" y="916020"/>
                  <a:pt x="6185" y="732187"/>
                </a:cubicBezTo>
                <a:cubicBezTo>
                  <a:pt x="19138" y="455105"/>
                  <a:pt x="155632" y="239554"/>
                  <a:pt x="411854" y="91345"/>
                </a:cubicBezTo>
                <a:cubicBezTo>
                  <a:pt x="557682" y="7049"/>
                  <a:pt x="720560" y="0"/>
                  <a:pt x="874769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76" name="Группа 75">
            <a:extLst>
              <a:ext uri="{FF2B5EF4-FFF2-40B4-BE49-F238E27FC236}">
                <a16:creationId xmlns:a16="http://schemas.microsoft.com/office/drawing/2014/main" id="{6984B9D4-0172-4B31-8345-F0391BF6CB5E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77" name="Группа 76">
              <a:extLst>
                <a:ext uri="{FF2B5EF4-FFF2-40B4-BE49-F238E27FC236}">
                  <a16:creationId xmlns:a16="http://schemas.microsoft.com/office/drawing/2014/main" id="{01BA004E-DF34-4B29-8DF4-BAEF5DC4B965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79" name="Прямоугольник: скругленные углы 78">
                <a:extLst>
                  <a:ext uri="{FF2B5EF4-FFF2-40B4-BE49-F238E27FC236}">
                    <a16:creationId xmlns:a16="http://schemas.microsoft.com/office/drawing/2014/main" id="{2924696B-44C7-439C-B279-A431279E26B7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0" name="Прямоугольник: скругленные углы 79">
                <a:extLst>
                  <a:ext uri="{FF2B5EF4-FFF2-40B4-BE49-F238E27FC236}">
                    <a16:creationId xmlns:a16="http://schemas.microsoft.com/office/drawing/2014/main" id="{D2A04883-E8BB-4C7D-9D9B-7CE0A7CECB37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81" name="Прямоугольник: скругленные углы 80">
                <a:extLst>
                  <a:ext uri="{FF2B5EF4-FFF2-40B4-BE49-F238E27FC236}">
                    <a16:creationId xmlns:a16="http://schemas.microsoft.com/office/drawing/2014/main" id="{54001014-56A1-4771-93D4-BC8213ACEAED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2" name="Прямоугольник: скругленные углы 81">
                <a:extLst>
                  <a:ext uri="{FF2B5EF4-FFF2-40B4-BE49-F238E27FC236}">
                    <a16:creationId xmlns:a16="http://schemas.microsoft.com/office/drawing/2014/main" id="{A401E096-D693-40FD-8563-D7FBA9C23850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09A069F-CCFA-4B14-B44B-10FC73113F5E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65</a:t>
              </a:r>
            </a:p>
          </p:txBody>
        </p:sp>
      </p:grpSp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4F0B87E-213D-4BC2-8B02-36F1EB73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4539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FD25C69D-7902-4063-A7A6-188116E44EC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Рисунок 155">
            <a:extLst>
              <a:ext uri="{FF2B5EF4-FFF2-40B4-BE49-F238E27FC236}">
                <a16:creationId xmlns:a16="http://schemas.microsoft.com/office/drawing/2014/main" id="{A95C5596-0498-44CF-BCC2-B6307C0B7AF3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8" name="Рисунок 155">
            <a:extLst>
              <a:ext uri="{FF2B5EF4-FFF2-40B4-BE49-F238E27FC236}">
                <a16:creationId xmlns:a16="http://schemas.microsoft.com/office/drawing/2014/main" id="{D01FE869-0285-4F53-8BB2-90CEC3ED14A6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Ассортимент 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Victoria + Albert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33E9A1C-260C-4466-93A8-C66325FD64A8}"/>
              </a:ext>
            </a:extLst>
          </p:cNvPr>
          <p:cNvSpPr txBox="1"/>
          <p:nvPr/>
        </p:nvSpPr>
        <p:spPr>
          <a:xfrm>
            <a:off x="594819" y="1167823"/>
            <a:ext cx="63962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>
                <a:solidFill>
                  <a:schemeClr val="bg1"/>
                </a:solidFill>
                <a:latin typeface="Montserrat Bold" panose="00000800000000000000" pitchFamily="2" charset="-52"/>
              </a:rPr>
              <a:t>Отдельностоящие</a:t>
            </a:r>
            <a:r>
              <a:rPr lang="ru-RU" sz="1400" dirty="0">
                <a:solidFill>
                  <a:schemeClr val="bg1"/>
                </a:solidFill>
                <a:latin typeface="Montserrat Bold" panose="00000800000000000000" pitchFamily="2" charset="-52"/>
              </a:rPr>
              <a:t> ванны</a:t>
            </a:r>
            <a:endParaRPr lang="en-US" sz="1400" dirty="0">
              <a:solidFill>
                <a:schemeClr val="bg1"/>
              </a:solidFill>
              <a:latin typeface="Montserrat Bold" panose="00000800000000000000" pitchFamily="2" charset="-52"/>
            </a:endParaRPr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7626B237-2580-42F5-ADEC-0904705F0C2A}"/>
              </a:ext>
            </a:extLst>
          </p:cNvPr>
          <p:cNvSpPr/>
          <p:nvPr/>
        </p:nvSpPr>
        <p:spPr>
          <a:xfrm>
            <a:off x="695325" y="4028732"/>
            <a:ext cx="2552400" cy="2052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3DBD9C31-C4FD-4A99-9054-498A12B6FB0D}"/>
              </a:ext>
            </a:extLst>
          </p:cNvPr>
          <p:cNvSpPr/>
          <p:nvPr/>
        </p:nvSpPr>
        <p:spPr>
          <a:xfrm>
            <a:off x="3443237" y="1770028"/>
            <a:ext cx="2552400" cy="2052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81C7E585-290A-4676-9D80-724F18C6D2CC}"/>
              </a:ext>
            </a:extLst>
          </p:cNvPr>
          <p:cNvSpPr/>
          <p:nvPr/>
        </p:nvSpPr>
        <p:spPr>
          <a:xfrm>
            <a:off x="3443237" y="4028732"/>
            <a:ext cx="2552400" cy="20520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823FFCCE-DD27-4132-B34A-1723C540E1F7}"/>
              </a:ext>
            </a:extLst>
          </p:cNvPr>
          <p:cNvSpPr/>
          <p:nvPr/>
        </p:nvSpPr>
        <p:spPr>
          <a:xfrm>
            <a:off x="6191149" y="1770028"/>
            <a:ext cx="2552400" cy="20520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1FFE5BC0-24C6-457A-BC3D-DD46EBF2378D}"/>
              </a:ext>
            </a:extLst>
          </p:cNvPr>
          <p:cNvSpPr/>
          <p:nvPr/>
        </p:nvSpPr>
        <p:spPr>
          <a:xfrm>
            <a:off x="6191149" y="4028732"/>
            <a:ext cx="2552400" cy="20520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408F49FC-BB65-43CA-BEEC-BA091F0B9DEB}"/>
              </a:ext>
            </a:extLst>
          </p:cNvPr>
          <p:cNvSpPr/>
          <p:nvPr/>
        </p:nvSpPr>
        <p:spPr>
          <a:xfrm>
            <a:off x="8939061" y="1770028"/>
            <a:ext cx="2552400" cy="205200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!!778">
            <a:extLst>
              <a:ext uri="{FF2B5EF4-FFF2-40B4-BE49-F238E27FC236}">
                <a16:creationId xmlns:a16="http://schemas.microsoft.com/office/drawing/2014/main" id="{4F159897-ADEB-4218-A086-61676A47A591}"/>
              </a:ext>
            </a:extLst>
          </p:cNvPr>
          <p:cNvSpPr/>
          <p:nvPr/>
        </p:nvSpPr>
        <p:spPr>
          <a:xfrm>
            <a:off x="695325" y="1770028"/>
            <a:ext cx="2552400" cy="2052000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EC6E7427-D718-4C01-AB22-8325BC18BCCD}"/>
              </a:ext>
            </a:extLst>
          </p:cNvPr>
          <p:cNvSpPr/>
          <p:nvPr/>
        </p:nvSpPr>
        <p:spPr>
          <a:xfrm>
            <a:off x="695325" y="1954623"/>
            <a:ext cx="955675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6C1C4A8-D072-4651-8E88-2040787CF312}"/>
              </a:ext>
            </a:extLst>
          </p:cNvPr>
          <p:cNvSpPr txBox="1"/>
          <p:nvPr/>
        </p:nvSpPr>
        <p:spPr>
          <a:xfrm>
            <a:off x="695325" y="1960124"/>
            <a:ext cx="1026795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Seros 1650</a:t>
            </a:r>
          </a:p>
        </p:txBody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C2DFDB5C-4C2C-4E3D-83DF-88B928A7F0CB}"/>
              </a:ext>
            </a:extLst>
          </p:cNvPr>
          <p:cNvSpPr/>
          <p:nvPr/>
        </p:nvSpPr>
        <p:spPr>
          <a:xfrm>
            <a:off x="3443237" y="1954623"/>
            <a:ext cx="966203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96AD2E7-1BAB-453B-8C02-2F56923271DA}"/>
              </a:ext>
            </a:extLst>
          </p:cNvPr>
          <p:cNvSpPr txBox="1"/>
          <p:nvPr/>
        </p:nvSpPr>
        <p:spPr>
          <a:xfrm>
            <a:off x="3443237" y="1960124"/>
            <a:ext cx="1026795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Seros 1650</a:t>
            </a:r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105F61DB-BA8F-4E6E-8F22-32D1F6429620}"/>
              </a:ext>
            </a:extLst>
          </p:cNvPr>
          <p:cNvSpPr/>
          <p:nvPr/>
        </p:nvSpPr>
        <p:spPr>
          <a:xfrm>
            <a:off x="6191149" y="1954623"/>
            <a:ext cx="640181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28060E5-B69B-4D17-AD21-818BE61E2F02}"/>
              </a:ext>
            </a:extLst>
          </p:cNvPr>
          <p:cNvSpPr txBox="1"/>
          <p:nvPr/>
        </p:nvSpPr>
        <p:spPr>
          <a:xfrm>
            <a:off x="6191149" y="1960124"/>
            <a:ext cx="640181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Ledro</a:t>
            </a:r>
          </a:p>
        </p:txBody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C9D01C0A-ECFA-43E2-A65C-9C078C6CC557}"/>
              </a:ext>
            </a:extLst>
          </p:cNvPr>
          <p:cNvSpPr/>
          <p:nvPr/>
        </p:nvSpPr>
        <p:spPr>
          <a:xfrm>
            <a:off x="8939061" y="1954623"/>
            <a:ext cx="2134130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C9FB7D10-98F5-4EFE-8C85-9EEBF42630A6}"/>
              </a:ext>
            </a:extLst>
          </p:cNvPr>
          <p:cNvSpPr txBox="1"/>
          <p:nvPr/>
        </p:nvSpPr>
        <p:spPr>
          <a:xfrm>
            <a:off x="8939061" y="1960124"/>
            <a:ext cx="2233764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Lussari Back to Wall 1600</a:t>
            </a:r>
          </a:p>
        </p:txBody>
      </p:sp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id="{A6C804D0-5CE3-4CB8-BAD6-5CDE7FDFC537}"/>
              </a:ext>
            </a:extLst>
          </p:cNvPr>
          <p:cNvSpPr/>
          <p:nvPr/>
        </p:nvSpPr>
        <p:spPr>
          <a:xfrm>
            <a:off x="8939061" y="4028732"/>
            <a:ext cx="2552400" cy="2052000"/>
          </a:xfrm>
          <a:prstGeom prst="rect">
            <a:avLst/>
          </a:prstGeom>
          <a:blipFill dpi="0" rotWithShape="1">
            <a:blip r:embed="rId9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id="{9822E5AA-7562-415C-9372-B313E8ECB1F1}"/>
              </a:ext>
            </a:extLst>
          </p:cNvPr>
          <p:cNvSpPr/>
          <p:nvPr/>
        </p:nvSpPr>
        <p:spPr>
          <a:xfrm>
            <a:off x="695325" y="4213327"/>
            <a:ext cx="2112426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02AA6FA-E9BB-4FD9-A2C9-1B55B948918E}"/>
              </a:ext>
            </a:extLst>
          </p:cNvPr>
          <p:cNvSpPr txBox="1"/>
          <p:nvPr/>
        </p:nvSpPr>
        <p:spPr>
          <a:xfrm>
            <a:off x="695325" y="4218828"/>
            <a:ext cx="2185703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Lussari Back to Wall 1700</a:t>
            </a:r>
          </a:p>
        </p:txBody>
      </p:sp>
      <p:sp>
        <p:nvSpPr>
          <p:cNvPr id="112" name="Прямоугольник 111">
            <a:extLst>
              <a:ext uri="{FF2B5EF4-FFF2-40B4-BE49-F238E27FC236}">
                <a16:creationId xmlns:a16="http://schemas.microsoft.com/office/drawing/2014/main" id="{19DD0D02-DA99-45D7-A201-20B4F83615B6}"/>
              </a:ext>
            </a:extLst>
          </p:cNvPr>
          <p:cNvSpPr/>
          <p:nvPr/>
        </p:nvSpPr>
        <p:spPr>
          <a:xfrm>
            <a:off x="8939061" y="4213327"/>
            <a:ext cx="1193759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FF9E3EFF-4314-4318-8A26-83A4A2FAD898}"/>
              </a:ext>
            </a:extLst>
          </p:cNvPr>
          <p:cNvSpPr txBox="1"/>
          <p:nvPr/>
        </p:nvSpPr>
        <p:spPr>
          <a:xfrm>
            <a:off x="8939061" y="4218828"/>
            <a:ext cx="1193759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Lussari 1500</a:t>
            </a:r>
          </a:p>
        </p:txBody>
      </p:sp>
      <p:sp>
        <p:nvSpPr>
          <p:cNvPr id="115" name="Прямоугольник 114">
            <a:extLst>
              <a:ext uri="{FF2B5EF4-FFF2-40B4-BE49-F238E27FC236}">
                <a16:creationId xmlns:a16="http://schemas.microsoft.com/office/drawing/2014/main" id="{8F914824-B6B4-4A61-9C8A-5620B12F80E0}"/>
              </a:ext>
            </a:extLst>
          </p:cNvPr>
          <p:cNvSpPr/>
          <p:nvPr/>
        </p:nvSpPr>
        <p:spPr>
          <a:xfrm>
            <a:off x="3443237" y="4213327"/>
            <a:ext cx="1902503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8BC34BC1-0A6A-4C64-8A9D-334223825DB2}"/>
              </a:ext>
            </a:extLst>
          </p:cNvPr>
          <p:cNvSpPr txBox="1"/>
          <p:nvPr/>
        </p:nvSpPr>
        <p:spPr>
          <a:xfrm>
            <a:off x="3443237" y="4218828"/>
            <a:ext cx="1955533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Lussari corner LH 1700</a:t>
            </a:r>
          </a:p>
        </p:txBody>
      </p:sp>
      <p:sp>
        <p:nvSpPr>
          <p:cNvPr id="118" name="Прямоугольник 117">
            <a:extLst>
              <a:ext uri="{FF2B5EF4-FFF2-40B4-BE49-F238E27FC236}">
                <a16:creationId xmlns:a16="http://schemas.microsoft.com/office/drawing/2014/main" id="{DBF3CAF0-9C2A-486B-B336-8338265B1B7C}"/>
              </a:ext>
            </a:extLst>
          </p:cNvPr>
          <p:cNvSpPr/>
          <p:nvPr/>
        </p:nvSpPr>
        <p:spPr>
          <a:xfrm>
            <a:off x="6191149" y="4213327"/>
            <a:ext cx="1923469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3BAA2384-994D-4318-92BF-7397D0C75627}"/>
              </a:ext>
            </a:extLst>
          </p:cNvPr>
          <p:cNvSpPr txBox="1"/>
          <p:nvPr/>
        </p:nvSpPr>
        <p:spPr>
          <a:xfrm>
            <a:off x="6191149" y="4218828"/>
            <a:ext cx="1990191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Lussari corner RH 1700</a:t>
            </a:r>
          </a:p>
        </p:txBody>
      </p: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A9EB8C5D-E11D-467C-A18F-61AA3B33E5B8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80" name="Группа 79">
              <a:extLst>
                <a:ext uri="{FF2B5EF4-FFF2-40B4-BE49-F238E27FC236}">
                  <a16:creationId xmlns:a16="http://schemas.microsoft.com/office/drawing/2014/main" id="{112E4194-393A-47DF-857C-DD84258CBE66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86" name="Прямоугольник: скругленные углы 85">
                <a:extLst>
                  <a:ext uri="{FF2B5EF4-FFF2-40B4-BE49-F238E27FC236}">
                    <a16:creationId xmlns:a16="http://schemas.microsoft.com/office/drawing/2014/main" id="{13046E35-6F4E-4AE6-BF81-323887A7D62B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9" name="Прямоугольник: скругленные углы 88">
                <a:extLst>
                  <a:ext uri="{FF2B5EF4-FFF2-40B4-BE49-F238E27FC236}">
                    <a16:creationId xmlns:a16="http://schemas.microsoft.com/office/drawing/2014/main" id="{4A92A094-7248-4776-9373-C292C37BBE51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91" name="Прямоугольник: скругленные углы 90">
                <a:extLst>
                  <a:ext uri="{FF2B5EF4-FFF2-40B4-BE49-F238E27FC236}">
                    <a16:creationId xmlns:a16="http://schemas.microsoft.com/office/drawing/2014/main" id="{5901CD19-533A-4817-9D6C-FA65F0E58BFE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2" name="Прямоугольник: скругленные углы 91">
                <a:extLst>
                  <a:ext uri="{FF2B5EF4-FFF2-40B4-BE49-F238E27FC236}">
                    <a16:creationId xmlns:a16="http://schemas.microsoft.com/office/drawing/2014/main" id="{65ED55D6-20BD-4411-9CEC-19BF1D0AD0FB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09E1E655-021F-4DFB-9491-3DB47E5912BA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66</a:t>
              </a:r>
            </a:p>
          </p:txBody>
        </p:sp>
      </p:grpSp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EA3BD623-4A93-43D4-B56C-CDB95F13ED9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8858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FD25C69D-7902-4063-A7A6-188116E44EC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Рисунок 155">
            <a:extLst>
              <a:ext uri="{FF2B5EF4-FFF2-40B4-BE49-F238E27FC236}">
                <a16:creationId xmlns:a16="http://schemas.microsoft.com/office/drawing/2014/main" id="{A95C5596-0498-44CF-BCC2-B6307C0B7AF3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8" name="Рисунок 155">
            <a:extLst>
              <a:ext uri="{FF2B5EF4-FFF2-40B4-BE49-F238E27FC236}">
                <a16:creationId xmlns:a16="http://schemas.microsoft.com/office/drawing/2014/main" id="{D01FE869-0285-4F53-8BB2-90CEC3ED14A6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Ассортимент 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Victoria + Albert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33E9A1C-260C-4466-93A8-C66325FD64A8}"/>
              </a:ext>
            </a:extLst>
          </p:cNvPr>
          <p:cNvSpPr txBox="1"/>
          <p:nvPr/>
        </p:nvSpPr>
        <p:spPr>
          <a:xfrm>
            <a:off x="594819" y="1167823"/>
            <a:ext cx="63962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>
                <a:solidFill>
                  <a:schemeClr val="bg1"/>
                </a:solidFill>
                <a:latin typeface="Montserrat Bold" panose="00000800000000000000" pitchFamily="2" charset="-52"/>
              </a:rPr>
              <a:t>Отдельностоящие</a:t>
            </a:r>
            <a:r>
              <a:rPr lang="ru-RU" sz="1400" dirty="0">
                <a:solidFill>
                  <a:schemeClr val="bg1"/>
                </a:solidFill>
                <a:latin typeface="Montserrat Bold" panose="00000800000000000000" pitchFamily="2" charset="-52"/>
              </a:rPr>
              <a:t> ванны</a:t>
            </a:r>
            <a:endParaRPr lang="en-US" sz="1400" dirty="0">
              <a:solidFill>
                <a:schemeClr val="bg1"/>
              </a:solidFill>
              <a:latin typeface="Montserrat Bold" panose="00000800000000000000" pitchFamily="2" charset="-52"/>
            </a:endParaRPr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7626B237-2580-42F5-ADEC-0904705F0C2A}"/>
              </a:ext>
            </a:extLst>
          </p:cNvPr>
          <p:cNvSpPr/>
          <p:nvPr/>
        </p:nvSpPr>
        <p:spPr>
          <a:xfrm>
            <a:off x="695325" y="4028732"/>
            <a:ext cx="2552400" cy="2052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3DBD9C31-C4FD-4A99-9054-498A12B6FB0D}"/>
              </a:ext>
            </a:extLst>
          </p:cNvPr>
          <p:cNvSpPr/>
          <p:nvPr/>
        </p:nvSpPr>
        <p:spPr>
          <a:xfrm>
            <a:off x="3443237" y="1770028"/>
            <a:ext cx="2552400" cy="2052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81C7E585-290A-4676-9D80-724F18C6D2CC}"/>
              </a:ext>
            </a:extLst>
          </p:cNvPr>
          <p:cNvSpPr/>
          <p:nvPr/>
        </p:nvSpPr>
        <p:spPr>
          <a:xfrm>
            <a:off x="3443237" y="4028732"/>
            <a:ext cx="2552400" cy="20520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823FFCCE-DD27-4132-B34A-1723C540E1F7}"/>
              </a:ext>
            </a:extLst>
          </p:cNvPr>
          <p:cNvSpPr/>
          <p:nvPr/>
        </p:nvSpPr>
        <p:spPr>
          <a:xfrm>
            <a:off x="6191149" y="1770028"/>
            <a:ext cx="2552400" cy="20520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1FFE5BC0-24C6-457A-BC3D-DD46EBF2378D}"/>
              </a:ext>
            </a:extLst>
          </p:cNvPr>
          <p:cNvSpPr/>
          <p:nvPr/>
        </p:nvSpPr>
        <p:spPr>
          <a:xfrm>
            <a:off x="6191149" y="4028732"/>
            <a:ext cx="2552400" cy="20520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408F49FC-BB65-43CA-BEEC-BA091F0B9DEB}"/>
              </a:ext>
            </a:extLst>
          </p:cNvPr>
          <p:cNvSpPr/>
          <p:nvPr/>
        </p:nvSpPr>
        <p:spPr>
          <a:xfrm>
            <a:off x="8939061" y="1770028"/>
            <a:ext cx="2552400" cy="205200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!!778">
            <a:extLst>
              <a:ext uri="{FF2B5EF4-FFF2-40B4-BE49-F238E27FC236}">
                <a16:creationId xmlns:a16="http://schemas.microsoft.com/office/drawing/2014/main" id="{4F159897-ADEB-4218-A086-61676A47A591}"/>
              </a:ext>
            </a:extLst>
          </p:cNvPr>
          <p:cNvSpPr/>
          <p:nvPr/>
        </p:nvSpPr>
        <p:spPr>
          <a:xfrm>
            <a:off x="695325" y="1770028"/>
            <a:ext cx="2552400" cy="2052000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EC6E7427-D718-4C01-AB22-8325BC18BCCD}"/>
              </a:ext>
            </a:extLst>
          </p:cNvPr>
          <p:cNvSpPr/>
          <p:nvPr/>
        </p:nvSpPr>
        <p:spPr>
          <a:xfrm>
            <a:off x="695325" y="1954623"/>
            <a:ext cx="1110553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6C1C4A8-D072-4651-8E88-2040787CF312}"/>
              </a:ext>
            </a:extLst>
          </p:cNvPr>
          <p:cNvSpPr txBox="1"/>
          <p:nvPr/>
        </p:nvSpPr>
        <p:spPr>
          <a:xfrm>
            <a:off x="695325" y="1960124"/>
            <a:ext cx="1141095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Lussari 1700</a:t>
            </a:r>
          </a:p>
        </p:txBody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C2DFDB5C-4C2C-4E3D-83DF-88B928A7F0CB}"/>
              </a:ext>
            </a:extLst>
          </p:cNvPr>
          <p:cNvSpPr/>
          <p:nvPr/>
        </p:nvSpPr>
        <p:spPr>
          <a:xfrm>
            <a:off x="3443237" y="1954623"/>
            <a:ext cx="1110553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96AD2E7-1BAB-453B-8C02-2F56923271DA}"/>
              </a:ext>
            </a:extLst>
          </p:cNvPr>
          <p:cNvSpPr txBox="1"/>
          <p:nvPr/>
        </p:nvSpPr>
        <p:spPr>
          <a:xfrm>
            <a:off x="3443237" y="1960124"/>
            <a:ext cx="1253223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Lussari 1800</a:t>
            </a:r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105F61DB-BA8F-4E6E-8F22-32D1F6429620}"/>
              </a:ext>
            </a:extLst>
          </p:cNvPr>
          <p:cNvSpPr/>
          <p:nvPr/>
        </p:nvSpPr>
        <p:spPr>
          <a:xfrm>
            <a:off x="6191149" y="1954623"/>
            <a:ext cx="671931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28060E5-B69B-4D17-AD21-818BE61E2F02}"/>
              </a:ext>
            </a:extLst>
          </p:cNvPr>
          <p:cNvSpPr txBox="1"/>
          <p:nvPr/>
        </p:nvSpPr>
        <p:spPr>
          <a:xfrm>
            <a:off x="6191149" y="1960124"/>
            <a:ext cx="812806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Amalfi</a:t>
            </a:r>
          </a:p>
        </p:txBody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C9D01C0A-ECFA-43E2-A65C-9C078C6CC557}"/>
              </a:ext>
            </a:extLst>
          </p:cNvPr>
          <p:cNvSpPr/>
          <p:nvPr/>
        </p:nvSpPr>
        <p:spPr>
          <a:xfrm>
            <a:off x="8939061" y="1954623"/>
            <a:ext cx="1121510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C9FB7D10-98F5-4EFE-8C85-9EEBF42630A6}"/>
              </a:ext>
            </a:extLst>
          </p:cNvPr>
          <p:cNvSpPr txBox="1"/>
          <p:nvPr/>
        </p:nvSpPr>
        <p:spPr>
          <a:xfrm>
            <a:off x="8939061" y="1960124"/>
            <a:ext cx="1241259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Amiata 1500</a:t>
            </a:r>
          </a:p>
        </p:txBody>
      </p:sp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id="{A6C804D0-5CE3-4CB8-BAD6-5CDE7FDFC537}"/>
              </a:ext>
            </a:extLst>
          </p:cNvPr>
          <p:cNvSpPr/>
          <p:nvPr/>
        </p:nvSpPr>
        <p:spPr>
          <a:xfrm>
            <a:off x="8939061" y="4028732"/>
            <a:ext cx="2552400" cy="2052000"/>
          </a:xfrm>
          <a:prstGeom prst="rect">
            <a:avLst/>
          </a:prstGeom>
          <a:blipFill dpi="0" rotWithShape="1">
            <a:blip r:embed="rId9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id="{9822E5AA-7562-415C-9372-B313E8ECB1F1}"/>
              </a:ext>
            </a:extLst>
          </p:cNvPr>
          <p:cNvSpPr/>
          <p:nvPr/>
        </p:nvSpPr>
        <p:spPr>
          <a:xfrm>
            <a:off x="695325" y="4213327"/>
            <a:ext cx="1152525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02AA6FA-E9BB-4FD9-A2C9-1B55B948918E}"/>
              </a:ext>
            </a:extLst>
          </p:cNvPr>
          <p:cNvSpPr txBox="1"/>
          <p:nvPr/>
        </p:nvSpPr>
        <p:spPr>
          <a:xfrm>
            <a:off x="715299" y="4218828"/>
            <a:ext cx="1273521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Amiata 1650</a:t>
            </a:r>
          </a:p>
        </p:txBody>
      </p:sp>
      <p:sp>
        <p:nvSpPr>
          <p:cNvPr id="112" name="Прямоугольник 111">
            <a:extLst>
              <a:ext uri="{FF2B5EF4-FFF2-40B4-BE49-F238E27FC236}">
                <a16:creationId xmlns:a16="http://schemas.microsoft.com/office/drawing/2014/main" id="{19DD0D02-DA99-45D7-A201-20B4F83615B6}"/>
              </a:ext>
            </a:extLst>
          </p:cNvPr>
          <p:cNvSpPr/>
          <p:nvPr/>
        </p:nvSpPr>
        <p:spPr>
          <a:xfrm>
            <a:off x="8939061" y="4213327"/>
            <a:ext cx="1362103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FF9E3EFF-4314-4318-8A26-83A4A2FAD898}"/>
              </a:ext>
            </a:extLst>
          </p:cNvPr>
          <p:cNvSpPr txBox="1"/>
          <p:nvPr/>
        </p:nvSpPr>
        <p:spPr>
          <a:xfrm>
            <a:off x="8939062" y="4218828"/>
            <a:ext cx="1468704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Barcelona 1700</a:t>
            </a:r>
          </a:p>
        </p:txBody>
      </p:sp>
      <p:sp>
        <p:nvSpPr>
          <p:cNvPr id="115" name="Прямоугольник 114">
            <a:extLst>
              <a:ext uri="{FF2B5EF4-FFF2-40B4-BE49-F238E27FC236}">
                <a16:creationId xmlns:a16="http://schemas.microsoft.com/office/drawing/2014/main" id="{8F914824-B6B4-4A61-9C8A-5620B12F80E0}"/>
              </a:ext>
            </a:extLst>
          </p:cNvPr>
          <p:cNvSpPr/>
          <p:nvPr/>
        </p:nvSpPr>
        <p:spPr>
          <a:xfrm>
            <a:off x="3443238" y="4213327"/>
            <a:ext cx="1531926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8BC34BC1-0A6A-4C64-8A9D-334223825DB2}"/>
              </a:ext>
            </a:extLst>
          </p:cNvPr>
          <p:cNvSpPr txBox="1"/>
          <p:nvPr/>
        </p:nvSpPr>
        <p:spPr>
          <a:xfrm>
            <a:off x="3443237" y="4218828"/>
            <a:ext cx="1702803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Barcelona Classic</a:t>
            </a:r>
          </a:p>
        </p:txBody>
      </p:sp>
      <p:sp>
        <p:nvSpPr>
          <p:cNvPr id="118" name="Прямоугольник 117">
            <a:extLst>
              <a:ext uri="{FF2B5EF4-FFF2-40B4-BE49-F238E27FC236}">
                <a16:creationId xmlns:a16="http://schemas.microsoft.com/office/drawing/2014/main" id="{DBF3CAF0-9C2A-486B-B336-8338265B1B7C}"/>
              </a:ext>
            </a:extLst>
          </p:cNvPr>
          <p:cNvSpPr/>
          <p:nvPr/>
        </p:nvSpPr>
        <p:spPr>
          <a:xfrm>
            <a:off x="6191150" y="4213327"/>
            <a:ext cx="1359867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3BAA2384-994D-4318-92BF-7397D0C75627}"/>
              </a:ext>
            </a:extLst>
          </p:cNvPr>
          <p:cNvSpPr txBox="1"/>
          <p:nvPr/>
        </p:nvSpPr>
        <p:spPr>
          <a:xfrm>
            <a:off x="6191149" y="4218828"/>
            <a:ext cx="1459331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Barcelona 1500</a:t>
            </a:r>
          </a:p>
        </p:txBody>
      </p: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8330077B-7A21-414A-84BF-51BE72660FB7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80" name="Группа 79">
              <a:extLst>
                <a:ext uri="{FF2B5EF4-FFF2-40B4-BE49-F238E27FC236}">
                  <a16:creationId xmlns:a16="http://schemas.microsoft.com/office/drawing/2014/main" id="{1E4D4AD6-64BE-4660-9454-4C99189CA6B4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86" name="Прямоугольник: скругленные углы 85">
                <a:extLst>
                  <a:ext uri="{FF2B5EF4-FFF2-40B4-BE49-F238E27FC236}">
                    <a16:creationId xmlns:a16="http://schemas.microsoft.com/office/drawing/2014/main" id="{D60833FD-6FD2-4F65-A3B3-536CCFD067C1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1" name="Прямоугольник: скругленные углы 100">
                <a:extLst>
                  <a:ext uri="{FF2B5EF4-FFF2-40B4-BE49-F238E27FC236}">
                    <a16:creationId xmlns:a16="http://schemas.microsoft.com/office/drawing/2014/main" id="{30393676-4ED8-4CC7-9B16-7760A1CDD954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02" name="Прямоугольник: скругленные углы 101">
                <a:extLst>
                  <a:ext uri="{FF2B5EF4-FFF2-40B4-BE49-F238E27FC236}">
                    <a16:creationId xmlns:a16="http://schemas.microsoft.com/office/drawing/2014/main" id="{4084C0BD-F969-4349-82D0-3EBAEE99AFD1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3" name="Прямоугольник: скругленные углы 102">
                <a:extLst>
                  <a:ext uri="{FF2B5EF4-FFF2-40B4-BE49-F238E27FC236}">
                    <a16:creationId xmlns:a16="http://schemas.microsoft.com/office/drawing/2014/main" id="{9764F358-A59D-490F-878E-980D8097F485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8948F0B-009D-4BEE-9FE7-78313974E2D9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6</a:t>
              </a:r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7</a:t>
              </a:r>
            </a:p>
          </p:txBody>
        </p:sp>
      </p:grpSp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2AE33126-8608-4B90-9E8C-8C177BC794B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4960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FD25C69D-7902-4063-A7A6-188116E44EC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Рисунок 155">
            <a:extLst>
              <a:ext uri="{FF2B5EF4-FFF2-40B4-BE49-F238E27FC236}">
                <a16:creationId xmlns:a16="http://schemas.microsoft.com/office/drawing/2014/main" id="{A95C5596-0498-44CF-BCC2-B6307C0B7AF3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8" name="Рисунок 155">
            <a:extLst>
              <a:ext uri="{FF2B5EF4-FFF2-40B4-BE49-F238E27FC236}">
                <a16:creationId xmlns:a16="http://schemas.microsoft.com/office/drawing/2014/main" id="{D01FE869-0285-4F53-8BB2-90CEC3ED14A6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Ассортимент 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Victoria + Albert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33E9A1C-260C-4466-93A8-C66325FD64A8}"/>
              </a:ext>
            </a:extLst>
          </p:cNvPr>
          <p:cNvSpPr txBox="1"/>
          <p:nvPr/>
        </p:nvSpPr>
        <p:spPr>
          <a:xfrm>
            <a:off x="594819" y="1167823"/>
            <a:ext cx="63962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>
                <a:solidFill>
                  <a:schemeClr val="bg1"/>
                </a:solidFill>
                <a:latin typeface="Montserrat Bold" panose="00000800000000000000" pitchFamily="2" charset="-52"/>
              </a:rPr>
              <a:t>Отдельностоящие</a:t>
            </a:r>
            <a:r>
              <a:rPr lang="ru-RU" sz="1400" dirty="0">
                <a:solidFill>
                  <a:schemeClr val="bg1"/>
                </a:solidFill>
                <a:latin typeface="Montserrat Bold" panose="00000800000000000000" pitchFamily="2" charset="-52"/>
              </a:rPr>
              <a:t> ванны</a:t>
            </a:r>
            <a:endParaRPr lang="en-US" sz="1400" dirty="0">
              <a:solidFill>
                <a:schemeClr val="bg1"/>
              </a:solidFill>
              <a:latin typeface="Montserrat Bold" panose="00000800000000000000" pitchFamily="2" charset="-52"/>
            </a:endParaRPr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7626B237-2580-42F5-ADEC-0904705F0C2A}"/>
              </a:ext>
            </a:extLst>
          </p:cNvPr>
          <p:cNvSpPr/>
          <p:nvPr/>
        </p:nvSpPr>
        <p:spPr>
          <a:xfrm>
            <a:off x="695325" y="4028732"/>
            <a:ext cx="2552400" cy="2052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3DBD9C31-C4FD-4A99-9054-498A12B6FB0D}"/>
              </a:ext>
            </a:extLst>
          </p:cNvPr>
          <p:cNvSpPr/>
          <p:nvPr/>
        </p:nvSpPr>
        <p:spPr>
          <a:xfrm>
            <a:off x="3443237" y="1770028"/>
            <a:ext cx="2552400" cy="2052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81C7E585-290A-4676-9D80-724F18C6D2CC}"/>
              </a:ext>
            </a:extLst>
          </p:cNvPr>
          <p:cNvSpPr/>
          <p:nvPr/>
        </p:nvSpPr>
        <p:spPr>
          <a:xfrm>
            <a:off x="3443237" y="4028732"/>
            <a:ext cx="2552400" cy="20520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823FFCCE-DD27-4132-B34A-1723C540E1F7}"/>
              </a:ext>
            </a:extLst>
          </p:cNvPr>
          <p:cNvSpPr/>
          <p:nvPr/>
        </p:nvSpPr>
        <p:spPr>
          <a:xfrm>
            <a:off x="6191149" y="1770028"/>
            <a:ext cx="2552400" cy="20520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1FFE5BC0-24C6-457A-BC3D-DD46EBF2378D}"/>
              </a:ext>
            </a:extLst>
          </p:cNvPr>
          <p:cNvSpPr/>
          <p:nvPr/>
        </p:nvSpPr>
        <p:spPr>
          <a:xfrm>
            <a:off x="6191149" y="4028732"/>
            <a:ext cx="2552400" cy="20520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408F49FC-BB65-43CA-BEEC-BA091F0B9DEB}"/>
              </a:ext>
            </a:extLst>
          </p:cNvPr>
          <p:cNvSpPr/>
          <p:nvPr/>
        </p:nvSpPr>
        <p:spPr>
          <a:xfrm>
            <a:off x="8939061" y="1770028"/>
            <a:ext cx="2552400" cy="205200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!!778">
            <a:extLst>
              <a:ext uri="{FF2B5EF4-FFF2-40B4-BE49-F238E27FC236}">
                <a16:creationId xmlns:a16="http://schemas.microsoft.com/office/drawing/2014/main" id="{4F159897-ADEB-4218-A086-61676A47A591}"/>
              </a:ext>
            </a:extLst>
          </p:cNvPr>
          <p:cNvSpPr/>
          <p:nvPr/>
        </p:nvSpPr>
        <p:spPr>
          <a:xfrm>
            <a:off x="695325" y="1770028"/>
            <a:ext cx="2552400" cy="2052000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EC6E7427-D718-4C01-AB22-8325BC18BCCD}"/>
              </a:ext>
            </a:extLst>
          </p:cNvPr>
          <p:cNvSpPr/>
          <p:nvPr/>
        </p:nvSpPr>
        <p:spPr>
          <a:xfrm>
            <a:off x="695325" y="1954623"/>
            <a:ext cx="1362241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6C1C4A8-D072-4651-8E88-2040787CF312}"/>
              </a:ext>
            </a:extLst>
          </p:cNvPr>
          <p:cNvSpPr txBox="1"/>
          <p:nvPr/>
        </p:nvSpPr>
        <p:spPr>
          <a:xfrm>
            <a:off x="695325" y="1960124"/>
            <a:ext cx="1529715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Barcelona 1800</a:t>
            </a:r>
          </a:p>
        </p:txBody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C2DFDB5C-4C2C-4E3D-83DF-88B928A7F0CB}"/>
              </a:ext>
            </a:extLst>
          </p:cNvPr>
          <p:cNvSpPr/>
          <p:nvPr/>
        </p:nvSpPr>
        <p:spPr>
          <a:xfrm>
            <a:off x="3443237" y="1954623"/>
            <a:ext cx="731901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96AD2E7-1BAB-453B-8C02-2F56923271DA}"/>
              </a:ext>
            </a:extLst>
          </p:cNvPr>
          <p:cNvSpPr txBox="1"/>
          <p:nvPr/>
        </p:nvSpPr>
        <p:spPr>
          <a:xfrm>
            <a:off x="3443237" y="1960124"/>
            <a:ext cx="821423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Cabrits</a:t>
            </a:r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105F61DB-BA8F-4E6E-8F22-32D1F6429620}"/>
              </a:ext>
            </a:extLst>
          </p:cNvPr>
          <p:cNvSpPr/>
          <p:nvPr/>
        </p:nvSpPr>
        <p:spPr>
          <a:xfrm>
            <a:off x="6191149" y="1954623"/>
            <a:ext cx="869503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28060E5-B69B-4D17-AD21-818BE61E2F02}"/>
              </a:ext>
            </a:extLst>
          </p:cNvPr>
          <p:cNvSpPr txBox="1"/>
          <p:nvPr/>
        </p:nvSpPr>
        <p:spPr>
          <a:xfrm>
            <a:off x="6191149" y="1960124"/>
            <a:ext cx="973556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Cheshire</a:t>
            </a:r>
          </a:p>
        </p:txBody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C9D01C0A-ECFA-43E2-A65C-9C078C6CC557}"/>
              </a:ext>
            </a:extLst>
          </p:cNvPr>
          <p:cNvSpPr/>
          <p:nvPr/>
        </p:nvSpPr>
        <p:spPr>
          <a:xfrm>
            <a:off x="8939061" y="1954623"/>
            <a:ext cx="663831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C9FB7D10-98F5-4EFE-8C85-9EEBF42630A6}"/>
              </a:ext>
            </a:extLst>
          </p:cNvPr>
          <p:cNvSpPr txBox="1"/>
          <p:nvPr/>
        </p:nvSpPr>
        <p:spPr>
          <a:xfrm>
            <a:off x="8939061" y="1960124"/>
            <a:ext cx="663831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Eldon</a:t>
            </a:r>
          </a:p>
        </p:txBody>
      </p:sp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id="{A6C804D0-5CE3-4CB8-BAD6-5CDE7FDFC537}"/>
              </a:ext>
            </a:extLst>
          </p:cNvPr>
          <p:cNvSpPr/>
          <p:nvPr/>
        </p:nvSpPr>
        <p:spPr>
          <a:xfrm>
            <a:off x="8939061" y="4028732"/>
            <a:ext cx="2552400" cy="2052000"/>
          </a:xfrm>
          <a:prstGeom prst="rect">
            <a:avLst/>
          </a:prstGeom>
          <a:blipFill dpi="0" rotWithShape="1">
            <a:blip r:embed="rId9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id="{9822E5AA-7562-415C-9372-B313E8ECB1F1}"/>
              </a:ext>
            </a:extLst>
          </p:cNvPr>
          <p:cNvSpPr/>
          <p:nvPr/>
        </p:nvSpPr>
        <p:spPr>
          <a:xfrm>
            <a:off x="695325" y="4213327"/>
            <a:ext cx="688107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02AA6FA-E9BB-4FD9-A2C9-1B55B948918E}"/>
              </a:ext>
            </a:extLst>
          </p:cNvPr>
          <p:cNvSpPr txBox="1"/>
          <p:nvPr/>
        </p:nvSpPr>
        <p:spPr>
          <a:xfrm>
            <a:off x="695325" y="4218828"/>
            <a:ext cx="925541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Elwick</a:t>
            </a:r>
          </a:p>
        </p:txBody>
      </p:sp>
      <p:sp>
        <p:nvSpPr>
          <p:cNvPr id="112" name="Прямоугольник 111">
            <a:extLst>
              <a:ext uri="{FF2B5EF4-FFF2-40B4-BE49-F238E27FC236}">
                <a16:creationId xmlns:a16="http://schemas.microsoft.com/office/drawing/2014/main" id="{19DD0D02-DA99-45D7-A201-20B4F83615B6}"/>
              </a:ext>
            </a:extLst>
          </p:cNvPr>
          <p:cNvSpPr/>
          <p:nvPr/>
        </p:nvSpPr>
        <p:spPr>
          <a:xfrm>
            <a:off x="8939061" y="4213327"/>
            <a:ext cx="663831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FF9E3EFF-4314-4318-8A26-83A4A2FAD898}"/>
              </a:ext>
            </a:extLst>
          </p:cNvPr>
          <p:cNvSpPr txBox="1"/>
          <p:nvPr/>
        </p:nvSpPr>
        <p:spPr>
          <a:xfrm>
            <a:off x="8939062" y="4218828"/>
            <a:ext cx="757388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Ionian</a:t>
            </a:r>
          </a:p>
        </p:txBody>
      </p:sp>
      <p:sp>
        <p:nvSpPr>
          <p:cNvPr id="115" name="Прямоугольник 114">
            <a:extLst>
              <a:ext uri="{FF2B5EF4-FFF2-40B4-BE49-F238E27FC236}">
                <a16:creationId xmlns:a16="http://schemas.microsoft.com/office/drawing/2014/main" id="{8F914824-B6B4-4A61-9C8A-5620B12F80E0}"/>
              </a:ext>
            </a:extLst>
          </p:cNvPr>
          <p:cNvSpPr/>
          <p:nvPr/>
        </p:nvSpPr>
        <p:spPr>
          <a:xfrm>
            <a:off x="3443238" y="4213327"/>
            <a:ext cx="1424897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8BC34BC1-0A6A-4C64-8A9D-334223825DB2}"/>
              </a:ext>
            </a:extLst>
          </p:cNvPr>
          <p:cNvSpPr txBox="1"/>
          <p:nvPr/>
        </p:nvSpPr>
        <p:spPr>
          <a:xfrm>
            <a:off x="3443238" y="4218828"/>
            <a:ext cx="1486600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Hampshire 1500</a:t>
            </a:r>
          </a:p>
        </p:txBody>
      </p:sp>
      <p:sp>
        <p:nvSpPr>
          <p:cNvPr id="118" name="Прямоугольник 117">
            <a:extLst>
              <a:ext uri="{FF2B5EF4-FFF2-40B4-BE49-F238E27FC236}">
                <a16:creationId xmlns:a16="http://schemas.microsoft.com/office/drawing/2014/main" id="{DBF3CAF0-9C2A-486B-B336-8338265B1B7C}"/>
              </a:ext>
            </a:extLst>
          </p:cNvPr>
          <p:cNvSpPr/>
          <p:nvPr/>
        </p:nvSpPr>
        <p:spPr>
          <a:xfrm>
            <a:off x="6191150" y="4213327"/>
            <a:ext cx="1424897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3BAA2384-994D-4318-92BF-7397D0C75627}"/>
              </a:ext>
            </a:extLst>
          </p:cNvPr>
          <p:cNvSpPr txBox="1"/>
          <p:nvPr/>
        </p:nvSpPr>
        <p:spPr>
          <a:xfrm>
            <a:off x="6191150" y="4218828"/>
            <a:ext cx="1463802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Hampshire 1700</a:t>
            </a:r>
          </a:p>
        </p:txBody>
      </p: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2A4400BF-4415-4F91-9EA9-65F21B1AF193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96" name="Группа 95">
              <a:extLst>
                <a:ext uri="{FF2B5EF4-FFF2-40B4-BE49-F238E27FC236}">
                  <a16:creationId xmlns:a16="http://schemas.microsoft.com/office/drawing/2014/main" id="{39A1C5FA-ABCB-4850-8952-5B245C215125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101" name="Прямоугольник: скругленные углы 100">
                <a:extLst>
                  <a:ext uri="{FF2B5EF4-FFF2-40B4-BE49-F238E27FC236}">
                    <a16:creationId xmlns:a16="http://schemas.microsoft.com/office/drawing/2014/main" id="{FAF93A2F-8CE3-49F1-A896-E275317A7B61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2" name="Прямоугольник: скругленные углы 101">
                <a:extLst>
                  <a:ext uri="{FF2B5EF4-FFF2-40B4-BE49-F238E27FC236}">
                    <a16:creationId xmlns:a16="http://schemas.microsoft.com/office/drawing/2014/main" id="{208082CC-3DC2-4540-AD87-C64C4FCC8DF7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03" name="Прямоугольник: скругленные углы 102">
                <a:extLst>
                  <a:ext uri="{FF2B5EF4-FFF2-40B4-BE49-F238E27FC236}">
                    <a16:creationId xmlns:a16="http://schemas.microsoft.com/office/drawing/2014/main" id="{BE12D952-75FB-40BA-9293-32FD97961234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4" name="Прямоугольник: скругленные углы 103">
                <a:extLst>
                  <a:ext uri="{FF2B5EF4-FFF2-40B4-BE49-F238E27FC236}">
                    <a16:creationId xmlns:a16="http://schemas.microsoft.com/office/drawing/2014/main" id="{F904AB78-4531-4D31-A7F1-8A0426E2187F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9DB94A71-A952-446A-99D4-D990877BD2EA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68</a:t>
              </a:r>
            </a:p>
          </p:txBody>
        </p:sp>
      </p:grpSp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F0025A29-C0BF-41DB-8BFC-7FA61B9FD8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7102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FD25C69D-7902-4063-A7A6-188116E44EC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Рисунок 155">
            <a:extLst>
              <a:ext uri="{FF2B5EF4-FFF2-40B4-BE49-F238E27FC236}">
                <a16:creationId xmlns:a16="http://schemas.microsoft.com/office/drawing/2014/main" id="{A95C5596-0498-44CF-BCC2-B6307C0B7AF3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8" name="Рисунок 155">
            <a:extLst>
              <a:ext uri="{FF2B5EF4-FFF2-40B4-BE49-F238E27FC236}">
                <a16:creationId xmlns:a16="http://schemas.microsoft.com/office/drawing/2014/main" id="{D01FE869-0285-4F53-8BB2-90CEC3ED14A6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Ассортимент 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Victoria + Albert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33E9A1C-260C-4466-93A8-C66325FD64A8}"/>
              </a:ext>
            </a:extLst>
          </p:cNvPr>
          <p:cNvSpPr txBox="1"/>
          <p:nvPr/>
        </p:nvSpPr>
        <p:spPr>
          <a:xfrm>
            <a:off x="594819" y="1167823"/>
            <a:ext cx="63962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>
                <a:solidFill>
                  <a:schemeClr val="bg1"/>
                </a:solidFill>
                <a:latin typeface="Montserrat Bold" panose="00000800000000000000" pitchFamily="2" charset="-52"/>
              </a:rPr>
              <a:t>Отдельностоящие</a:t>
            </a:r>
            <a:r>
              <a:rPr lang="ru-RU" sz="1400" dirty="0">
                <a:solidFill>
                  <a:schemeClr val="bg1"/>
                </a:solidFill>
                <a:latin typeface="Montserrat Bold" panose="00000800000000000000" pitchFamily="2" charset="-52"/>
              </a:rPr>
              <a:t> ванны</a:t>
            </a:r>
            <a:endParaRPr lang="en-US" sz="1400" dirty="0">
              <a:solidFill>
                <a:schemeClr val="bg1"/>
              </a:solidFill>
              <a:latin typeface="Montserrat Bold" panose="00000800000000000000" pitchFamily="2" charset="-52"/>
            </a:endParaRPr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7626B237-2580-42F5-ADEC-0904705F0C2A}"/>
              </a:ext>
            </a:extLst>
          </p:cNvPr>
          <p:cNvSpPr/>
          <p:nvPr/>
        </p:nvSpPr>
        <p:spPr>
          <a:xfrm>
            <a:off x="695325" y="4028732"/>
            <a:ext cx="2552400" cy="2052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3DBD9C31-C4FD-4A99-9054-498A12B6FB0D}"/>
              </a:ext>
            </a:extLst>
          </p:cNvPr>
          <p:cNvSpPr/>
          <p:nvPr/>
        </p:nvSpPr>
        <p:spPr>
          <a:xfrm>
            <a:off x="3443237" y="1770028"/>
            <a:ext cx="2552400" cy="2052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81C7E585-290A-4676-9D80-724F18C6D2CC}"/>
              </a:ext>
            </a:extLst>
          </p:cNvPr>
          <p:cNvSpPr/>
          <p:nvPr/>
        </p:nvSpPr>
        <p:spPr>
          <a:xfrm>
            <a:off x="3443237" y="4028732"/>
            <a:ext cx="2552400" cy="20520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823FFCCE-DD27-4132-B34A-1723C540E1F7}"/>
              </a:ext>
            </a:extLst>
          </p:cNvPr>
          <p:cNvSpPr/>
          <p:nvPr/>
        </p:nvSpPr>
        <p:spPr>
          <a:xfrm>
            <a:off x="6191149" y="1770028"/>
            <a:ext cx="2552400" cy="20520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1FFE5BC0-24C6-457A-BC3D-DD46EBF2378D}"/>
              </a:ext>
            </a:extLst>
          </p:cNvPr>
          <p:cNvSpPr/>
          <p:nvPr/>
        </p:nvSpPr>
        <p:spPr>
          <a:xfrm>
            <a:off x="6191149" y="4028732"/>
            <a:ext cx="2552400" cy="20520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408F49FC-BB65-43CA-BEEC-BA091F0B9DEB}"/>
              </a:ext>
            </a:extLst>
          </p:cNvPr>
          <p:cNvSpPr/>
          <p:nvPr/>
        </p:nvSpPr>
        <p:spPr>
          <a:xfrm>
            <a:off x="8939061" y="1770028"/>
            <a:ext cx="2552400" cy="205200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!!778">
            <a:extLst>
              <a:ext uri="{FF2B5EF4-FFF2-40B4-BE49-F238E27FC236}">
                <a16:creationId xmlns:a16="http://schemas.microsoft.com/office/drawing/2014/main" id="{4F159897-ADEB-4218-A086-61676A47A591}"/>
              </a:ext>
            </a:extLst>
          </p:cNvPr>
          <p:cNvSpPr/>
          <p:nvPr/>
        </p:nvSpPr>
        <p:spPr>
          <a:xfrm>
            <a:off x="695325" y="1770028"/>
            <a:ext cx="2552400" cy="2052000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EC6E7427-D718-4C01-AB22-8325BC18BCCD}"/>
              </a:ext>
            </a:extLst>
          </p:cNvPr>
          <p:cNvSpPr/>
          <p:nvPr/>
        </p:nvSpPr>
        <p:spPr>
          <a:xfrm>
            <a:off x="695325" y="1954623"/>
            <a:ext cx="407549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6C1C4A8-D072-4651-8E88-2040787CF312}"/>
              </a:ext>
            </a:extLst>
          </p:cNvPr>
          <p:cNvSpPr txBox="1"/>
          <p:nvPr/>
        </p:nvSpPr>
        <p:spPr>
          <a:xfrm>
            <a:off x="695325" y="1960124"/>
            <a:ext cx="407549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Ios</a:t>
            </a:r>
          </a:p>
        </p:txBody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C2DFDB5C-4C2C-4E3D-83DF-88B928A7F0CB}"/>
              </a:ext>
            </a:extLst>
          </p:cNvPr>
          <p:cNvSpPr/>
          <p:nvPr/>
        </p:nvSpPr>
        <p:spPr>
          <a:xfrm>
            <a:off x="3443238" y="1954623"/>
            <a:ext cx="1188486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96AD2E7-1BAB-453B-8C02-2F56923271DA}"/>
              </a:ext>
            </a:extLst>
          </p:cNvPr>
          <p:cNvSpPr txBox="1"/>
          <p:nvPr/>
        </p:nvSpPr>
        <p:spPr>
          <a:xfrm>
            <a:off x="3443237" y="1960124"/>
            <a:ext cx="1215123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Marlborough</a:t>
            </a:r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105F61DB-BA8F-4E6E-8F22-32D1F6429620}"/>
              </a:ext>
            </a:extLst>
          </p:cNvPr>
          <p:cNvSpPr/>
          <p:nvPr/>
        </p:nvSpPr>
        <p:spPr>
          <a:xfrm>
            <a:off x="6191150" y="1954623"/>
            <a:ext cx="809484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28060E5-B69B-4D17-AD21-818BE61E2F02}"/>
              </a:ext>
            </a:extLst>
          </p:cNvPr>
          <p:cNvSpPr txBox="1"/>
          <p:nvPr/>
        </p:nvSpPr>
        <p:spPr>
          <a:xfrm>
            <a:off x="6191148" y="1960124"/>
            <a:ext cx="881455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Monaco</a:t>
            </a:r>
          </a:p>
        </p:txBody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C9D01C0A-ECFA-43E2-A65C-9C078C6CC557}"/>
              </a:ext>
            </a:extLst>
          </p:cNvPr>
          <p:cNvSpPr/>
          <p:nvPr/>
        </p:nvSpPr>
        <p:spPr>
          <a:xfrm>
            <a:off x="8939061" y="1954623"/>
            <a:ext cx="880173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C9FB7D10-98F5-4EFE-8C85-9EEBF42630A6}"/>
              </a:ext>
            </a:extLst>
          </p:cNvPr>
          <p:cNvSpPr txBox="1"/>
          <p:nvPr/>
        </p:nvSpPr>
        <p:spPr>
          <a:xfrm>
            <a:off x="8939061" y="1960124"/>
            <a:ext cx="1002499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Mozzano</a:t>
            </a:r>
          </a:p>
        </p:txBody>
      </p:sp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id="{A6C804D0-5CE3-4CB8-BAD6-5CDE7FDFC537}"/>
              </a:ext>
            </a:extLst>
          </p:cNvPr>
          <p:cNvSpPr/>
          <p:nvPr/>
        </p:nvSpPr>
        <p:spPr>
          <a:xfrm>
            <a:off x="8939061" y="4028732"/>
            <a:ext cx="2552400" cy="2052000"/>
          </a:xfrm>
          <a:prstGeom prst="rect">
            <a:avLst/>
          </a:prstGeom>
          <a:blipFill dpi="0" rotWithShape="1">
            <a:blip r:embed="rId9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id="{9822E5AA-7562-415C-9372-B313E8ECB1F1}"/>
              </a:ext>
            </a:extLst>
          </p:cNvPr>
          <p:cNvSpPr/>
          <p:nvPr/>
        </p:nvSpPr>
        <p:spPr>
          <a:xfrm>
            <a:off x="695325" y="4213327"/>
            <a:ext cx="1005075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02AA6FA-E9BB-4FD9-A2C9-1B55B948918E}"/>
              </a:ext>
            </a:extLst>
          </p:cNvPr>
          <p:cNvSpPr txBox="1"/>
          <p:nvPr/>
        </p:nvSpPr>
        <p:spPr>
          <a:xfrm>
            <a:off x="695325" y="4218828"/>
            <a:ext cx="1032509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Mozzano 2</a:t>
            </a:r>
          </a:p>
        </p:txBody>
      </p:sp>
      <p:sp>
        <p:nvSpPr>
          <p:cNvPr id="112" name="Прямоугольник 111">
            <a:extLst>
              <a:ext uri="{FF2B5EF4-FFF2-40B4-BE49-F238E27FC236}">
                <a16:creationId xmlns:a16="http://schemas.microsoft.com/office/drawing/2014/main" id="{19DD0D02-DA99-45D7-A201-20B4F83615B6}"/>
              </a:ext>
            </a:extLst>
          </p:cNvPr>
          <p:cNvSpPr/>
          <p:nvPr/>
        </p:nvSpPr>
        <p:spPr>
          <a:xfrm>
            <a:off x="8939061" y="4213327"/>
            <a:ext cx="798258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FF9E3EFF-4314-4318-8A26-83A4A2FAD898}"/>
              </a:ext>
            </a:extLst>
          </p:cNvPr>
          <p:cNvSpPr txBox="1"/>
          <p:nvPr/>
        </p:nvSpPr>
        <p:spPr>
          <a:xfrm>
            <a:off x="8939062" y="4218828"/>
            <a:ext cx="909788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Radford</a:t>
            </a:r>
          </a:p>
        </p:txBody>
      </p:sp>
      <p:sp>
        <p:nvSpPr>
          <p:cNvPr id="115" name="Прямоугольник 114">
            <a:extLst>
              <a:ext uri="{FF2B5EF4-FFF2-40B4-BE49-F238E27FC236}">
                <a16:creationId xmlns:a16="http://schemas.microsoft.com/office/drawing/2014/main" id="{8F914824-B6B4-4A61-9C8A-5620B12F80E0}"/>
              </a:ext>
            </a:extLst>
          </p:cNvPr>
          <p:cNvSpPr/>
          <p:nvPr/>
        </p:nvSpPr>
        <p:spPr>
          <a:xfrm>
            <a:off x="3443239" y="4213327"/>
            <a:ext cx="683026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8BC34BC1-0A6A-4C64-8A9D-334223825DB2}"/>
              </a:ext>
            </a:extLst>
          </p:cNvPr>
          <p:cNvSpPr txBox="1"/>
          <p:nvPr/>
        </p:nvSpPr>
        <p:spPr>
          <a:xfrm>
            <a:off x="3443238" y="4218828"/>
            <a:ext cx="683026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Napoli</a:t>
            </a:r>
          </a:p>
        </p:txBody>
      </p:sp>
      <p:sp>
        <p:nvSpPr>
          <p:cNvPr id="118" name="Прямоугольник 117">
            <a:extLst>
              <a:ext uri="{FF2B5EF4-FFF2-40B4-BE49-F238E27FC236}">
                <a16:creationId xmlns:a16="http://schemas.microsoft.com/office/drawing/2014/main" id="{DBF3CAF0-9C2A-486B-B336-8338265B1B7C}"/>
              </a:ext>
            </a:extLst>
          </p:cNvPr>
          <p:cNvSpPr/>
          <p:nvPr/>
        </p:nvSpPr>
        <p:spPr>
          <a:xfrm>
            <a:off x="6191150" y="4213327"/>
            <a:ext cx="993769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3BAA2384-994D-4318-92BF-7397D0C75627}"/>
              </a:ext>
            </a:extLst>
          </p:cNvPr>
          <p:cNvSpPr txBox="1"/>
          <p:nvPr/>
        </p:nvSpPr>
        <p:spPr>
          <a:xfrm>
            <a:off x="6191150" y="4218828"/>
            <a:ext cx="1105300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Pescadero</a:t>
            </a:r>
          </a:p>
        </p:txBody>
      </p: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4B1E6D6D-E29E-4DFA-ACA5-70D18318555B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80" name="Группа 79">
              <a:extLst>
                <a:ext uri="{FF2B5EF4-FFF2-40B4-BE49-F238E27FC236}">
                  <a16:creationId xmlns:a16="http://schemas.microsoft.com/office/drawing/2014/main" id="{4AA6FE9F-2997-4ED3-953F-5AFC7E7FEB05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99" name="Прямоугольник: скругленные углы 98">
                <a:extLst>
                  <a:ext uri="{FF2B5EF4-FFF2-40B4-BE49-F238E27FC236}">
                    <a16:creationId xmlns:a16="http://schemas.microsoft.com/office/drawing/2014/main" id="{11E1CF9C-53F0-400C-956D-78D18C633EBB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1" name="Прямоугольник: скругленные углы 100">
                <a:extLst>
                  <a:ext uri="{FF2B5EF4-FFF2-40B4-BE49-F238E27FC236}">
                    <a16:creationId xmlns:a16="http://schemas.microsoft.com/office/drawing/2014/main" id="{A2998794-EFE7-4886-B620-11543B638748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02" name="Прямоугольник: скругленные углы 101">
                <a:extLst>
                  <a:ext uri="{FF2B5EF4-FFF2-40B4-BE49-F238E27FC236}">
                    <a16:creationId xmlns:a16="http://schemas.microsoft.com/office/drawing/2014/main" id="{B3CAF80E-B407-4A1A-8E83-7957AE9EC0A0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3" name="Прямоугольник: скругленные углы 102">
                <a:extLst>
                  <a:ext uri="{FF2B5EF4-FFF2-40B4-BE49-F238E27FC236}">
                    <a16:creationId xmlns:a16="http://schemas.microsoft.com/office/drawing/2014/main" id="{5071F1FA-64D1-4FB9-9652-1E1B8F401DFB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FBE290BE-C240-4B04-8341-E32DC0BEC7F3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69</a:t>
              </a:r>
            </a:p>
          </p:txBody>
        </p:sp>
      </p:grpSp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E7904EDE-0BE7-42B4-975A-003DD81E763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3502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FD25C69D-7902-4063-A7A6-188116E44EC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Рисунок 155">
            <a:extLst>
              <a:ext uri="{FF2B5EF4-FFF2-40B4-BE49-F238E27FC236}">
                <a16:creationId xmlns:a16="http://schemas.microsoft.com/office/drawing/2014/main" id="{A95C5596-0498-44CF-BCC2-B6307C0B7AF3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8" name="Рисунок 155">
            <a:extLst>
              <a:ext uri="{FF2B5EF4-FFF2-40B4-BE49-F238E27FC236}">
                <a16:creationId xmlns:a16="http://schemas.microsoft.com/office/drawing/2014/main" id="{D01FE869-0285-4F53-8BB2-90CEC3ED14A6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Ассортимент 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Victoria + Albert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33E9A1C-260C-4466-93A8-C66325FD64A8}"/>
              </a:ext>
            </a:extLst>
          </p:cNvPr>
          <p:cNvSpPr txBox="1"/>
          <p:nvPr/>
        </p:nvSpPr>
        <p:spPr>
          <a:xfrm>
            <a:off x="594819" y="1167823"/>
            <a:ext cx="63962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>
                <a:solidFill>
                  <a:schemeClr val="bg1"/>
                </a:solidFill>
                <a:latin typeface="Montserrat Bold" panose="00000800000000000000" pitchFamily="2" charset="-52"/>
              </a:rPr>
              <a:t>Отдельностоящие</a:t>
            </a:r>
            <a:r>
              <a:rPr lang="ru-RU" sz="1400" dirty="0">
                <a:solidFill>
                  <a:schemeClr val="bg1"/>
                </a:solidFill>
                <a:latin typeface="Montserrat Bold" panose="00000800000000000000" pitchFamily="2" charset="-52"/>
              </a:rPr>
              <a:t> ванны</a:t>
            </a:r>
            <a:endParaRPr lang="en-US" sz="1400" dirty="0">
              <a:solidFill>
                <a:schemeClr val="bg1"/>
              </a:solidFill>
              <a:latin typeface="Montserrat Bold" panose="00000800000000000000" pitchFamily="2" charset="-52"/>
            </a:endParaRPr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7626B237-2580-42F5-ADEC-0904705F0C2A}"/>
              </a:ext>
            </a:extLst>
          </p:cNvPr>
          <p:cNvSpPr/>
          <p:nvPr/>
        </p:nvSpPr>
        <p:spPr>
          <a:xfrm>
            <a:off x="695325" y="4028732"/>
            <a:ext cx="2552400" cy="2052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3DBD9C31-C4FD-4A99-9054-498A12B6FB0D}"/>
              </a:ext>
            </a:extLst>
          </p:cNvPr>
          <p:cNvSpPr/>
          <p:nvPr/>
        </p:nvSpPr>
        <p:spPr>
          <a:xfrm>
            <a:off x="3443237" y="1770028"/>
            <a:ext cx="2552400" cy="2052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81C7E585-290A-4676-9D80-724F18C6D2CC}"/>
              </a:ext>
            </a:extLst>
          </p:cNvPr>
          <p:cNvSpPr/>
          <p:nvPr/>
        </p:nvSpPr>
        <p:spPr>
          <a:xfrm>
            <a:off x="3443237" y="4028732"/>
            <a:ext cx="2552400" cy="20520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823FFCCE-DD27-4132-B34A-1723C540E1F7}"/>
              </a:ext>
            </a:extLst>
          </p:cNvPr>
          <p:cNvSpPr/>
          <p:nvPr/>
        </p:nvSpPr>
        <p:spPr>
          <a:xfrm>
            <a:off x="6191149" y="1770028"/>
            <a:ext cx="2552400" cy="20520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1FFE5BC0-24C6-457A-BC3D-DD46EBF2378D}"/>
              </a:ext>
            </a:extLst>
          </p:cNvPr>
          <p:cNvSpPr/>
          <p:nvPr/>
        </p:nvSpPr>
        <p:spPr>
          <a:xfrm>
            <a:off x="6191149" y="4028732"/>
            <a:ext cx="2552400" cy="20520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408F49FC-BB65-43CA-BEEC-BA091F0B9DEB}"/>
              </a:ext>
            </a:extLst>
          </p:cNvPr>
          <p:cNvSpPr/>
          <p:nvPr/>
        </p:nvSpPr>
        <p:spPr>
          <a:xfrm>
            <a:off x="8939061" y="1770028"/>
            <a:ext cx="2552400" cy="205200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!!778">
            <a:extLst>
              <a:ext uri="{FF2B5EF4-FFF2-40B4-BE49-F238E27FC236}">
                <a16:creationId xmlns:a16="http://schemas.microsoft.com/office/drawing/2014/main" id="{4F159897-ADEB-4218-A086-61676A47A591}"/>
              </a:ext>
            </a:extLst>
          </p:cNvPr>
          <p:cNvSpPr/>
          <p:nvPr/>
        </p:nvSpPr>
        <p:spPr>
          <a:xfrm>
            <a:off x="695325" y="1770028"/>
            <a:ext cx="2552400" cy="2052000"/>
          </a:xfrm>
          <a:prstGeom prst="rect">
            <a:avLst/>
          </a:prstGeom>
          <a:blipFill dpi="0" rotWithShape="1">
            <a:blip r:embed="rId8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EC6E7427-D718-4C01-AB22-8325BC18BCCD}"/>
              </a:ext>
            </a:extLst>
          </p:cNvPr>
          <p:cNvSpPr/>
          <p:nvPr/>
        </p:nvSpPr>
        <p:spPr>
          <a:xfrm>
            <a:off x="695325" y="1954623"/>
            <a:ext cx="1005075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6C1C4A8-D072-4651-8E88-2040787CF312}"/>
              </a:ext>
            </a:extLst>
          </p:cNvPr>
          <p:cNvSpPr txBox="1"/>
          <p:nvPr/>
        </p:nvSpPr>
        <p:spPr>
          <a:xfrm>
            <a:off x="695325" y="1960124"/>
            <a:ext cx="1198011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Shropshire</a:t>
            </a:r>
          </a:p>
        </p:txBody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C2DFDB5C-4C2C-4E3D-83DF-88B928A7F0CB}"/>
              </a:ext>
            </a:extLst>
          </p:cNvPr>
          <p:cNvSpPr/>
          <p:nvPr/>
        </p:nvSpPr>
        <p:spPr>
          <a:xfrm>
            <a:off x="3443238" y="1954623"/>
            <a:ext cx="570079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96AD2E7-1BAB-453B-8C02-2F56923271DA}"/>
              </a:ext>
            </a:extLst>
          </p:cNvPr>
          <p:cNvSpPr txBox="1"/>
          <p:nvPr/>
        </p:nvSpPr>
        <p:spPr>
          <a:xfrm>
            <a:off x="3443237" y="1960124"/>
            <a:ext cx="980173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Taizu</a:t>
            </a:r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105F61DB-BA8F-4E6E-8F22-32D1F6429620}"/>
              </a:ext>
            </a:extLst>
          </p:cNvPr>
          <p:cNvSpPr/>
          <p:nvPr/>
        </p:nvSpPr>
        <p:spPr>
          <a:xfrm>
            <a:off x="6191150" y="1954623"/>
            <a:ext cx="799958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28060E5-B69B-4D17-AD21-818BE61E2F02}"/>
              </a:ext>
            </a:extLst>
          </p:cNvPr>
          <p:cNvSpPr txBox="1"/>
          <p:nvPr/>
        </p:nvSpPr>
        <p:spPr>
          <a:xfrm>
            <a:off x="6191149" y="1960124"/>
            <a:ext cx="1075685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Terrassa</a:t>
            </a:r>
          </a:p>
        </p:txBody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C9D01C0A-ECFA-43E2-A65C-9C078C6CC557}"/>
              </a:ext>
            </a:extLst>
          </p:cNvPr>
          <p:cNvSpPr/>
          <p:nvPr/>
        </p:nvSpPr>
        <p:spPr>
          <a:xfrm>
            <a:off x="8939061" y="1954623"/>
            <a:ext cx="1253728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C9FB7D10-98F5-4EFE-8C85-9EEBF42630A6}"/>
              </a:ext>
            </a:extLst>
          </p:cNvPr>
          <p:cNvSpPr txBox="1"/>
          <p:nvPr/>
        </p:nvSpPr>
        <p:spPr>
          <a:xfrm>
            <a:off x="8939062" y="1960124"/>
            <a:ext cx="1424138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Toulouse 1500</a:t>
            </a:r>
          </a:p>
        </p:txBody>
      </p:sp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id="{A6C804D0-5CE3-4CB8-BAD6-5CDE7FDFC537}"/>
              </a:ext>
            </a:extLst>
          </p:cNvPr>
          <p:cNvSpPr/>
          <p:nvPr/>
        </p:nvSpPr>
        <p:spPr>
          <a:xfrm>
            <a:off x="8939061" y="4028732"/>
            <a:ext cx="2552400" cy="2052000"/>
          </a:xfrm>
          <a:prstGeom prst="rect">
            <a:avLst/>
          </a:prstGeom>
          <a:blipFill dpi="0" rotWithShape="1">
            <a:blip r:embed="rId9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id="{9822E5AA-7562-415C-9372-B313E8ECB1F1}"/>
              </a:ext>
            </a:extLst>
          </p:cNvPr>
          <p:cNvSpPr/>
          <p:nvPr/>
        </p:nvSpPr>
        <p:spPr>
          <a:xfrm>
            <a:off x="695325" y="4213327"/>
            <a:ext cx="1264777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02AA6FA-E9BB-4FD9-A2C9-1B55B948918E}"/>
              </a:ext>
            </a:extLst>
          </p:cNvPr>
          <p:cNvSpPr txBox="1"/>
          <p:nvPr/>
        </p:nvSpPr>
        <p:spPr>
          <a:xfrm>
            <a:off x="695325" y="4218828"/>
            <a:ext cx="1486600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Toulouse 180</a:t>
            </a: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0</a:t>
            </a:r>
            <a:endParaRPr lang="en-US" sz="12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12" name="Прямоугольник 111">
            <a:extLst>
              <a:ext uri="{FF2B5EF4-FFF2-40B4-BE49-F238E27FC236}">
                <a16:creationId xmlns:a16="http://schemas.microsoft.com/office/drawing/2014/main" id="{19DD0D02-DA99-45D7-A201-20B4F83615B6}"/>
              </a:ext>
            </a:extLst>
          </p:cNvPr>
          <p:cNvSpPr/>
          <p:nvPr/>
        </p:nvSpPr>
        <p:spPr>
          <a:xfrm>
            <a:off x="8939060" y="4213327"/>
            <a:ext cx="1148541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FF9E3EFF-4314-4318-8A26-83A4A2FAD898}"/>
              </a:ext>
            </a:extLst>
          </p:cNvPr>
          <p:cNvSpPr txBox="1"/>
          <p:nvPr/>
        </p:nvSpPr>
        <p:spPr>
          <a:xfrm>
            <a:off x="8950492" y="4218828"/>
            <a:ext cx="1242297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Vetralla 1650</a:t>
            </a:r>
          </a:p>
        </p:txBody>
      </p:sp>
      <p:sp>
        <p:nvSpPr>
          <p:cNvPr id="115" name="Прямоугольник 114">
            <a:extLst>
              <a:ext uri="{FF2B5EF4-FFF2-40B4-BE49-F238E27FC236}">
                <a16:creationId xmlns:a16="http://schemas.microsoft.com/office/drawing/2014/main" id="{8F914824-B6B4-4A61-9C8A-5620B12F80E0}"/>
              </a:ext>
            </a:extLst>
          </p:cNvPr>
          <p:cNvSpPr/>
          <p:nvPr/>
        </p:nvSpPr>
        <p:spPr>
          <a:xfrm>
            <a:off x="3443239" y="4213327"/>
            <a:ext cx="804398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8BC34BC1-0A6A-4C64-8A9D-334223825DB2}"/>
              </a:ext>
            </a:extLst>
          </p:cNvPr>
          <p:cNvSpPr txBox="1"/>
          <p:nvPr/>
        </p:nvSpPr>
        <p:spPr>
          <a:xfrm>
            <a:off x="3443238" y="4218828"/>
            <a:ext cx="1086852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Trivento</a:t>
            </a:r>
          </a:p>
        </p:txBody>
      </p:sp>
      <p:sp>
        <p:nvSpPr>
          <p:cNvPr id="118" name="Прямоугольник 117">
            <a:extLst>
              <a:ext uri="{FF2B5EF4-FFF2-40B4-BE49-F238E27FC236}">
                <a16:creationId xmlns:a16="http://schemas.microsoft.com/office/drawing/2014/main" id="{DBF3CAF0-9C2A-486B-B336-8338265B1B7C}"/>
              </a:ext>
            </a:extLst>
          </p:cNvPr>
          <p:cNvSpPr/>
          <p:nvPr/>
        </p:nvSpPr>
        <p:spPr>
          <a:xfrm>
            <a:off x="6191150" y="4213327"/>
            <a:ext cx="1145156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3BAA2384-994D-4318-92BF-7397D0C75627}"/>
              </a:ext>
            </a:extLst>
          </p:cNvPr>
          <p:cNvSpPr txBox="1"/>
          <p:nvPr/>
        </p:nvSpPr>
        <p:spPr>
          <a:xfrm>
            <a:off x="6191150" y="4218828"/>
            <a:ext cx="1494889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Vetralla 1500</a:t>
            </a:r>
          </a:p>
        </p:txBody>
      </p: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19DDD17D-78FF-47CA-83BF-1C0071446D7D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83" name="Группа 82">
              <a:extLst>
                <a:ext uri="{FF2B5EF4-FFF2-40B4-BE49-F238E27FC236}">
                  <a16:creationId xmlns:a16="http://schemas.microsoft.com/office/drawing/2014/main" id="{C133DDEA-31A3-4952-89F1-02DD45C6BE07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89" name="Прямоугольник: скругленные углы 88">
                <a:extLst>
                  <a:ext uri="{FF2B5EF4-FFF2-40B4-BE49-F238E27FC236}">
                    <a16:creationId xmlns:a16="http://schemas.microsoft.com/office/drawing/2014/main" id="{FFB93421-F261-46B1-93CB-9C68591F1B7B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2" name="Прямоугольник: скругленные углы 101">
                <a:extLst>
                  <a:ext uri="{FF2B5EF4-FFF2-40B4-BE49-F238E27FC236}">
                    <a16:creationId xmlns:a16="http://schemas.microsoft.com/office/drawing/2014/main" id="{1B845B6E-26B1-48A2-892C-4A4B1CEDBAD3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03" name="Прямоугольник: скругленные углы 102">
                <a:extLst>
                  <a:ext uri="{FF2B5EF4-FFF2-40B4-BE49-F238E27FC236}">
                    <a16:creationId xmlns:a16="http://schemas.microsoft.com/office/drawing/2014/main" id="{EB6BDDE7-6D87-45BE-A67A-436BFE111FAF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4" name="Прямоугольник: скругленные углы 103">
                <a:extLst>
                  <a:ext uri="{FF2B5EF4-FFF2-40B4-BE49-F238E27FC236}">
                    <a16:creationId xmlns:a16="http://schemas.microsoft.com/office/drawing/2014/main" id="{891F5F20-1F7A-400B-8018-EDAAB69C17A7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D686DD9D-BCE4-4BC6-AE54-A33643C8BB84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70</a:t>
              </a:r>
            </a:p>
          </p:txBody>
        </p:sp>
      </p:grpSp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5AB9943C-46AE-475B-993A-65F3DE852A7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7315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FD25C69D-7902-4063-A7A6-188116E44EC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Рисунок 155">
            <a:extLst>
              <a:ext uri="{FF2B5EF4-FFF2-40B4-BE49-F238E27FC236}">
                <a16:creationId xmlns:a16="http://schemas.microsoft.com/office/drawing/2014/main" id="{A95C5596-0498-44CF-BCC2-B6307C0B7AF3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8" name="Рисунок 155">
            <a:extLst>
              <a:ext uri="{FF2B5EF4-FFF2-40B4-BE49-F238E27FC236}">
                <a16:creationId xmlns:a16="http://schemas.microsoft.com/office/drawing/2014/main" id="{D01FE869-0285-4F53-8BB2-90CEC3ED14A6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Ассортимент 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Victoria + Albert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33E9A1C-260C-4466-93A8-C66325FD64A8}"/>
              </a:ext>
            </a:extLst>
          </p:cNvPr>
          <p:cNvSpPr txBox="1"/>
          <p:nvPr/>
        </p:nvSpPr>
        <p:spPr>
          <a:xfrm>
            <a:off x="594819" y="1167823"/>
            <a:ext cx="8344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>
                <a:solidFill>
                  <a:schemeClr val="bg1"/>
                </a:solidFill>
                <a:latin typeface="Montserrat Bold" panose="00000800000000000000" pitchFamily="2" charset="-52"/>
              </a:rPr>
              <a:t>Отдельностоящие</a:t>
            </a:r>
            <a:r>
              <a:rPr lang="ru-RU" sz="1400" dirty="0">
                <a:solidFill>
                  <a:schemeClr val="bg1"/>
                </a:solidFill>
                <a:latin typeface="Montserrat Bold" panose="00000800000000000000" pitchFamily="2" charset="-52"/>
              </a:rPr>
              <a:t> ванны + настольные раковины</a:t>
            </a:r>
            <a:endParaRPr lang="en-US" sz="1400" dirty="0">
              <a:solidFill>
                <a:schemeClr val="bg1"/>
              </a:solidFill>
              <a:latin typeface="Montserrat Bold" panose="00000800000000000000" pitchFamily="2" charset="-52"/>
            </a:endParaRPr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7626B237-2580-42F5-ADEC-0904705F0C2A}"/>
              </a:ext>
            </a:extLst>
          </p:cNvPr>
          <p:cNvSpPr/>
          <p:nvPr/>
        </p:nvSpPr>
        <p:spPr>
          <a:xfrm>
            <a:off x="695325" y="4028732"/>
            <a:ext cx="2552400" cy="2052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823FFCCE-DD27-4132-B34A-1723C540E1F7}"/>
              </a:ext>
            </a:extLst>
          </p:cNvPr>
          <p:cNvSpPr/>
          <p:nvPr/>
        </p:nvSpPr>
        <p:spPr>
          <a:xfrm>
            <a:off x="6191149" y="1770028"/>
            <a:ext cx="2552400" cy="2052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1FFE5BC0-24C6-457A-BC3D-DD46EBF2378D}"/>
              </a:ext>
            </a:extLst>
          </p:cNvPr>
          <p:cNvSpPr/>
          <p:nvPr/>
        </p:nvSpPr>
        <p:spPr>
          <a:xfrm>
            <a:off x="6191149" y="4028732"/>
            <a:ext cx="2552400" cy="20520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408F49FC-BB65-43CA-BEEC-BA091F0B9DEB}"/>
              </a:ext>
            </a:extLst>
          </p:cNvPr>
          <p:cNvSpPr/>
          <p:nvPr/>
        </p:nvSpPr>
        <p:spPr>
          <a:xfrm>
            <a:off x="8939061" y="1770028"/>
            <a:ext cx="2552400" cy="20520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!!778">
            <a:extLst>
              <a:ext uri="{FF2B5EF4-FFF2-40B4-BE49-F238E27FC236}">
                <a16:creationId xmlns:a16="http://schemas.microsoft.com/office/drawing/2014/main" id="{4F159897-ADEB-4218-A086-61676A47A591}"/>
              </a:ext>
            </a:extLst>
          </p:cNvPr>
          <p:cNvSpPr/>
          <p:nvPr/>
        </p:nvSpPr>
        <p:spPr>
          <a:xfrm>
            <a:off x="695325" y="1770028"/>
            <a:ext cx="2552400" cy="20520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EC6E7427-D718-4C01-AB22-8325BC18BCCD}"/>
              </a:ext>
            </a:extLst>
          </p:cNvPr>
          <p:cNvSpPr/>
          <p:nvPr/>
        </p:nvSpPr>
        <p:spPr>
          <a:xfrm>
            <a:off x="695326" y="1954623"/>
            <a:ext cx="897758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6C1C4A8-D072-4651-8E88-2040787CF312}"/>
              </a:ext>
            </a:extLst>
          </p:cNvPr>
          <p:cNvSpPr txBox="1"/>
          <p:nvPr/>
        </p:nvSpPr>
        <p:spPr>
          <a:xfrm>
            <a:off x="695325" y="1960124"/>
            <a:ext cx="939165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Warndon</a:t>
            </a:r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105F61DB-BA8F-4E6E-8F22-32D1F6429620}"/>
              </a:ext>
            </a:extLst>
          </p:cNvPr>
          <p:cNvSpPr/>
          <p:nvPr/>
        </p:nvSpPr>
        <p:spPr>
          <a:xfrm>
            <a:off x="6191150" y="1954623"/>
            <a:ext cx="607425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28060E5-B69B-4D17-AD21-818BE61E2F02}"/>
              </a:ext>
            </a:extLst>
          </p:cNvPr>
          <p:cNvSpPr txBox="1"/>
          <p:nvPr/>
        </p:nvSpPr>
        <p:spPr>
          <a:xfrm>
            <a:off x="6183530" y="1960124"/>
            <a:ext cx="638276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  <a:latin typeface="Montserrat" panose="00000500000000000000" pitchFamily="2" charset="-52"/>
              </a:rPr>
              <a:t>Ios</a:t>
            </a:r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 80</a:t>
            </a:r>
          </a:p>
        </p:txBody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C9D01C0A-ECFA-43E2-A65C-9C078C6CC557}"/>
              </a:ext>
            </a:extLst>
          </p:cNvPr>
          <p:cNvSpPr/>
          <p:nvPr/>
        </p:nvSpPr>
        <p:spPr>
          <a:xfrm>
            <a:off x="8939062" y="1954623"/>
            <a:ext cx="846624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C9FB7D10-98F5-4EFE-8C85-9EEBF42630A6}"/>
              </a:ext>
            </a:extLst>
          </p:cNvPr>
          <p:cNvSpPr txBox="1"/>
          <p:nvPr/>
        </p:nvSpPr>
        <p:spPr>
          <a:xfrm>
            <a:off x="8910486" y="1960124"/>
            <a:ext cx="945983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Napoli 57</a:t>
            </a:r>
          </a:p>
        </p:txBody>
      </p:sp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id="{A6C804D0-5CE3-4CB8-BAD6-5CDE7FDFC537}"/>
              </a:ext>
            </a:extLst>
          </p:cNvPr>
          <p:cNvSpPr/>
          <p:nvPr/>
        </p:nvSpPr>
        <p:spPr>
          <a:xfrm>
            <a:off x="8939061" y="4028732"/>
            <a:ext cx="2552400" cy="2052000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ctr"/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id="{9822E5AA-7562-415C-9372-B313E8ECB1F1}"/>
              </a:ext>
            </a:extLst>
          </p:cNvPr>
          <p:cNvSpPr/>
          <p:nvPr/>
        </p:nvSpPr>
        <p:spPr>
          <a:xfrm>
            <a:off x="695325" y="4213327"/>
            <a:ext cx="971933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02AA6FA-E9BB-4FD9-A2C9-1B55B948918E}"/>
              </a:ext>
            </a:extLst>
          </p:cNvPr>
          <p:cNvSpPr txBox="1"/>
          <p:nvPr/>
        </p:nvSpPr>
        <p:spPr>
          <a:xfrm>
            <a:off x="695325" y="4218828"/>
            <a:ext cx="1072858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Worcester</a:t>
            </a:r>
          </a:p>
        </p:txBody>
      </p:sp>
      <p:sp>
        <p:nvSpPr>
          <p:cNvPr id="112" name="Прямоугольник 111">
            <a:extLst>
              <a:ext uri="{FF2B5EF4-FFF2-40B4-BE49-F238E27FC236}">
                <a16:creationId xmlns:a16="http://schemas.microsoft.com/office/drawing/2014/main" id="{19DD0D02-DA99-45D7-A201-20B4F83615B6}"/>
              </a:ext>
            </a:extLst>
          </p:cNvPr>
          <p:cNvSpPr/>
          <p:nvPr/>
        </p:nvSpPr>
        <p:spPr>
          <a:xfrm>
            <a:off x="8939060" y="4213327"/>
            <a:ext cx="996149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FF9E3EFF-4314-4318-8A26-83A4A2FAD898}"/>
              </a:ext>
            </a:extLst>
          </p:cNvPr>
          <p:cNvSpPr txBox="1"/>
          <p:nvPr/>
        </p:nvSpPr>
        <p:spPr>
          <a:xfrm>
            <a:off x="8914932" y="4218828"/>
            <a:ext cx="1059528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Drayton 40</a:t>
            </a:r>
          </a:p>
        </p:txBody>
      </p:sp>
      <p:sp>
        <p:nvSpPr>
          <p:cNvPr id="118" name="Прямоугольник 117">
            <a:extLst>
              <a:ext uri="{FF2B5EF4-FFF2-40B4-BE49-F238E27FC236}">
                <a16:creationId xmlns:a16="http://schemas.microsoft.com/office/drawing/2014/main" id="{DBF3CAF0-9C2A-486B-B336-8338265B1B7C}"/>
              </a:ext>
            </a:extLst>
          </p:cNvPr>
          <p:cNvSpPr/>
          <p:nvPr/>
        </p:nvSpPr>
        <p:spPr>
          <a:xfrm>
            <a:off x="6191150" y="4213327"/>
            <a:ext cx="761788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3BAA2384-994D-4318-92BF-7397D0C75627}"/>
              </a:ext>
            </a:extLst>
          </p:cNvPr>
          <p:cNvSpPr txBox="1"/>
          <p:nvPr/>
        </p:nvSpPr>
        <p:spPr>
          <a:xfrm>
            <a:off x="6162576" y="4218828"/>
            <a:ext cx="828532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Edge 45</a:t>
            </a:r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612E8F5D-2486-49A4-B2BC-FB1FDA6CF45F}"/>
              </a:ext>
            </a:extLst>
          </p:cNvPr>
          <p:cNvSpPr/>
          <p:nvPr/>
        </p:nvSpPr>
        <p:spPr>
          <a:xfrm>
            <a:off x="3443237" y="1770028"/>
            <a:ext cx="2552400" cy="2052000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D322D648-03C5-4300-B336-7A698D0BC5EB}"/>
              </a:ext>
            </a:extLst>
          </p:cNvPr>
          <p:cNvSpPr/>
          <p:nvPr/>
        </p:nvSpPr>
        <p:spPr>
          <a:xfrm>
            <a:off x="3443238" y="1954623"/>
            <a:ext cx="855645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A3B4CAE6-BF40-4010-B4D0-42BAEA6AAEAC}"/>
              </a:ext>
            </a:extLst>
          </p:cNvPr>
          <p:cNvSpPr txBox="1"/>
          <p:nvPr/>
        </p:nvSpPr>
        <p:spPr>
          <a:xfrm>
            <a:off x="3427999" y="1960124"/>
            <a:ext cx="924926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Amalfi 55</a:t>
            </a:r>
          </a:p>
        </p:txBody>
      </p: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id="{13EA3E60-0C64-419F-9014-330DB0250F57}"/>
              </a:ext>
            </a:extLst>
          </p:cNvPr>
          <p:cNvSpPr/>
          <p:nvPr/>
        </p:nvSpPr>
        <p:spPr>
          <a:xfrm>
            <a:off x="3443237" y="4028732"/>
            <a:ext cx="2552400" cy="2052000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D241CE10-1DF6-4D71-83BF-442B1C5B7EEB}"/>
              </a:ext>
            </a:extLst>
          </p:cNvPr>
          <p:cNvSpPr/>
          <p:nvPr/>
        </p:nvSpPr>
        <p:spPr>
          <a:xfrm>
            <a:off x="3443239" y="4213327"/>
            <a:ext cx="529578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3B8DA1FD-EFA1-4085-9272-739F4D14F96C}"/>
              </a:ext>
            </a:extLst>
          </p:cNvPr>
          <p:cNvSpPr txBox="1"/>
          <p:nvPr/>
        </p:nvSpPr>
        <p:spPr>
          <a:xfrm>
            <a:off x="3443238" y="4218828"/>
            <a:ext cx="529579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York</a:t>
            </a:r>
          </a:p>
        </p:txBody>
      </p:sp>
      <p:pic>
        <p:nvPicPr>
          <p:cNvPr id="124" name="Рисунок 123">
            <a:extLst>
              <a:ext uri="{FF2B5EF4-FFF2-40B4-BE49-F238E27FC236}">
                <a16:creationId xmlns:a16="http://schemas.microsoft.com/office/drawing/2014/main" id="{2A852A7E-81A3-427B-8CCF-C45AAAAFC7D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71366" y="-6329156"/>
            <a:ext cx="7959922" cy="5969942"/>
          </a:xfrm>
          <a:prstGeom prst="rect">
            <a:avLst/>
          </a:prstGeom>
        </p:spPr>
      </p:pic>
      <p:sp>
        <p:nvSpPr>
          <p:cNvPr id="125" name="Прямоугольник: скругленные углы 124">
            <a:extLst>
              <a:ext uri="{FF2B5EF4-FFF2-40B4-BE49-F238E27FC236}">
                <a16:creationId xmlns:a16="http://schemas.microsoft.com/office/drawing/2014/main" id="{5FBCD195-4DF3-4497-84CD-E345E675BBC2}"/>
              </a:ext>
            </a:extLst>
          </p:cNvPr>
          <p:cNvSpPr/>
          <p:nvPr/>
        </p:nvSpPr>
        <p:spPr>
          <a:xfrm flipH="1">
            <a:off x="13693474" y="1660207"/>
            <a:ext cx="10818161" cy="1891216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9D2E88"/>
              </a:gs>
              <a:gs pos="23000">
                <a:srgbClr val="9D2E88"/>
              </a:gs>
              <a:gs pos="100000">
                <a:srgbClr val="9D2E88">
                  <a:alpha val="0"/>
                </a:srgbClr>
              </a:gs>
            </a:gsLst>
            <a:lin ang="0" scaled="0"/>
          </a:gra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E2D9FFEC-1AE3-43E1-91AB-5D65A1CE1866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80" name="Группа 79">
              <a:extLst>
                <a:ext uri="{FF2B5EF4-FFF2-40B4-BE49-F238E27FC236}">
                  <a16:creationId xmlns:a16="http://schemas.microsoft.com/office/drawing/2014/main" id="{D360034E-0CCB-44BE-A8C2-AC97509BE8C0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84" name="Прямоугольник: скругленные углы 83">
                <a:extLst>
                  <a:ext uri="{FF2B5EF4-FFF2-40B4-BE49-F238E27FC236}">
                    <a16:creationId xmlns:a16="http://schemas.microsoft.com/office/drawing/2014/main" id="{0886CCAB-1CE7-48DE-9912-52D25868DE4E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6" name="Прямоугольник: скругленные углы 85">
                <a:extLst>
                  <a:ext uri="{FF2B5EF4-FFF2-40B4-BE49-F238E27FC236}">
                    <a16:creationId xmlns:a16="http://schemas.microsoft.com/office/drawing/2014/main" id="{F3C47C46-C0D1-4A3D-8A35-3C2C4A487339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87" name="Прямоугольник: скругленные углы 86">
                <a:extLst>
                  <a:ext uri="{FF2B5EF4-FFF2-40B4-BE49-F238E27FC236}">
                    <a16:creationId xmlns:a16="http://schemas.microsoft.com/office/drawing/2014/main" id="{ED386B96-4E64-4441-BAF9-2441AB0501EC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8" name="Прямоугольник: скругленные углы 87">
                <a:extLst>
                  <a:ext uri="{FF2B5EF4-FFF2-40B4-BE49-F238E27FC236}">
                    <a16:creationId xmlns:a16="http://schemas.microsoft.com/office/drawing/2014/main" id="{1CC500A1-31D1-4D3D-BFCA-640260EF9C97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066CC29-0D1D-45F9-B3E6-3C5416BB70D3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71</a:t>
              </a:r>
            </a:p>
          </p:txBody>
        </p:sp>
      </p:grpSp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AEBDF029-F2E6-4048-B68C-0BF87267030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5178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CE85F58A-9484-49B1-BEAE-3A082DA73FB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Рисунок 155">
            <a:extLst>
              <a:ext uri="{FF2B5EF4-FFF2-40B4-BE49-F238E27FC236}">
                <a16:creationId xmlns:a16="http://schemas.microsoft.com/office/drawing/2014/main" id="{582901F2-9EB4-48E8-906B-8BA5C079C672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6" name="Рисунок 155">
            <a:extLst>
              <a:ext uri="{FF2B5EF4-FFF2-40B4-BE49-F238E27FC236}">
                <a16:creationId xmlns:a16="http://schemas.microsoft.com/office/drawing/2014/main" id="{F5AF7E8C-11AA-4925-BB10-10B8B35F9A25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Проекты 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Victoria</a:t>
            </a:r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+</a:t>
            </a:r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Albert</a:t>
            </a:r>
          </a:p>
        </p:txBody>
      </p: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id="{E7A172A1-6FEF-4BD6-83AE-2C96B2FF189E}"/>
              </a:ext>
            </a:extLst>
          </p:cNvPr>
          <p:cNvSpPr/>
          <p:nvPr/>
        </p:nvSpPr>
        <p:spPr>
          <a:xfrm flipH="1">
            <a:off x="695325" y="1629900"/>
            <a:ext cx="5328000" cy="4428000"/>
          </a:xfrm>
          <a:prstGeom prst="rect">
            <a:avLst/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B5D5E2-AE38-4F5E-8305-A39207D51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046" y="1809347"/>
            <a:ext cx="4994558" cy="3329706"/>
          </a:xfrm>
          <a:prstGeom prst="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7EDF6618-F9E9-4E40-915E-D1B87F975099}"/>
              </a:ext>
            </a:extLst>
          </p:cNvPr>
          <p:cNvGrpSpPr/>
          <p:nvPr/>
        </p:nvGrpSpPr>
        <p:grpSpPr>
          <a:xfrm>
            <a:off x="846805" y="1954623"/>
            <a:ext cx="1677320" cy="288000"/>
            <a:chOff x="680084" y="1954623"/>
            <a:chExt cx="1512447" cy="288000"/>
          </a:xfrm>
        </p:grpSpPr>
        <p:sp>
          <p:nvSpPr>
            <p:cNvPr id="91" name="Прямоугольник 90">
              <a:extLst>
                <a:ext uri="{FF2B5EF4-FFF2-40B4-BE49-F238E27FC236}">
                  <a16:creationId xmlns:a16="http://schemas.microsoft.com/office/drawing/2014/main" id="{EDBDAB24-18F1-4344-87D0-1F7A0DB37034}"/>
                </a:ext>
              </a:extLst>
            </p:cNvPr>
            <p:cNvSpPr/>
            <p:nvPr/>
          </p:nvSpPr>
          <p:spPr>
            <a:xfrm>
              <a:off x="695325" y="1954623"/>
              <a:ext cx="1467937" cy="288000"/>
            </a:xfrm>
            <a:prstGeom prst="rect">
              <a:avLst/>
            </a:prstGeom>
            <a:solidFill>
              <a:srgbClr val="9D2E88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F509434-42BC-4B13-808E-27C01CDC0485}"/>
                </a:ext>
              </a:extLst>
            </p:cNvPr>
            <p:cNvSpPr txBox="1"/>
            <p:nvPr/>
          </p:nvSpPr>
          <p:spPr>
            <a:xfrm>
              <a:off x="680084" y="1960124"/>
              <a:ext cx="1512447" cy="276999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Matakauri Lodge</a:t>
              </a: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D1A8D430-3708-4E6A-8EAA-551FA514474B}"/>
              </a:ext>
            </a:extLst>
          </p:cNvPr>
          <p:cNvGrpSpPr/>
          <p:nvPr/>
        </p:nvGrpSpPr>
        <p:grpSpPr>
          <a:xfrm>
            <a:off x="770280" y="5303319"/>
            <a:ext cx="5086323" cy="590314"/>
            <a:chOff x="814101" y="5379905"/>
            <a:chExt cx="5042503" cy="590314"/>
          </a:xfrm>
        </p:grpSpPr>
        <p:grpSp>
          <p:nvGrpSpPr>
            <p:cNvPr id="100" name="Группа 99">
              <a:extLst>
                <a:ext uri="{FF2B5EF4-FFF2-40B4-BE49-F238E27FC236}">
                  <a16:creationId xmlns:a16="http://schemas.microsoft.com/office/drawing/2014/main" id="{CCEDAA25-0823-482F-8CCB-120CB9FAFA90}"/>
                </a:ext>
              </a:extLst>
            </p:cNvPr>
            <p:cNvGrpSpPr/>
            <p:nvPr/>
          </p:nvGrpSpPr>
          <p:grpSpPr>
            <a:xfrm>
              <a:off x="814101" y="5379905"/>
              <a:ext cx="5042503" cy="261610"/>
              <a:chOff x="6287741" y="4879955"/>
              <a:chExt cx="5042503" cy="261610"/>
            </a:xfrm>
          </p:grpSpPr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11983973-4DD6-4FDD-87B9-764735E00173}"/>
                  </a:ext>
                </a:extLst>
              </p:cNvPr>
              <p:cNvSpPr txBox="1"/>
              <p:nvPr/>
            </p:nvSpPr>
            <p:spPr>
              <a:xfrm>
                <a:off x="6287741" y="4879955"/>
                <a:ext cx="157528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100" dirty="0">
                    <a:solidFill>
                      <a:schemeClr val="bg1"/>
                    </a:solidFill>
                    <a:latin typeface="Montserrat Medium" panose="00000600000000000000" pitchFamily="2" charset="-52"/>
                  </a:rPr>
                  <a:t>Расположение</a:t>
                </a:r>
                <a:endParaRPr lang="en-US" sz="1100" dirty="0">
                  <a:solidFill>
                    <a:schemeClr val="bg1"/>
                  </a:solidFill>
                  <a:latin typeface="Montserrat Medium" panose="00000600000000000000" pitchFamily="2" charset="-52"/>
                </a:endParaRP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12988B73-2FDC-4C7E-9E70-1DFD7C3A18FC}"/>
                  </a:ext>
                </a:extLst>
              </p:cNvPr>
              <p:cNvSpPr txBox="1"/>
              <p:nvPr/>
            </p:nvSpPr>
            <p:spPr>
              <a:xfrm>
                <a:off x="8643560" y="4879955"/>
                <a:ext cx="268668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ru-RU" sz="1100" dirty="0">
                    <a:solidFill>
                      <a:schemeClr val="bg1"/>
                    </a:solidFill>
                    <a:latin typeface="Montserrat" panose="00000500000000000000" pitchFamily="2" charset="-52"/>
                  </a:rPr>
                  <a:t>Квинстаун, Новая Зеландия</a:t>
                </a:r>
                <a:endParaRPr lang="en-US" sz="1100" dirty="0">
                  <a:solidFill>
                    <a:schemeClr val="bg1"/>
                  </a:solidFill>
                  <a:latin typeface="Montserrat" panose="00000500000000000000" pitchFamily="2" charset="-52"/>
                </a:endParaRPr>
              </a:p>
            </p:txBody>
          </p:sp>
        </p:grpSp>
        <p:grpSp>
          <p:nvGrpSpPr>
            <p:cNvPr id="101" name="Группа 100">
              <a:extLst>
                <a:ext uri="{FF2B5EF4-FFF2-40B4-BE49-F238E27FC236}">
                  <a16:creationId xmlns:a16="http://schemas.microsoft.com/office/drawing/2014/main" id="{45953120-3D37-45BF-8B61-D9998466904B}"/>
                </a:ext>
              </a:extLst>
            </p:cNvPr>
            <p:cNvGrpSpPr/>
            <p:nvPr/>
          </p:nvGrpSpPr>
          <p:grpSpPr>
            <a:xfrm>
              <a:off x="814101" y="5708609"/>
              <a:ext cx="5042503" cy="261610"/>
              <a:chOff x="6287741" y="4879955"/>
              <a:chExt cx="5042503" cy="261610"/>
            </a:xfrm>
          </p:grpSpPr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C5209BDC-DF80-4CB8-BDBC-5C6BF6B77935}"/>
                  </a:ext>
                </a:extLst>
              </p:cNvPr>
              <p:cNvSpPr txBox="1"/>
              <p:nvPr/>
            </p:nvSpPr>
            <p:spPr>
              <a:xfrm>
                <a:off x="6287741" y="4879955"/>
                <a:ext cx="157528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100" dirty="0">
                    <a:solidFill>
                      <a:schemeClr val="bg1"/>
                    </a:solidFill>
                    <a:latin typeface="Montserrat Medium" panose="00000600000000000000" pitchFamily="2" charset="-52"/>
                  </a:rPr>
                  <a:t>Продукт</a:t>
                </a:r>
                <a:endParaRPr lang="en-US" sz="1100" dirty="0">
                  <a:solidFill>
                    <a:schemeClr val="bg1"/>
                  </a:solidFill>
                  <a:latin typeface="Montserrat Medium" panose="00000600000000000000" pitchFamily="2" charset="-52"/>
                </a:endParaRP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34E630FC-487A-477B-941D-13816B3EAAA1}"/>
                  </a:ext>
                </a:extLst>
              </p:cNvPr>
              <p:cNvSpPr txBox="1"/>
              <p:nvPr/>
            </p:nvSpPr>
            <p:spPr>
              <a:xfrm>
                <a:off x="9754960" y="4879955"/>
                <a:ext cx="157528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100" dirty="0">
                    <a:solidFill>
                      <a:schemeClr val="bg1"/>
                    </a:solidFill>
                    <a:latin typeface="Montserrat" panose="00000500000000000000" pitchFamily="2" charset="-52"/>
                  </a:rPr>
                  <a:t>Ravello</a:t>
                </a:r>
              </a:p>
            </p:txBody>
          </p:sp>
        </p:grpSp>
        <p:cxnSp>
          <p:nvCxnSpPr>
            <p:cNvPr id="104" name="Прямая соединительная линия 103">
              <a:extLst>
                <a:ext uri="{FF2B5EF4-FFF2-40B4-BE49-F238E27FC236}">
                  <a16:creationId xmlns:a16="http://schemas.microsoft.com/office/drawing/2014/main" id="{031EE711-7C78-48E6-816D-9ABA950FB8F7}"/>
                </a:ext>
              </a:extLst>
            </p:cNvPr>
            <p:cNvCxnSpPr>
              <a:cxnSpLocks/>
            </p:cNvCxnSpPr>
            <p:nvPr/>
          </p:nvCxnSpPr>
          <p:spPr>
            <a:xfrm>
              <a:off x="902776" y="5675062"/>
              <a:ext cx="4953828" cy="0"/>
            </a:xfrm>
            <a:prstGeom prst="line">
              <a:avLst/>
            </a:prstGeom>
            <a:ln>
              <a:solidFill>
                <a:schemeClr val="bg1">
                  <a:lumMod val="95000"/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" name="Прямоугольник 121">
            <a:extLst>
              <a:ext uri="{FF2B5EF4-FFF2-40B4-BE49-F238E27FC236}">
                <a16:creationId xmlns:a16="http://schemas.microsoft.com/office/drawing/2014/main" id="{D5ED9958-1C1D-468F-A103-EB43B9C28ACD}"/>
              </a:ext>
            </a:extLst>
          </p:cNvPr>
          <p:cNvSpPr/>
          <p:nvPr/>
        </p:nvSpPr>
        <p:spPr>
          <a:xfrm flipH="1">
            <a:off x="6172486" y="1629900"/>
            <a:ext cx="5328000" cy="4428000"/>
          </a:xfrm>
          <a:prstGeom prst="rect">
            <a:avLst/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53B14C7-D3D4-4D0B-8312-171956AC82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8"/>
          <a:stretch/>
        </p:blipFill>
        <p:spPr>
          <a:xfrm>
            <a:off x="6339207" y="1809347"/>
            <a:ext cx="4994557" cy="3330000"/>
          </a:xfrm>
          <a:prstGeom prst="rect">
            <a:avLst/>
          </a:prstGeom>
        </p:spPr>
      </p:pic>
      <p:sp>
        <p:nvSpPr>
          <p:cNvPr id="133" name="Прямоугольник 132">
            <a:extLst>
              <a:ext uri="{FF2B5EF4-FFF2-40B4-BE49-F238E27FC236}">
                <a16:creationId xmlns:a16="http://schemas.microsoft.com/office/drawing/2014/main" id="{BA6A80DD-DAB3-4E35-AD12-142E09A4747E}"/>
              </a:ext>
            </a:extLst>
          </p:cNvPr>
          <p:cNvSpPr/>
          <p:nvPr/>
        </p:nvSpPr>
        <p:spPr>
          <a:xfrm>
            <a:off x="6339208" y="1954623"/>
            <a:ext cx="1767395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65EEA748-7475-4243-B1E1-0A90010A75EC}"/>
              </a:ext>
            </a:extLst>
          </p:cNvPr>
          <p:cNvSpPr txBox="1"/>
          <p:nvPr/>
        </p:nvSpPr>
        <p:spPr>
          <a:xfrm>
            <a:off x="6339207" y="1960124"/>
            <a:ext cx="2284525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Jumeirah Al Naseem</a:t>
            </a:r>
          </a:p>
        </p:txBody>
      </p:sp>
      <p:grpSp>
        <p:nvGrpSpPr>
          <p:cNvPr id="126" name="Группа 125">
            <a:extLst>
              <a:ext uri="{FF2B5EF4-FFF2-40B4-BE49-F238E27FC236}">
                <a16:creationId xmlns:a16="http://schemas.microsoft.com/office/drawing/2014/main" id="{751C9B9B-E94C-4D09-B913-98BFC7E5AE1B}"/>
              </a:ext>
            </a:extLst>
          </p:cNvPr>
          <p:cNvGrpSpPr/>
          <p:nvPr/>
        </p:nvGrpSpPr>
        <p:grpSpPr>
          <a:xfrm>
            <a:off x="6247441" y="5303319"/>
            <a:ext cx="5086323" cy="261610"/>
            <a:chOff x="6287741" y="4879955"/>
            <a:chExt cx="5042503" cy="261610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24B9FE12-5657-4C75-89E5-6811B7BA295E}"/>
                </a:ext>
              </a:extLst>
            </p:cNvPr>
            <p:cNvSpPr txBox="1"/>
            <p:nvPr/>
          </p:nvSpPr>
          <p:spPr>
            <a:xfrm>
              <a:off x="6287741" y="4879955"/>
              <a:ext cx="157528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dirty="0">
                  <a:solidFill>
                    <a:schemeClr val="bg1"/>
                  </a:solidFill>
                  <a:latin typeface="Montserrat Medium" panose="00000600000000000000" pitchFamily="2" charset="-52"/>
                </a:rPr>
                <a:t>Расположение</a:t>
              </a:r>
              <a:endParaRPr lang="en-US" sz="1100" dirty="0">
                <a:solidFill>
                  <a:schemeClr val="bg1"/>
                </a:solidFill>
                <a:latin typeface="Montserrat Medium" panose="00000600000000000000" pitchFamily="2" charset="-52"/>
              </a:endParaRP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CBAA2B7D-BB27-4ADD-B798-18FBDB8FC41B}"/>
                </a:ext>
              </a:extLst>
            </p:cNvPr>
            <p:cNvSpPr txBox="1"/>
            <p:nvPr/>
          </p:nvSpPr>
          <p:spPr>
            <a:xfrm>
              <a:off x="8519338" y="4879955"/>
              <a:ext cx="281090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1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Джумейра Аль Назим, Дубай, ОАЭ</a:t>
              </a:r>
              <a:endParaRPr lang="en-US" sz="1100" dirty="0">
                <a:solidFill>
                  <a:schemeClr val="bg1"/>
                </a:solidFill>
                <a:latin typeface="Montserrat" panose="00000500000000000000" pitchFamily="2" charset="-52"/>
              </a:endParaRPr>
            </a:p>
          </p:txBody>
        </p:sp>
      </p:grpSp>
      <p:grpSp>
        <p:nvGrpSpPr>
          <p:cNvPr id="127" name="Группа 126">
            <a:extLst>
              <a:ext uri="{FF2B5EF4-FFF2-40B4-BE49-F238E27FC236}">
                <a16:creationId xmlns:a16="http://schemas.microsoft.com/office/drawing/2014/main" id="{AF7EAF5F-3E18-4398-A5C4-B3BDC4080DBF}"/>
              </a:ext>
            </a:extLst>
          </p:cNvPr>
          <p:cNvGrpSpPr/>
          <p:nvPr/>
        </p:nvGrpSpPr>
        <p:grpSpPr>
          <a:xfrm>
            <a:off x="6247441" y="5632023"/>
            <a:ext cx="5086323" cy="261610"/>
            <a:chOff x="6287741" y="4879955"/>
            <a:chExt cx="5042503" cy="261610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E63DF861-1B59-4638-9704-7A64EB6979C0}"/>
                </a:ext>
              </a:extLst>
            </p:cNvPr>
            <p:cNvSpPr txBox="1"/>
            <p:nvPr/>
          </p:nvSpPr>
          <p:spPr>
            <a:xfrm>
              <a:off x="6287741" y="4879955"/>
              <a:ext cx="157528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dirty="0">
                  <a:solidFill>
                    <a:schemeClr val="bg1"/>
                  </a:solidFill>
                  <a:latin typeface="Montserrat Medium" panose="00000600000000000000" pitchFamily="2" charset="-52"/>
                </a:rPr>
                <a:t>Продукт</a:t>
              </a:r>
              <a:endParaRPr lang="en-US" sz="1100" dirty="0">
                <a:solidFill>
                  <a:schemeClr val="bg1"/>
                </a:solidFill>
                <a:latin typeface="Montserrat Medium" panose="00000600000000000000" pitchFamily="2" charset="-52"/>
              </a:endParaRP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0FF84A94-9085-4FD3-A17E-70EA68E9F7C7}"/>
                </a:ext>
              </a:extLst>
            </p:cNvPr>
            <p:cNvSpPr txBox="1"/>
            <p:nvPr/>
          </p:nvSpPr>
          <p:spPr>
            <a:xfrm>
              <a:off x="9754960" y="4879955"/>
              <a:ext cx="157528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Barcelona Classic</a:t>
              </a:r>
            </a:p>
          </p:txBody>
        </p:sp>
      </p:grpSp>
      <p:cxnSp>
        <p:nvCxnSpPr>
          <p:cNvPr id="128" name="Прямая соединительная линия 127">
            <a:extLst>
              <a:ext uri="{FF2B5EF4-FFF2-40B4-BE49-F238E27FC236}">
                <a16:creationId xmlns:a16="http://schemas.microsoft.com/office/drawing/2014/main" id="{9D784F4F-8ADA-473E-9EC5-741BA422DE76}"/>
              </a:ext>
            </a:extLst>
          </p:cNvPr>
          <p:cNvCxnSpPr>
            <a:cxnSpLocks/>
          </p:cNvCxnSpPr>
          <p:nvPr/>
        </p:nvCxnSpPr>
        <p:spPr>
          <a:xfrm>
            <a:off x="6336887" y="5598476"/>
            <a:ext cx="4996877" cy="0"/>
          </a:xfrm>
          <a:prstGeom prst="line">
            <a:avLst/>
          </a:prstGeom>
          <a:ln>
            <a:solidFill>
              <a:schemeClr val="bg1">
                <a:lumMod val="95000"/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CBC11B04-74DC-4F96-A041-0F9958990B5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927" b="1134"/>
          <a:stretch/>
        </p:blipFill>
        <p:spPr>
          <a:xfrm>
            <a:off x="-5340862" y="1809347"/>
            <a:ext cx="4993200" cy="3329705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D6879DF-101D-4D04-85F0-3F239B499EFA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2557342" y="1809347"/>
            <a:ext cx="4993200" cy="3330000"/>
          </a:xfrm>
          <a:prstGeom prst="rect">
            <a:avLst/>
          </a:prstGeom>
        </p:spPr>
      </p:pic>
      <p:grpSp>
        <p:nvGrpSpPr>
          <p:cNvPr id="69" name="Группа 68">
            <a:extLst>
              <a:ext uri="{FF2B5EF4-FFF2-40B4-BE49-F238E27FC236}">
                <a16:creationId xmlns:a16="http://schemas.microsoft.com/office/drawing/2014/main" id="{D86BA04F-B2F9-429C-9139-24405991B721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70" name="Группа 69">
              <a:extLst>
                <a:ext uri="{FF2B5EF4-FFF2-40B4-BE49-F238E27FC236}">
                  <a16:creationId xmlns:a16="http://schemas.microsoft.com/office/drawing/2014/main" id="{45AA36F1-8969-4FAE-90D8-C7144F716288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72" name="Прямоугольник: скругленные углы 71">
                <a:extLst>
                  <a:ext uri="{FF2B5EF4-FFF2-40B4-BE49-F238E27FC236}">
                    <a16:creationId xmlns:a16="http://schemas.microsoft.com/office/drawing/2014/main" id="{70DB3AA2-2D1B-4E19-8F86-0CCBFB73B0C7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15341C07-0825-4556-93D1-45BCA78123A8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4" name="Прямоугольник: скругленные углы 73">
                <a:extLst>
                  <a:ext uri="{FF2B5EF4-FFF2-40B4-BE49-F238E27FC236}">
                    <a16:creationId xmlns:a16="http://schemas.microsoft.com/office/drawing/2014/main" id="{36A66D9F-AD81-4AF0-AB82-EE48F688AED6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Прямоугольник: скругленные углы 74">
                <a:extLst>
                  <a:ext uri="{FF2B5EF4-FFF2-40B4-BE49-F238E27FC236}">
                    <a16:creationId xmlns:a16="http://schemas.microsoft.com/office/drawing/2014/main" id="{2917F66A-6817-4B53-BBC6-DF2DFEF5D8B8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37C610A-97D3-43A6-9DCD-36AA5228ED37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72</a:t>
              </a:r>
            </a:p>
          </p:txBody>
        </p:sp>
      </p:grpSp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5910676A-DFE4-445E-AF55-470B0AAB1F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2278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CE85F58A-9484-49B1-BEAE-3A082DA73FB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Рисунок 155">
            <a:extLst>
              <a:ext uri="{FF2B5EF4-FFF2-40B4-BE49-F238E27FC236}">
                <a16:creationId xmlns:a16="http://schemas.microsoft.com/office/drawing/2014/main" id="{582901F2-9EB4-48E8-906B-8BA5C079C672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6" name="Рисунок 155">
            <a:extLst>
              <a:ext uri="{FF2B5EF4-FFF2-40B4-BE49-F238E27FC236}">
                <a16:creationId xmlns:a16="http://schemas.microsoft.com/office/drawing/2014/main" id="{F5AF7E8C-11AA-4925-BB10-10B8B35F9A25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594819" y="675321"/>
            <a:ext cx="639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Проекты 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Victoria</a:t>
            </a:r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+</a:t>
            </a:r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Albert</a:t>
            </a:r>
          </a:p>
        </p:txBody>
      </p: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id="{E7A172A1-6FEF-4BD6-83AE-2C96B2FF189E}"/>
              </a:ext>
            </a:extLst>
          </p:cNvPr>
          <p:cNvSpPr/>
          <p:nvPr/>
        </p:nvSpPr>
        <p:spPr>
          <a:xfrm flipH="1">
            <a:off x="695325" y="1629900"/>
            <a:ext cx="5328000" cy="4428000"/>
          </a:xfrm>
          <a:prstGeom prst="rect">
            <a:avLst/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6688889-B9D3-4F0F-842B-30E022651E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927" b="1134"/>
          <a:stretch/>
        </p:blipFill>
        <p:spPr>
          <a:xfrm>
            <a:off x="862046" y="1809347"/>
            <a:ext cx="4993200" cy="3329705"/>
          </a:xfrm>
          <a:prstGeom prst="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7EDF6618-F9E9-4E40-915E-D1B87F975099}"/>
              </a:ext>
            </a:extLst>
          </p:cNvPr>
          <p:cNvGrpSpPr/>
          <p:nvPr/>
        </p:nvGrpSpPr>
        <p:grpSpPr>
          <a:xfrm>
            <a:off x="862046" y="1954623"/>
            <a:ext cx="1580164" cy="288000"/>
            <a:chOff x="695325" y="1954623"/>
            <a:chExt cx="1580164" cy="288000"/>
          </a:xfrm>
        </p:grpSpPr>
        <p:sp>
          <p:nvSpPr>
            <p:cNvPr id="91" name="Прямоугольник 90">
              <a:extLst>
                <a:ext uri="{FF2B5EF4-FFF2-40B4-BE49-F238E27FC236}">
                  <a16:creationId xmlns:a16="http://schemas.microsoft.com/office/drawing/2014/main" id="{EDBDAB24-18F1-4344-87D0-1F7A0DB37034}"/>
                </a:ext>
              </a:extLst>
            </p:cNvPr>
            <p:cNvSpPr/>
            <p:nvPr/>
          </p:nvSpPr>
          <p:spPr>
            <a:xfrm>
              <a:off x="695326" y="1954623"/>
              <a:ext cx="1217486" cy="288000"/>
            </a:xfrm>
            <a:prstGeom prst="rect">
              <a:avLst/>
            </a:prstGeom>
            <a:solidFill>
              <a:srgbClr val="9D2E88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F509434-42BC-4B13-808E-27C01CDC0485}"/>
                </a:ext>
              </a:extLst>
            </p:cNvPr>
            <p:cNvSpPr txBox="1"/>
            <p:nvPr/>
          </p:nvSpPr>
          <p:spPr>
            <a:xfrm>
              <a:off x="695325" y="1960124"/>
              <a:ext cx="1580164" cy="276999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/>
            <a:p>
              <a:r>
                <a:rPr lang="en-US" sz="1200" dirty="0" err="1">
                  <a:solidFill>
                    <a:schemeClr val="bg1"/>
                  </a:solidFill>
                  <a:latin typeface="Montserrat" panose="00000500000000000000" pitchFamily="2" charset="-52"/>
                </a:rPr>
                <a:t>Foxhill</a:t>
              </a:r>
              <a:r>
                <a:rPr lang="en-US" sz="12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 Manor</a:t>
              </a: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D1A8D430-3708-4E6A-8EAA-551FA514474B}"/>
              </a:ext>
            </a:extLst>
          </p:cNvPr>
          <p:cNvGrpSpPr/>
          <p:nvPr/>
        </p:nvGrpSpPr>
        <p:grpSpPr>
          <a:xfrm>
            <a:off x="770280" y="5303319"/>
            <a:ext cx="5086324" cy="590314"/>
            <a:chOff x="814101" y="5379905"/>
            <a:chExt cx="5042504" cy="590314"/>
          </a:xfrm>
        </p:grpSpPr>
        <p:grpSp>
          <p:nvGrpSpPr>
            <p:cNvPr id="100" name="Группа 99">
              <a:extLst>
                <a:ext uri="{FF2B5EF4-FFF2-40B4-BE49-F238E27FC236}">
                  <a16:creationId xmlns:a16="http://schemas.microsoft.com/office/drawing/2014/main" id="{CCEDAA25-0823-482F-8CCB-120CB9FAFA90}"/>
                </a:ext>
              </a:extLst>
            </p:cNvPr>
            <p:cNvGrpSpPr/>
            <p:nvPr/>
          </p:nvGrpSpPr>
          <p:grpSpPr>
            <a:xfrm>
              <a:off x="814101" y="5379905"/>
              <a:ext cx="5042504" cy="261610"/>
              <a:chOff x="6287741" y="4879955"/>
              <a:chExt cx="5042504" cy="261610"/>
            </a:xfrm>
          </p:grpSpPr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11983973-4DD6-4FDD-87B9-764735E00173}"/>
                  </a:ext>
                </a:extLst>
              </p:cNvPr>
              <p:cNvSpPr txBox="1"/>
              <p:nvPr/>
            </p:nvSpPr>
            <p:spPr>
              <a:xfrm>
                <a:off x="6287741" y="4879955"/>
                <a:ext cx="157528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100" dirty="0">
                    <a:solidFill>
                      <a:schemeClr val="bg1"/>
                    </a:solidFill>
                    <a:latin typeface="Montserrat Medium" panose="00000600000000000000" pitchFamily="2" charset="-52"/>
                  </a:rPr>
                  <a:t>Расположение</a:t>
                </a:r>
                <a:endParaRPr lang="en-US" sz="1100" dirty="0">
                  <a:solidFill>
                    <a:schemeClr val="bg1"/>
                  </a:solidFill>
                  <a:latin typeface="Montserrat Medium" panose="00000600000000000000" pitchFamily="2" charset="-52"/>
                </a:endParaRP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12988B73-2FDC-4C7E-9E70-1DFD7C3A18FC}"/>
                  </a:ext>
                </a:extLst>
              </p:cNvPr>
              <p:cNvSpPr txBox="1"/>
              <p:nvPr/>
            </p:nvSpPr>
            <p:spPr>
              <a:xfrm>
                <a:off x="8139792" y="4879955"/>
                <a:ext cx="319045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ru-RU" sz="1100" dirty="0">
                    <a:solidFill>
                      <a:schemeClr val="bg1"/>
                    </a:solidFill>
                    <a:latin typeface="Montserrat" panose="00000500000000000000" pitchFamily="2" charset="-52"/>
                  </a:rPr>
                  <a:t>Поместье </a:t>
                </a:r>
                <a:r>
                  <a:rPr lang="ru-RU" sz="1100" dirty="0" err="1">
                    <a:solidFill>
                      <a:schemeClr val="bg1"/>
                    </a:solidFill>
                    <a:latin typeface="Montserrat" panose="00000500000000000000" pitchFamily="2" charset="-52"/>
                  </a:rPr>
                  <a:t>Фарнкомб</a:t>
                </a:r>
                <a:r>
                  <a:rPr lang="ru-RU" sz="1100" dirty="0">
                    <a:solidFill>
                      <a:schemeClr val="bg1"/>
                    </a:solidFill>
                    <a:latin typeface="Montserrat" panose="00000500000000000000" pitchFamily="2" charset="-52"/>
                  </a:rPr>
                  <a:t>, Великобритания</a:t>
                </a:r>
                <a:endParaRPr lang="en-US" sz="1100" dirty="0">
                  <a:solidFill>
                    <a:schemeClr val="bg1"/>
                  </a:solidFill>
                  <a:latin typeface="Montserrat" panose="00000500000000000000" pitchFamily="2" charset="-52"/>
                </a:endParaRPr>
              </a:p>
            </p:txBody>
          </p:sp>
        </p:grpSp>
        <p:grpSp>
          <p:nvGrpSpPr>
            <p:cNvPr id="101" name="Группа 100">
              <a:extLst>
                <a:ext uri="{FF2B5EF4-FFF2-40B4-BE49-F238E27FC236}">
                  <a16:creationId xmlns:a16="http://schemas.microsoft.com/office/drawing/2014/main" id="{45953120-3D37-45BF-8B61-D9998466904B}"/>
                </a:ext>
              </a:extLst>
            </p:cNvPr>
            <p:cNvGrpSpPr/>
            <p:nvPr/>
          </p:nvGrpSpPr>
          <p:grpSpPr>
            <a:xfrm>
              <a:off x="814101" y="5708609"/>
              <a:ext cx="5042503" cy="261610"/>
              <a:chOff x="6287741" y="4879955"/>
              <a:chExt cx="5042503" cy="261610"/>
            </a:xfrm>
          </p:grpSpPr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C5209BDC-DF80-4CB8-BDBC-5C6BF6B77935}"/>
                  </a:ext>
                </a:extLst>
              </p:cNvPr>
              <p:cNvSpPr txBox="1"/>
              <p:nvPr/>
            </p:nvSpPr>
            <p:spPr>
              <a:xfrm>
                <a:off x="6287741" y="4879955"/>
                <a:ext cx="157528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100" dirty="0">
                    <a:solidFill>
                      <a:schemeClr val="bg1"/>
                    </a:solidFill>
                    <a:latin typeface="Montserrat Medium" panose="00000600000000000000" pitchFamily="2" charset="-52"/>
                  </a:rPr>
                  <a:t>Продукт</a:t>
                </a:r>
                <a:endParaRPr lang="en-US" sz="1100" dirty="0">
                  <a:solidFill>
                    <a:schemeClr val="bg1"/>
                  </a:solidFill>
                  <a:latin typeface="Montserrat Medium" panose="00000600000000000000" pitchFamily="2" charset="-52"/>
                </a:endParaRP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34E630FC-487A-477B-941D-13816B3EAAA1}"/>
                  </a:ext>
                </a:extLst>
              </p:cNvPr>
              <p:cNvSpPr txBox="1"/>
              <p:nvPr/>
            </p:nvSpPr>
            <p:spPr>
              <a:xfrm>
                <a:off x="9754960" y="4879955"/>
                <a:ext cx="157528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100" dirty="0">
                    <a:solidFill>
                      <a:schemeClr val="bg1"/>
                    </a:solidFill>
                    <a:latin typeface="Montserrat" panose="00000500000000000000" pitchFamily="2" charset="-52"/>
                  </a:rPr>
                  <a:t>Amalfi</a:t>
                </a:r>
              </a:p>
            </p:txBody>
          </p:sp>
        </p:grpSp>
        <p:cxnSp>
          <p:nvCxnSpPr>
            <p:cNvPr id="104" name="Прямая соединительная линия 103">
              <a:extLst>
                <a:ext uri="{FF2B5EF4-FFF2-40B4-BE49-F238E27FC236}">
                  <a16:creationId xmlns:a16="http://schemas.microsoft.com/office/drawing/2014/main" id="{031EE711-7C78-48E6-816D-9ABA950FB8F7}"/>
                </a:ext>
              </a:extLst>
            </p:cNvPr>
            <p:cNvCxnSpPr>
              <a:cxnSpLocks/>
            </p:cNvCxnSpPr>
            <p:nvPr/>
          </p:nvCxnSpPr>
          <p:spPr>
            <a:xfrm>
              <a:off x="902776" y="5675062"/>
              <a:ext cx="4953828" cy="0"/>
            </a:xfrm>
            <a:prstGeom prst="line">
              <a:avLst/>
            </a:prstGeom>
            <a:ln>
              <a:solidFill>
                <a:schemeClr val="bg1">
                  <a:lumMod val="95000"/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" name="Прямоугольник 121">
            <a:extLst>
              <a:ext uri="{FF2B5EF4-FFF2-40B4-BE49-F238E27FC236}">
                <a16:creationId xmlns:a16="http://schemas.microsoft.com/office/drawing/2014/main" id="{D5ED9958-1C1D-468F-A103-EB43B9C28ACD}"/>
              </a:ext>
            </a:extLst>
          </p:cNvPr>
          <p:cNvSpPr/>
          <p:nvPr/>
        </p:nvSpPr>
        <p:spPr>
          <a:xfrm flipH="1">
            <a:off x="6172486" y="1629900"/>
            <a:ext cx="5328000" cy="4428000"/>
          </a:xfrm>
          <a:prstGeom prst="rect">
            <a:avLst/>
          </a:prstGeom>
          <a:solidFill>
            <a:srgbClr val="34373B"/>
          </a:solidFill>
          <a:ln w="6350">
            <a:solidFill>
              <a:schemeClr val="bg1">
                <a:lumMod val="85000"/>
                <a:alpha val="20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CC88E33-718B-4DC9-9429-F217F619C19C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340564" y="1809347"/>
            <a:ext cx="4993200" cy="3330000"/>
          </a:xfrm>
          <a:prstGeom prst="rect">
            <a:avLst/>
          </a:prstGeom>
        </p:spPr>
      </p:pic>
      <p:sp>
        <p:nvSpPr>
          <p:cNvPr id="133" name="Прямоугольник 132">
            <a:extLst>
              <a:ext uri="{FF2B5EF4-FFF2-40B4-BE49-F238E27FC236}">
                <a16:creationId xmlns:a16="http://schemas.microsoft.com/office/drawing/2014/main" id="{BA6A80DD-DAB3-4E35-AD12-142E09A4747E}"/>
              </a:ext>
            </a:extLst>
          </p:cNvPr>
          <p:cNvSpPr/>
          <p:nvPr/>
        </p:nvSpPr>
        <p:spPr>
          <a:xfrm>
            <a:off x="6339208" y="1954623"/>
            <a:ext cx="1335595" cy="288000"/>
          </a:xfrm>
          <a:prstGeom prst="rect">
            <a:avLst/>
          </a:prstGeom>
          <a:solidFill>
            <a:srgbClr val="9D2E88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65EEA748-7475-4243-B1E1-0A90010A75EC}"/>
              </a:ext>
            </a:extLst>
          </p:cNvPr>
          <p:cNvSpPr txBox="1"/>
          <p:nvPr/>
        </p:nvSpPr>
        <p:spPr>
          <a:xfrm>
            <a:off x="6339207" y="1960124"/>
            <a:ext cx="1559776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ontserrat" panose="00000500000000000000" pitchFamily="2" charset="-52"/>
              </a:rPr>
              <a:t>Le Lièvre Blanc</a:t>
            </a:r>
          </a:p>
        </p:txBody>
      </p:sp>
      <p:grpSp>
        <p:nvGrpSpPr>
          <p:cNvPr id="126" name="Группа 125">
            <a:extLst>
              <a:ext uri="{FF2B5EF4-FFF2-40B4-BE49-F238E27FC236}">
                <a16:creationId xmlns:a16="http://schemas.microsoft.com/office/drawing/2014/main" id="{751C9B9B-E94C-4D09-B913-98BFC7E5AE1B}"/>
              </a:ext>
            </a:extLst>
          </p:cNvPr>
          <p:cNvGrpSpPr/>
          <p:nvPr/>
        </p:nvGrpSpPr>
        <p:grpSpPr>
          <a:xfrm>
            <a:off x="6247441" y="5303319"/>
            <a:ext cx="5086323" cy="261610"/>
            <a:chOff x="6287741" y="4879955"/>
            <a:chExt cx="5042503" cy="261610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24B9FE12-5657-4C75-89E5-6811B7BA295E}"/>
                </a:ext>
              </a:extLst>
            </p:cNvPr>
            <p:cNvSpPr txBox="1"/>
            <p:nvPr/>
          </p:nvSpPr>
          <p:spPr>
            <a:xfrm>
              <a:off x="6287741" y="4879955"/>
              <a:ext cx="157528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dirty="0">
                  <a:solidFill>
                    <a:schemeClr val="bg1"/>
                  </a:solidFill>
                  <a:latin typeface="Montserrat Medium" panose="00000600000000000000" pitchFamily="2" charset="-52"/>
                </a:rPr>
                <a:t>Расположение</a:t>
              </a:r>
              <a:endParaRPr lang="en-US" sz="1100" dirty="0">
                <a:solidFill>
                  <a:schemeClr val="bg1"/>
                </a:solidFill>
                <a:latin typeface="Montserrat Medium" panose="00000600000000000000" pitchFamily="2" charset="-52"/>
              </a:endParaRP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CBAA2B7D-BB27-4ADD-B798-18FBDB8FC41B}"/>
                </a:ext>
              </a:extLst>
            </p:cNvPr>
            <p:cNvSpPr txBox="1"/>
            <p:nvPr/>
          </p:nvSpPr>
          <p:spPr>
            <a:xfrm>
              <a:off x="8643560" y="4879955"/>
              <a:ext cx="268668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1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Ле-</a:t>
              </a:r>
              <a:r>
                <a:rPr lang="ru-RU" sz="1100" dirty="0" err="1">
                  <a:solidFill>
                    <a:schemeClr val="bg1"/>
                  </a:solidFill>
                  <a:latin typeface="Montserrat" panose="00000500000000000000" pitchFamily="2" charset="-52"/>
                </a:rPr>
                <a:t>Дёз</a:t>
              </a:r>
              <a:r>
                <a:rPr lang="ru-RU" sz="11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-Альп, Франция</a:t>
              </a:r>
              <a:endParaRPr lang="en-US" sz="1100" dirty="0">
                <a:solidFill>
                  <a:schemeClr val="bg1"/>
                </a:solidFill>
                <a:latin typeface="Montserrat" panose="00000500000000000000" pitchFamily="2" charset="-52"/>
              </a:endParaRPr>
            </a:p>
          </p:txBody>
        </p:sp>
      </p:grpSp>
      <p:grpSp>
        <p:nvGrpSpPr>
          <p:cNvPr id="127" name="Группа 126">
            <a:extLst>
              <a:ext uri="{FF2B5EF4-FFF2-40B4-BE49-F238E27FC236}">
                <a16:creationId xmlns:a16="http://schemas.microsoft.com/office/drawing/2014/main" id="{AF7EAF5F-3E18-4398-A5C4-B3BDC4080DBF}"/>
              </a:ext>
            </a:extLst>
          </p:cNvPr>
          <p:cNvGrpSpPr/>
          <p:nvPr/>
        </p:nvGrpSpPr>
        <p:grpSpPr>
          <a:xfrm>
            <a:off x="6247441" y="5632023"/>
            <a:ext cx="5086323" cy="261610"/>
            <a:chOff x="6287741" y="4879955"/>
            <a:chExt cx="5042503" cy="261610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E63DF861-1B59-4638-9704-7A64EB6979C0}"/>
                </a:ext>
              </a:extLst>
            </p:cNvPr>
            <p:cNvSpPr txBox="1"/>
            <p:nvPr/>
          </p:nvSpPr>
          <p:spPr>
            <a:xfrm>
              <a:off x="6287741" y="4879955"/>
              <a:ext cx="157528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dirty="0">
                  <a:solidFill>
                    <a:schemeClr val="bg1"/>
                  </a:solidFill>
                  <a:latin typeface="Montserrat Medium" panose="00000600000000000000" pitchFamily="2" charset="-52"/>
                </a:rPr>
                <a:t>Продукт</a:t>
              </a:r>
              <a:endParaRPr lang="en-US" sz="1100" dirty="0">
                <a:solidFill>
                  <a:schemeClr val="bg1"/>
                </a:solidFill>
                <a:latin typeface="Montserrat Medium" panose="00000600000000000000" pitchFamily="2" charset="-52"/>
              </a:endParaRP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0FF84A94-9085-4FD3-A17E-70EA68E9F7C7}"/>
                </a:ext>
              </a:extLst>
            </p:cNvPr>
            <p:cNvSpPr txBox="1"/>
            <p:nvPr/>
          </p:nvSpPr>
          <p:spPr>
            <a:xfrm>
              <a:off x="9754960" y="4879955"/>
              <a:ext cx="157528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Ios</a:t>
              </a:r>
            </a:p>
          </p:txBody>
        </p:sp>
      </p:grpSp>
      <p:cxnSp>
        <p:nvCxnSpPr>
          <p:cNvPr id="128" name="Прямая соединительная линия 127">
            <a:extLst>
              <a:ext uri="{FF2B5EF4-FFF2-40B4-BE49-F238E27FC236}">
                <a16:creationId xmlns:a16="http://schemas.microsoft.com/office/drawing/2014/main" id="{9D784F4F-8ADA-473E-9EC5-741BA422DE76}"/>
              </a:ext>
            </a:extLst>
          </p:cNvPr>
          <p:cNvCxnSpPr>
            <a:cxnSpLocks/>
          </p:cNvCxnSpPr>
          <p:nvPr/>
        </p:nvCxnSpPr>
        <p:spPr>
          <a:xfrm>
            <a:off x="6336887" y="5598476"/>
            <a:ext cx="4996877" cy="0"/>
          </a:xfrm>
          <a:prstGeom prst="line">
            <a:avLst/>
          </a:prstGeom>
          <a:ln>
            <a:solidFill>
              <a:schemeClr val="bg1">
                <a:lumMod val="95000"/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Группа 66">
            <a:extLst>
              <a:ext uri="{FF2B5EF4-FFF2-40B4-BE49-F238E27FC236}">
                <a16:creationId xmlns:a16="http://schemas.microsoft.com/office/drawing/2014/main" id="{3B09CC56-797C-4F90-AFF1-CB57C8BB78BC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68" name="Группа 67">
              <a:extLst>
                <a:ext uri="{FF2B5EF4-FFF2-40B4-BE49-F238E27FC236}">
                  <a16:creationId xmlns:a16="http://schemas.microsoft.com/office/drawing/2014/main" id="{593A5AA7-6FCC-45BA-984B-3AF990C0B2D8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70" name="Прямоугольник: скругленные углы 69">
                <a:extLst>
                  <a:ext uri="{FF2B5EF4-FFF2-40B4-BE49-F238E27FC236}">
                    <a16:creationId xmlns:a16="http://schemas.microsoft.com/office/drawing/2014/main" id="{2FD1E81D-89B6-4F1F-98B4-2E2B7C4A502A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1" name="Прямоугольник: скругленные углы 70">
                <a:extLst>
                  <a:ext uri="{FF2B5EF4-FFF2-40B4-BE49-F238E27FC236}">
                    <a16:creationId xmlns:a16="http://schemas.microsoft.com/office/drawing/2014/main" id="{2132F09C-992D-4E5D-BD40-2205812B58F3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Прямоугольник: скругленные углы 71">
                <a:extLst>
                  <a:ext uri="{FF2B5EF4-FFF2-40B4-BE49-F238E27FC236}">
                    <a16:creationId xmlns:a16="http://schemas.microsoft.com/office/drawing/2014/main" id="{2C402FA7-CC44-4A36-A2B6-D12246012EE1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id="{C26A397D-B80D-48D6-8C72-8FFD2A2B426D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4F1ADB2-8400-4E15-A9C1-A68357E8C551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73</a:t>
              </a:r>
            </a:p>
          </p:txBody>
        </p:sp>
      </p:grpSp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AE21A042-1094-4E36-8D96-0E1B4A4909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9412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CE85F58A-9484-49B1-BEAE-3A082DA73FB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73B"/>
          </a:solidFill>
          <a:ln w="6350">
            <a:noFill/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Рисунок 155">
            <a:extLst>
              <a:ext uri="{FF2B5EF4-FFF2-40B4-BE49-F238E27FC236}">
                <a16:creationId xmlns:a16="http://schemas.microsoft.com/office/drawing/2014/main" id="{582901F2-9EB4-48E8-906B-8BA5C079C672}"/>
              </a:ext>
            </a:extLst>
          </p:cNvPr>
          <p:cNvSpPr/>
          <p:nvPr/>
        </p:nvSpPr>
        <p:spPr>
          <a:xfrm>
            <a:off x="-6139178" y="-1882165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6" name="Рисунок 155">
            <a:extLst>
              <a:ext uri="{FF2B5EF4-FFF2-40B4-BE49-F238E27FC236}">
                <a16:creationId xmlns:a16="http://schemas.microsoft.com/office/drawing/2014/main" id="{F5AF7E8C-11AA-4925-BB10-10B8B35F9A25}"/>
              </a:ext>
            </a:extLst>
          </p:cNvPr>
          <p:cNvSpPr/>
          <p:nvPr/>
        </p:nvSpPr>
        <p:spPr>
          <a:xfrm>
            <a:off x="-5804560" y="-6875443"/>
            <a:ext cx="22340402" cy="9305036"/>
          </a:xfrm>
          <a:custGeom>
            <a:avLst/>
            <a:gdLst>
              <a:gd name="connsiteX0" fmla="*/ 3901519 w 10095800"/>
              <a:gd name="connsiteY0" fmla="*/ 2790559 h 4205018"/>
              <a:gd name="connsiteX1" fmla="*/ 3452244 w 10095800"/>
              <a:gd name="connsiteY1" fmla="*/ 2818092 h 4205018"/>
              <a:gd name="connsiteX2" fmla="*/ 28864 w 10095800"/>
              <a:gd name="connsiteY2" fmla="*/ 3470104 h 4205018"/>
              <a:gd name="connsiteX3" fmla="*/ 3599290 w 10095800"/>
              <a:gd name="connsiteY3" fmla="*/ 2998302 h 4205018"/>
              <a:gd name="connsiteX4" fmla="*/ 4345789 w 10095800"/>
              <a:gd name="connsiteY4" fmla="*/ 3039600 h 4205018"/>
              <a:gd name="connsiteX5" fmla="*/ 3901519 w 10095800"/>
              <a:gd name="connsiteY5" fmla="*/ 2789308 h 4205018"/>
              <a:gd name="connsiteX6" fmla="*/ 9748357 w 10095800"/>
              <a:gd name="connsiteY6" fmla="*/ 261977 h 4205018"/>
              <a:gd name="connsiteX7" fmla="*/ 4255684 w 10095800"/>
              <a:gd name="connsiteY7" fmla="*/ 2744255 h 4205018"/>
              <a:gd name="connsiteX8" fmla="*/ 3901519 w 10095800"/>
              <a:gd name="connsiteY8" fmla="*/ 2789308 h 4205018"/>
              <a:gd name="connsiteX9" fmla="*/ 4067964 w 10095800"/>
              <a:gd name="connsiteY9" fmla="*/ 2875033 h 4205018"/>
              <a:gd name="connsiteX10" fmla="*/ 4155566 w 10095800"/>
              <a:gd name="connsiteY10" fmla="*/ 2924466 h 4205018"/>
              <a:gd name="connsiteX11" fmla="*/ 4343286 w 10095800"/>
              <a:gd name="connsiteY11" fmla="*/ 3038349 h 4205018"/>
              <a:gd name="connsiteX12" fmla="*/ 4760023 w 10095800"/>
              <a:gd name="connsiteY12" fmla="*/ 2992671 h 4205018"/>
              <a:gd name="connsiteX13" fmla="*/ 10096263 w 10095800"/>
              <a:gd name="connsiteY13" fmla="*/ 923375 h 4205018"/>
              <a:gd name="connsiteX14" fmla="*/ 3593658 w 10095800"/>
              <a:gd name="connsiteY14" fmla="*/ 3242963 h 4205018"/>
              <a:gd name="connsiteX15" fmla="*/ 708 w 10095800"/>
              <a:gd name="connsiteY15" fmla="*/ 3449455 h 4205018"/>
              <a:gd name="connsiteX16" fmla="*/ 3317086 w 10095800"/>
              <a:gd name="connsiteY16" fmla="*/ 2520869 h 4205018"/>
              <a:gd name="connsiteX17" fmla="*/ 3596162 w 10095800"/>
              <a:gd name="connsiteY17" fmla="*/ 2517114 h 4205018"/>
              <a:gd name="connsiteX18" fmla="*/ 3751968 w 10095800"/>
              <a:gd name="connsiteY18" fmla="*/ 2505226 h 4205018"/>
              <a:gd name="connsiteX19" fmla="*/ 3855216 w 10095800"/>
              <a:gd name="connsiteY19" fmla="*/ 2493337 h 4205018"/>
              <a:gd name="connsiteX20" fmla="*/ 4014776 w 10095800"/>
              <a:gd name="connsiteY20" fmla="*/ 2470184 h 4205018"/>
              <a:gd name="connsiteX21" fmla="*/ 9748357 w 10095800"/>
              <a:gd name="connsiteY21" fmla="*/ 263228 h 42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095800" h="4205018">
                <a:moveTo>
                  <a:pt x="3901519" y="2790559"/>
                </a:moveTo>
                <a:cubicBezTo>
                  <a:pt x="3776373" y="2801197"/>
                  <a:pt x="3585525" y="2813086"/>
                  <a:pt x="3452244" y="2818092"/>
                </a:cubicBezTo>
                <a:cubicBezTo>
                  <a:pt x="2133201" y="3890596"/>
                  <a:pt x="945563" y="4156532"/>
                  <a:pt x="28864" y="3470104"/>
                </a:cubicBezTo>
                <a:cubicBezTo>
                  <a:pt x="647088" y="4147146"/>
                  <a:pt x="1671410" y="4317345"/>
                  <a:pt x="3599290" y="2998302"/>
                </a:cubicBezTo>
                <a:cubicBezTo>
                  <a:pt x="3846141" y="3037035"/>
                  <a:pt x="4096184" y="3050863"/>
                  <a:pt x="4345789" y="3039600"/>
                </a:cubicBezTo>
                <a:cubicBezTo>
                  <a:pt x="4202246" y="2948369"/>
                  <a:pt x="4053948" y="2864834"/>
                  <a:pt x="3901519" y="2789308"/>
                </a:cubicBezTo>
                <a:moveTo>
                  <a:pt x="9748357" y="261977"/>
                </a:moveTo>
                <a:cubicBezTo>
                  <a:pt x="7679061" y="-50889"/>
                  <a:pt x="7451921" y="2279962"/>
                  <a:pt x="4255684" y="2744255"/>
                </a:cubicBezTo>
                <a:lnTo>
                  <a:pt x="3901519" y="2789308"/>
                </a:lnTo>
                <a:cubicBezTo>
                  <a:pt x="3901519" y="2789308"/>
                  <a:pt x="4056075" y="2868150"/>
                  <a:pt x="4067964" y="2875033"/>
                </a:cubicBezTo>
                <a:lnTo>
                  <a:pt x="4155566" y="2924466"/>
                </a:lnTo>
                <a:cubicBezTo>
                  <a:pt x="4175590" y="2935729"/>
                  <a:pt x="4343286" y="3038349"/>
                  <a:pt x="4343286" y="3038349"/>
                </a:cubicBezTo>
                <a:cubicBezTo>
                  <a:pt x="4483388" y="3036785"/>
                  <a:pt x="4622925" y="3021517"/>
                  <a:pt x="4760023" y="2992671"/>
                </a:cubicBezTo>
                <a:cubicBezTo>
                  <a:pt x="7311757" y="2570302"/>
                  <a:pt x="8620162" y="-448854"/>
                  <a:pt x="10096263" y="923375"/>
                </a:cubicBezTo>
                <a:cubicBezTo>
                  <a:pt x="7832991" y="505387"/>
                  <a:pt x="8036980" y="3771081"/>
                  <a:pt x="3593658" y="3242963"/>
                </a:cubicBezTo>
                <a:cubicBezTo>
                  <a:pt x="2200154" y="4256649"/>
                  <a:pt x="598281" y="4682147"/>
                  <a:pt x="708" y="3449455"/>
                </a:cubicBezTo>
                <a:cubicBezTo>
                  <a:pt x="-23697" y="3430683"/>
                  <a:pt x="1784043" y="4192824"/>
                  <a:pt x="3317086" y="2520869"/>
                </a:cubicBezTo>
                <a:cubicBezTo>
                  <a:pt x="3411570" y="2520869"/>
                  <a:pt x="3504805" y="2520869"/>
                  <a:pt x="3596162" y="2517114"/>
                </a:cubicBezTo>
                <a:lnTo>
                  <a:pt x="3751968" y="2505226"/>
                </a:lnTo>
                <a:cubicBezTo>
                  <a:pt x="3786385" y="2505226"/>
                  <a:pt x="3820799" y="2497717"/>
                  <a:pt x="3855216" y="2493337"/>
                </a:cubicBezTo>
                <a:lnTo>
                  <a:pt x="4014776" y="2470184"/>
                </a:lnTo>
                <a:cubicBezTo>
                  <a:pt x="6530219" y="2043436"/>
                  <a:pt x="8008197" y="-879984"/>
                  <a:pt x="9748357" y="26322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6253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FB20B-CDD8-4DA1-A738-9492C8489B86}"/>
              </a:ext>
            </a:extLst>
          </p:cNvPr>
          <p:cNvSpPr txBox="1"/>
          <p:nvPr/>
        </p:nvSpPr>
        <p:spPr>
          <a:xfrm>
            <a:off x="2897856" y="4574941"/>
            <a:ext cx="63962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Спасибо за внимание!</a:t>
            </a:r>
            <a:endParaRPr lang="en-US" sz="36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4514A445-BC83-4096-AA8C-EE4EE9B542A5}"/>
              </a:ext>
            </a:extLst>
          </p:cNvPr>
          <p:cNvSpPr/>
          <p:nvPr/>
        </p:nvSpPr>
        <p:spPr>
          <a:xfrm>
            <a:off x="4866641" y="1382945"/>
            <a:ext cx="2458720" cy="2898927"/>
          </a:xfrm>
          <a:prstGeom prst="roundRect">
            <a:avLst>
              <a:gd name="adj" fmla="val 4926"/>
            </a:avLst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38100" sx="98000" sy="98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BFA23C5-DA12-4904-A1E9-43ECD131A988}"/>
              </a:ext>
            </a:extLst>
          </p:cNvPr>
          <p:cNvSpPr txBox="1"/>
          <p:nvPr/>
        </p:nvSpPr>
        <p:spPr>
          <a:xfrm>
            <a:off x="4795521" y="3740195"/>
            <a:ext cx="260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QR-</a:t>
            </a: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код </a:t>
            </a:r>
            <a:b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</a:b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на презентацию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-52"/>
            </a:endParaRP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64233E38-91DC-41B6-9826-1C60B6B63C20}"/>
              </a:ext>
            </a:extLst>
          </p:cNvPr>
          <p:cNvGrpSpPr/>
          <p:nvPr/>
        </p:nvGrpSpPr>
        <p:grpSpPr>
          <a:xfrm>
            <a:off x="716280" y="6257895"/>
            <a:ext cx="10859538" cy="400110"/>
            <a:chOff x="716280" y="6288673"/>
            <a:chExt cx="10859538" cy="400110"/>
          </a:xfrm>
        </p:grpSpPr>
        <p:grpSp>
          <p:nvGrpSpPr>
            <p:cNvPr id="38" name="Группа 37">
              <a:extLst>
                <a:ext uri="{FF2B5EF4-FFF2-40B4-BE49-F238E27FC236}">
                  <a16:creationId xmlns:a16="http://schemas.microsoft.com/office/drawing/2014/main" id="{CE40BBD4-1942-4909-BDAB-CA9E0DF301AE}"/>
                </a:ext>
              </a:extLst>
            </p:cNvPr>
            <p:cNvGrpSpPr/>
            <p:nvPr/>
          </p:nvGrpSpPr>
          <p:grpSpPr>
            <a:xfrm>
              <a:off x="716280" y="6398728"/>
              <a:ext cx="629386" cy="180000"/>
              <a:chOff x="716280" y="6367950"/>
              <a:chExt cx="629386" cy="180000"/>
            </a:xfrm>
          </p:grpSpPr>
          <p:sp>
            <p:nvSpPr>
              <p:cNvPr id="40" name="Прямоугольник: скругленные углы 39">
                <a:extLst>
                  <a:ext uri="{FF2B5EF4-FFF2-40B4-BE49-F238E27FC236}">
                    <a16:creationId xmlns:a16="http://schemas.microsoft.com/office/drawing/2014/main" id="{2EB4F0E7-9F5B-4E65-A9AC-AD2C414B5E56}"/>
                  </a:ext>
                </a:extLst>
              </p:cNvPr>
              <p:cNvSpPr/>
              <p:nvPr/>
            </p:nvSpPr>
            <p:spPr>
              <a:xfrm rot="18000000">
                <a:off x="851147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rgbClr val="9D2E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Прямоугольник: скругленные углы 40">
                <a:extLst>
                  <a:ext uri="{FF2B5EF4-FFF2-40B4-BE49-F238E27FC236}">
                    <a16:creationId xmlns:a16="http://schemas.microsoft.com/office/drawing/2014/main" id="{929711AC-C0A0-4FEC-BD7F-2D21AF2ED4BC}"/>
                  </a:ext>
                </a:extLst>
              </p:cNvPr>
              <p:cNvSpPr/>
              <p:nvPr/>
            </p:nvSpPr>
            <p:spPr>
              <a:xfrm rot="18000000">
                <a:off x="102640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68" name="Прямоугольник: скругленные углы 67">
                <a:extLst>
                  <a:ext uri="{FF2B5EF4-FFF2-40B4-BE49-F238E27FC236}">
                    <a16:creationId xmlns:a16="http://schemas.microsoft.com/office/drawing/2014/main" id="{121B8762-F63D-4003-B1E8-A17C4628C17E}"/>
                  </a:ext>
                </a:extLst>
              </p:cNvPr>
              <p:cNvSpPr/>
              <p:nvPr/>
            </p:nvSpPr>
            <p:spPr>
              <a:xfrm rot="18000000">
                <a:off x="1201666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9" name="Прямоугольник: скругленные углы 68">
                <a:extLst>
                  <a:ext uri="{FF2B5EF4-FFF2-40B4-BE49-F238E27FC236}">
                    <a16:creationId xmlns:a16="http://schemas.microsoft.com/office/drawing/2014/main" id="{83E613B4-3B9B-469A-9CF0-195AF22606AB}"/>
                  </a:ext>
                </a:extLst>
              </p:cNvPr>
              <p:cNvSpPr/>
              <p:nvPr/>
            </p:nvSpPr>
            <p:spPr>
              <a:xfrm rot="18000000">
                <a:off x="680280" y="6403950"/>
                <a:ext cx="180000" cy="108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F0F4CE3-D221-452B-8B18-0B7991807DAA}"/>
                </a:ext>
              </a:extLst>
            </p:cNvPr>
            <p:cNvSpPr txBox="1"/>
            <p:nvPr/>
          </p:nvSpPr>
          <p:spPr>
            <a:xfrm>
              <a:off x="10578309" y="6288673"/>
              <a:ext cx="9975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2000" dirty="0">
                  <a:solidFill>
                    <a:schemeClr val="bg1"/>
                  </a:solidFill>
                  <a:latin typeface="Philosopher Bold" panose="00000800000000000000" pitchFamily="2" charset="-52"/>
                </a:rPr>
                <a:t>74</a:t>
              </a:r>
            </a:p>
          </p:txBody>
        </p:sp>
      </p:grpSp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B7032BB7-E211-44CE-9931-D1AFF5C2D8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5690" y="470404"/>
            <a:ext cx="1339114" cy="875065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3A50CD36-5EE3-3D0E-C614-9F6CB54BE3A9}"/>
              </a:ext>
            </a:extLst>
          </p:cNvPr>
          <p:cNvGrpSpPr>
            <a:grpSpLocks noChangeAspect="1"/>
          </p:cNvGrpSpPr>
          <p:nvPr/>
        </p:nvGrpSpPr>
        <p:grpSpPr>
          <a:xfrm>
            <a:off x="5064592" y="1571059"/>
            <a:ext cx="2062818" cy="2062800"/>
            <a:chOff x="-7834103" y="591216"/>
            <a:chExt cx="6303242" cy="6303186"/>
          </a:xfrm>
        </p:grpSpPr>
        <p:sp>
          <p:nvSpPr>
            <p:cNvPr id="7" name="Полилиния: фигура 6">
              <a:extLst>
                <a:ext uri="{FF2B5EF4-FFF2-40B4-BE49-F238E27FC236}">
                  <a16:creationId xmlns:a16="http://schemas.microsoft.com/office/drawing/2014/main" id="{CA42E89B-0484-B9B8-E2EB-FC1C96C36446}"/>
                </a:ext>
              </a:extLst>
            </p:cNvPr>
            <p:cNvSpPr/>
            <p:nvPr/>
          </p:nvSpPr>
          <p:spPr>
            <a:xfrm>
              <a:off x="-7834103" y="591239"/>
              <a:ext cx="6303242" cy="6303163"/>
            </a:xfrm>
            <a:custGeom>
              <a:avLst/>
              <a:gdLst>
                <a:gd name="connsiteX0" fmla="*/ 6091184 w 6303242"/>
                <a:gd name="connsiteY0" fmla="*/ 6159005 h 6303163"/>
                <a:gd name="connsiteX1" fmla="*/ 6163263 w 6303242"/>
                <a:gd name="connsiteY1" fmla="*/ 6231084 h 6303163"/>
                <a:gd name="connsiteX2" fmla="*/ 6091184 w 6303242"/>
                <a:gd name="connsiteY2" fmla="*/ 6303163 h 6303163"/>
                <a:gd name="connsiteX3" fmla="*/ 6019105 w 6303242"/>
                <a:gd name="connsiteY3" fmla="*/ 6231084 h 6303163"/>
                <a:gd name="connsiteX4" fmla="*/ 6091184 w 6303242"/>
                <a:gd name="connsiteY4" fmla="*/ 6159005 h 6303163"/>
                <a:gd name="connsiteX5" fmla="*/ 5111329 w 6303242"/>
                <a:gd name="connsiteY5" fmla="*/ 6159005 h 6303163"/>
                <a:gd name="connsiteX6" fmla="*/ 5177743 w 6303242"/>
                <a:gd name="connsiteY6" fmla="*/ 6203028 h 6303163"/>
                <a:gd name="connsiteX7" fmla="*/ 5181319 w 6303242"/>
                <a:gd name="connsiteY7" fmla="*/ 6220737 h 6303163"/>
                <a:gd name="connsiteX8" fmla="*/ 5184894 w 6303242"/>
                <a:gd name="connsiteY8" fmla="*/ 6203028 h 6303163"/>
                <a:gd name="connsiteX9" fmla="*/ 5251309 w 6303242"/>
                <a:gd name="connsiteY9" fmla="*/ 6159005 h 6303163"/>
                <a:gd name="connsiteX10" fmla="*/ 5317724 w 6303242"/>
                <a:gd name="connsiteY10" fmla="*/ 6203028 h 6303163"/>
                <a:gd name="connsiteX11" fmla="*/ 5321298 w 6303242"/>
                <a:gd name="connsiteY11" fmla="*/ 6220735 h 6303163"/>
                <a:gd name="connsiteX12" fmla="*/ 5324873 w 6303242"/>
                <a:gd name="connsiteY12" fmla="*/ 6203028 h 6303163"/>
                <a:gd name="connsiteX13" fmla="*/ 5391288 w 6303242"/>
                <a:gd name="connsiteY13" fmla="*/ 6159005 h 6303163"/>
                <a:gd name="connsiteX14" fmla="*/ 5463367 w 6303242"/>
                <a:gd name="connsiteY14" fmla="*/ 6231084 h 6303163"/>
                <a:gd name="connsiteX15" fmla="*/ 5391288 w 6303242"/>
                <a:gd name="connsiteY15" fmla="*/ 6303163 h 6303163"/>
                <a:gd name="connsiteX16" fmla="*/ 5324873 w 6303242"/>
                <a:gd name="connsiteY16" fmla="*/ 6259141 h 6303163"/>
                <a:gd name="connsiteX17" fmla="*/ 5321298 w 6303242"/>
                <a:gd name="connsiteY17" fmla="*/ 6241434 h 6303163"/>
                <a:gd name="connsiteX18" fmla="*/ 5317724 w 6303242"/>
                <a:gd name="connsiteY18" fmla="*/ 6259141 h 6303163"/>
                <a:gd name="connsiteX19" fmla="*/ 5251309 w 6303242"/>
                <a:gd name="connsiteY19" fmla="*/ 6303163 h 6303163"/>
                <a:gd name="connsiteX20" fmla="*/ 5184894 w 6303242"/>
                <a:gd name="connsiteY20" fmla="*/ 6259141 h 6303163"/>
                <a:gd name="connsiteX21" fmla="*/ 5181319 w 6303242"/>
                <a:gd name="connsiteY21" fmla="*/ 6241431 h 6303163"/>
                <a:gd name="connsiteX22" fmla="*/ 5177743 w 6303242"/>
                <a:gd name="connsiteY22" fmla="*/ 6259141 h 6303163"/>
                <a:gd name="connsiteX23" fmla="*/ 5111329 w 6303242"/>
                <a:gd name="connsiteY23" fmla="*/ 6303163 h 6303163"/>
                <a:gd name="connsiteX24" fmla="*/ 5039250 w 6303242"/>
                <a:gd name="connsiteY24" fmla="*/ 6231084 h 6303163"/>
                <a:gd name="connsiteX25" fmla="*/ 5111329 w 6303242"/>
                <a:gd name="connsiteY25" fmla="*/ 6159005 h 6303163"/>
                <a:gd name="connsiteX26" fmla="*/ 4831371 w 6303242"/>
                <a:gd name="connsiteY26" fmla="*/ 6159005 h 6303163"/>
                <a:gd name="connsiteX27" fmla="*/ 4903450 w 6303242"/>
                <a:gd name="connsiteY27" fmla="*/ 6231084 h 6303163"/>
                <a:gd name="connsiteX28" fmla="*/ 4831371 w 6303242"/>
                <a:gd name="connsiteY28" fmla="*/ 6303163 h 6303163"/>
                <a:gd name="connsiteX29" fmla="*/ 4759292 w 6303242"/>
                <a:gd name="connsiteY29" fmla="*/ 6231084 h 6303163"/>
                <a:gd name="connsiteX30" fmla="*/ 4831371 w 6303242"/>
                <a:gd name="connsiteY30" fmla="*/ 6159005 h 6303163"/>
                <a:gd name="connsiteX31" fmla="*/ 3151621 w 6303242"/>
                <a:gd name="connsiteY31" fmla="*/ 6159005 h 6303163"/>
                <a:gd name="connsiteX32" fmla="*/ 3223700 w 6303242"/>
                <a:gd name="connsiteY32" fmla="*/ 6231084 h 6303163"/>
                <a:gd name="connsiteX33" fmla="*/ 3151621 w 6303242"/>
                <a:gd name="connsiteY33" fmla="*/ 6303163 h 6303163"/>
                <a:gd name="connsiteX34" fmla="*/ 3079542 w 6303242"/>
                <a:gd name="connsiteY34" fmla="*/ 6231084 h 6303163"/>
                <a:gd name="connsiteX35" fmla="*/ 3151621 w 6303242"/>
                <a:gd name="connsiteY35" fmla="*/ 6159005 h 6303163"/>
                <a:gd name="connsiteX36" fmla="*/ 2871663 w 6303242"/>
                <a:gd name="connsiteY36" fmla="*/ 6159005 h 6303163"/>
                <a:gd name="connsiteX37" fmla="*/ 2943742 w 6303242"/>
                <a:gd name="connsiteY37" fmla="*/ 6231084 h 6303163"/>
                <a:gd name="connsiteX38" fmla="*/ 2871663 w 6303242"/>
                <a:gd name="connsiteY38" fmla="*/ 6303163 h 6303163"/>
                <a:gd name="connsiteX39" fmla="*/ 2799584 w 6303242"/>
                <a:gd name="connsiteY39" fmla="*/ 6231084 h 6303163"/>
                <a:gd name="connsiteX40" fmla="*/ 2871663 w 6303242"/>
                <a:gd name="connsiteY40" fmla="*/ 6159005 h 6303163"/>
                <a:gd name="connsiteX41" fmla="*/ 5741235 w 6303242"/>
                <a:gd name="connsiteY41" fmla="*/ 6101454 h 6303163"/>
                <a:gd name="connsiteX42" fmla="*/ 5737661 w 6303242"/>
                <a:gd name="connsiteY42" fmla="*/ 6119161 h 6303163"/>
                <a:gd name="connsiteX43" fmla="*/ 5711546 w 6303242"/>
                <a:gd name="connsiteY43" fmla="*/ 6150874 h 6303163"/>
                <a:gd name="connsiteX44" fmla="*/ 5679483 w 6303242"/>
                <a:gd name="connsiteY44" fmla="*/ 6160668 h 6303163"/>
                <a:gd name="connsiteX45" fmla="*/ 5699302 w 6303242"/>
                <a:gd name="connsiteY45" fmla="*/ 6164670 h 6303163"/>
                <a:gd name="connsiteX46" fmla="*/ 5731015 w 6303242"/>
                <a:gd name="connsiteY46" fmla="*/ 6190784 h 6303163"/>
                <a:gd name="connsiteX47" fmla="*/ 5740809 w 6303242"/>
                <a:gd name="connsiteY47" fmla="*/ 6222847 h 6303163"/>
                <a:gd name="connsiteX48" fmla="*/ 5744810 w 6303242"/>
                <a:gd name="connsiteY48" fmla="*/ 6203028 h 6303163"/>
                <a:gd name="connsiteX49" fmla="*/ 5783169 w 6303242"/>
                <a:gd name="connsiteY49" fmla="*/ 6164670 h 6303163"/>
                <a:gd name="connsiteX50" fmla="*/ 5802988 w 6303242"/>
                <a:gd name="connsiteY50" fmla="*/ 6160668 h 6303163"/>
                <a:gd name="connsiteX51" fmla="*/ 5770925 w 6303242"/>
                <a:gd name="connsiteY51" fmla="*/ 6150874 h 6303163"/>
                <a:gd name="connsiteX52" fmla="*/ 5744810 w 6303242"/>
                <a:gd name="connsiteY52" fmla="*/ 6119161 h 6303163"/>
                <a:gd name="connsiteX53" fmla="*/ 1961797 w 6303242"/>
                <a:gd name="connsiteY53" fmla="*/ 6101454 h 6303163"/>
                <a:gd name="connsiteX54" fmla="*/ 1958222 w 6303242"/>
                <a:gd name="connsiteY54" fmla="*/ 6119161 h 6303163"/>
                <a:gd name="connsiteX55" fmla="*/ 1932108 w 6303242"/>
                <a:gd name="connsiteY55" fmla="*/ 6150874 h 6303163"/>
                <a:gd name="connsiteX56" fmla="*/ 1900045 w 6303242"/>
                <a:gd name="connsiteY56" fmla="*/ 6160668 h 6303163"/>
                <a:gd name="connsiteX57" fmla="*/ 1919864 w 6303242"/>
                <a:gd name="connsiteY57" fmla="*/ 6164670 h 6303163"/>
                <a:gd name="connsiteX58" fmla="*/ 1951577 w 6303242"/>
                <a:gd name="connsiteY58" fmla="*/ 6190784 h 6303163"/>
                <a:gd name="connsiteX59" fmla="*/ 1961371 w 6303242"/>
                <a:gd name="connsiteY59" fmla="*/ 6222847 h 6303163"/>
                <a:gd name="connsiteX60" fmla="*/ 1965372 w 6303242"/>
                <a:gd name="connsiteY60" fmla="*/ 6203028 h 6303163"/>
                <a:gd name="connsiteX61" fmla="*/ 2003730 w 6303242"/>
                <a:gd name="connsiteY61" fmla="*/ 6164670 h 6303163"/>
                <a:gd name="connsiteX62" fmla="*/ 2023550 w 6303242"/>
                <a:gd name="connsiteY62" fmla="*/ 6160668 h 6303163"/>
                <a:gd name="connsiteX63" fmla="*/ 1991487 w 6303242"/>
                <a:gd name="connsiteY63" fmla="*/ 6150874 h 6303163"/>
                <a:gd name="connsiteX64" fmla="*/ 1965372 w 6303242"/>
                <a:gd name="connsiteY64" fmla="*/ 6119161 h 6303163"/>
                <a:gd name="connsiteX65" fmla="*/ 1891808 w 6303242"/>
                <a:gd name="connsiteY65" fmla="*/ 6019026 h 6303163"/>
                <a:gd name="connsiteX66" fmla="*/ 1958222 w 6303242"/>
                <a:gd name="connsiteY66" fmla="*/ 6063048 h 6303163"/>
                <a:gd name="connsiteX67" fmla="*/ 1961797 w 6303242"/>
                <a:gd name="connsiteY67" fmla="*/ 6080755 h 6303163"/>
                <a:gd name="connsiteX68" fmla="*/ 1965372 w 6303242"/>
                <a:gd name="connsiteY68" fmla="*/ 6063048 h 6303163"/>
                <a:gd name="connsiteX69" fmla="*/ 2031787 w 6303242"/>
                <a:gd name="connsiteY69" fmla="*/ 6019026 h 6303163"/>
                <a:gd name="connsiteX70" fmla="*/ 2103866 w 6303242"/>
                <a:gd name="connsiteY70" fmla="*/ 6091105 h 6303163"/>
                <a:gd name="connsiteX71" fmla="*/ 2059843 w 6303242"/>
                <a:gd name="connsiteY71" fmla="*/ 6157519 h 6303163"/>
                <a:gd name="connsiteX72" fmla="*/ 2042136 w 6303242"/>
                <a:gd name="connsiteY72" fmla="*/ 6161095 h 6303163"/>
                <a:gd name="connsiteX73" fmla="*/ 2059843 w 6303242"/>
                <a:gd name="connsiteY73" fmla="*/ 6164670 h 6303163"/>
                <a:gd name="connsiteX74" fmla="*/ 2091556 w 6303242"/>
                <a:gd name="connsiteY74" fmla="*/ 6190784 h 6303163"/>
                <a:gd name="connsiteX75" fmla="*/ 2101350 w 6303242"/>
                <a:gd name="connsiteY75" fmla="*/ 6222849 h 6303163"/>
                <a:gd name="connsiteX76" fmla="*/ 2105352 w 6303242"/>
                <a:gd name="connsiteY76" fmla="*/ 6203028 h 6303163"/>
                <a:gd name="connsiteX77" fmla="*/ 2171767 w 6303242"/>
                <a:gd name="connsiteY77" fmla="*/ 6159005 h 6303163"/>
                <a:gd name="connsiteX78" fmla="*/ 2238182 w 6303242"/>
                <a:gd name="connsiteY78" fmla="*/ 6203028 h 6303163"/>
                <a:gd name="connsiteX79" fmla="*/ 2241756 w 6303242"/>
                <a:gd name="connsiteY79" fmla="*/ 6220735 h 6303163"/>
                <a:gd name="connsiteX80" fmla="*/ 2245331 w 6303242"/>
                <a:gd name="connsiteY80" fmla="*/ 6203028 h 6303163"/>
                <a:gd name="connsiteX81" fmla="*/ 2311746 w 6303242"/>
                <a:gd name="connsiteY81" fmla="*/ 6159005 h 6303163"/>
                <a:gd name="connsiteX82" fmla="*/ 2383825 w 6303242"/>
                <a:gd name="connsiteY82" fmla="*/ 6231084 h 6303163"/>
                <a:gd name="connsiteX83" fmla="*/ 2311746 w 6303242"/>
                <a:gd name="connsiteY83" fmla="*/ 6303163 h 6303163"/>
                <a:gd name="connsiteX84" fmla="*/ 2245331 w 6303242"/>
                <a:gd name="connsiteY84" fmla="*/ 6259141 h 6303163"/>
                <a:gd name="connsiteX85" fmla="*/ 2241756 w 6303242"/>
                <a:gd name="connsiteY85" fmla="*/ 6241434 h 6303163"/>
                <a:gd name="connsiteX86" fmla="*/ 2238182 w 6303242"/>
                <a:gd name="connsiteY86" fmla="*/ 6259141 h 6303163"/>
                <a:gd name="connsiteX87" fmla="*/ 2171767 w 6303242"/>
                <a:gd name="connsiteY87" fmla="*/ 6303163 h 6303163"/>
                <a:gd name="connsiteX88" fmla="*/ 2105352 w 6303242"/>
                <a:gd name="connsiteY88" fmla="*/ 6259141 h 6303163"/>
                <a:gd name="connsiteX89" fmla="*/ 2101777 w 6303242"/>
                <a:gd name="connsiteY89" fmla="*/ 6241431 h 6303163"/>
                <a:gd name="connsiteX90" fmla="*/ 2098201 w 6303242"/>
                <a:gd name="connsiteY90" fmla="*/ 6259141 h 6303163"/>
                <a:gd name="connsiteX91" fmla="*/ 2031787 w 6303242"/>
                <a:gd name="connsiteY91" fmla="*/ 6303163 h 6303163"/>
                <a:gd name="connsiteX92" fmla="*/ 1965372 w 6303242"/>
                <a:gd name="connsiteY92" fmla="*/ 6259141 h 6303163"/>
                <a:gd name="connsiteX93" fmla="*/ 1961797 w 6303242"/>
                <a:gd name="connsiteY93" fmla="*/ 6241434 h 6303163"/>
                <a:gd name="connsiteX94" fmla="*/ 1958222 w 6303242"/>
                <a:gd name="connsiteY94" fmla="*/ 6259141 h 6303163"/>
                <a:gd name="connsiteX95" fmla="*/ 1891808 w 6303242"/>
                <a:gd name="connsiteY95" fmla="*/ 6303163 h 6303163"/>
                <a:gd name="connsiteX96" fmla="*/ 1819729 w 6303242"/>
                <a:gd name="connsiteY96" fmla="*/ 6231084 h 6303163"/>
                <a:gd name="connsiteX97" fmla="*/ 1863752 w 6303242"/>
                <a:gd name="connsiteY97" fmla="*/ 6164670 h 6303163"/>
                <a:gd name="connsiteX98" fmla="*/ 1881458 w 6303242"/>
                <a:gd name="connsiteY98" fmla="*/ 6161095 h 6303163"/>
                <a:gd name="connsiteX99" fmla="*/ 1863752 w 6303242"/>
                <a:gd name="connsiteY99" fmla="*/ 6157519 h 6303163"/>
                <a:gd name="connsiteX100" fmla="*/ 1819729 w 6303242"/>
                <a:gd name="connsiteY100" fmla="*/ 6091105 h 6303163"/>
                <a:gd name="connsiteX101" fmla="*/ 1891808 w 6303242"/>
                <a:gd name="connsiteY101" fmla="*/ 6019026 h 6303163"/>
                <a:gd name="connsiteX102" fmla="*/ 1541860 w 6303242"/>
                <a:gd name="connsiteY102" fmla="*/ 5961475 h 6303163"/>
                <a:gd name="connsiteX103" fmla="*/ 1538286 w 6303242"/>
                <a:gd name="connsiteY103" fmla="*/ 5979182 h 6303163"/>
                <a:gd name="connsiteX104" fmla="*/ 1512171 w 6303242"/>
                <a:gd name="connsiteY104" fmla="*/ 6010895 h 6303163"/>
                <a:gd name="connsiteX105" fmla="*/ 1480108 w 6303242"/>
                <a:gd name="connsiteY105" fmla="*/ 6020689 h 6303163"/>
                <a:gd name="connsiteX106" fmla="*/ 1499927 w 6303242"/>
                <a:gd name="connsiteY106" fmla="*/ 6024690 h 6303163"/>
                <a:gd name="connsiteX107" fmla="*/ 1531640 w 6303242"/>
                <a:gd name="connsiteY107" fmla="*/ 6050805 h 6303163"/>
                <a:gd name="connsiteX108" fmla="*/ 1541434 w 6303242"/>
                <a:gd name="connsiteY108" fmla="*/ 6082868 h 6303163"/>
                <a:gd name="connsiteX109" fmla="*/ 1545435 w 6303242"/>
                <a:gd name="connsiteY109" fmla="*/ 6063048 h 6303163"/>
                <a:gd name="connsiteX110" fmla="*/ 1583794 w 6303242"/>
                <a:gd name="connsiteY110" fmla="*/ 6024690 h 6303163"/>
                <a:gd name="connsiteX111" fmla="*/ 1603613 w 6303242"/>
                <a:gd name="connsiteY111" fmla="*/ 6020689 h 6303163"/>
                <a:gd name="connsiteX112" fmla="*/ 1571550 w 6303242"/>
                <a:gd name="connsiteY112" fmla="*/ 6010895 h 6303163"/>
                <a:gd name="connsiteX113" fmla="*/ 1545435 w 6303242"/>
                <a:gd name="connsiteY113" fmla="*/ 5979182 h 6303163"/>
                <a:gd name="connsiteX114" fmla="*/ 5881215 w 6303242"/>
                <a:gd name="connsiteY114" fmla="*/ 5961473 h 6303163"/>
                <a:gd name="connsiteX115" fmla="*/ 5877640 w 6303242"/>
                <a:gd name="connsiteY115" fmla="*/ 5979182 h 6303163"/>
                <a:gd name="connsiteX116" fmla="*/ 5851525 w 6303242"/>
                <a:gd name="connsiteY116" fmla="*/ 6010895 h 6303163"/>
                <a:gd name="connsiteX117" fmla="*/ 5819462 w 6303242"/>
                <a:gd name="connsiteY117" fmla="*/ 6020689 h 6303163"/>
                <a:gd name="connsiteX118" fmla="*/ 5839281 w 6303242"/>
                <a:gd name="connsiteY118" fmla="*/ 6024690 h 6303163"/>
                <a:gd name="connsiteX119" fmla="*/ 5870994 w 6303242"/>
                <a:gd name="connsiteY119" fmla="*/ 6050805 h 6303163"/>
                <a:gd name="connsiteX120" fmla="*/ 5880788 w 6303242"/>
                <a:gd name="connsiteY120" fmla="*/ 6082870 h 6303163"/>
                <a:gd name="connsiteX121" fmla="*/ 5884790 w 6303242"/>
                <a:gd name="connsiteY121" fmla="*/ 6063048 h 6303163"/>
                <a:gd name="connsiteX122" fmla="*/ 5923149 w 6303242"/>
                <a:gd name="connsiteY122" fmla="*/ 6024690 h 6303163"/>
                <a:gd name="connsiteX123" fmla="*/ 5942968 w 6303242"/>
                <a:gd name="connsiteY123" fmla="*/ 6020689 h 6303163"/>
                <a:gd name="connsiteX124" fmla="*/ 5910905 w 6303242"/>
                <a:gd name="connsiteY124" fmla="*/ 6010895 h 6303163"/>
                <a:gd name="connsiteX125" fmla="*/ 5884790 w 6303242"/>
                <a:gd name="connsiteY125" fmla="*/ 5979182 h 6303163"/>
                <a:gd name="connsiteX126" fmla="*/ 4271454 w 6303242"/>
                <a:gd name="connsiteY126" fmla="*/ 5879047 h 6303163"/>
                <a:gd name="connsiteX127" fmla="*/ 4343533 w 6303242"/>
                <a:gd name="connsiteY127" fmla="*/ 5951126 h 6303163"/>
                <a:gd name="connsiteX128" fmla="*/ 4271454 w 6303242"/>
                <a:gd name="connsiteY128" fmla="*/ 6023205 h 6303163"/>
                <a:gd name="connsiteX129" fmla="*/ 4199375 w 6303242"/>
                <a:gd name="connsiteY129" fmla="*/ 5951126 h 6303163"/>
                <a:gd name="connsiteX130" fmla="*/ 4271454 w 6303242"/>
                <a:gd name="connsiteY130" fmla="*/ 5879047 h 6303163"/>
                <a:gd name="connsiteX131" fmla="*/ 3991496 w 6303242"/>
                <a:gd name="connsiteY131" fmla="*/ 5879047 h 6303163"/>
                <a:gd name="connsiteX132" fmla="*/ 4063575 w 6303242"/>
                <a:gd name="connsiteY132" fmla="*/ 5951126 h 6303163"/>
                <a:gd name="connsiteX133" fmla="*/ 4019552 w 6303242"/>
                <a:gd name="connsiteY133" fmla="*/ 6017540 h 6303163"/>
                <a:gd name="connsiteX134" fmla="*/ 4001845 w 6303242"/>
                <a:gd name="connsiteY134" fmla="*/ 6021115 h 6303163"/>
                <a:gd name="connsiteX135" fmla="*/ 4019552 w 6303242"/>
                <a:gd name="connsiteY135" fmla="*/ 6024690 h 6303163"/>
                <a:gd name="connsiteX136" fmla="*/ 4051265 w 6303242"/>
                <a:gd name="connsiteY136" fmla="*/ 6050805 h 6303163"/>
                <a:gd name="connsiteX137" fmla="*/ 4061059 w 6303242"/>
                <a:gd name="connsiteY137" fmla="*/ 6082868 h 6303163"/>
                <a:gd name="connsiteX138" fmla="*/ 4065060 w 6303242"/>
                <a:gd name="connsiteY138" fmla="*/ 6063048 h 6303163"/>
                <a:gd name="connsiteX139" fmla="*/ 4131475 w 6303242"/>
                <a:gd name="connsiteY139" fmla="*/ 6019026 h 6303163"/>
                <a:gd name="connsiteX140" fmla="*/ 4203554 w 6303242"/>
                <a:gd name="connsiteY140" fmla="*/ 6091105 h 6303163"/>
                <a:gd name="connsiteX141" fmla="*/ 4131475 w 6303242"/>
                <a:gd name="connsiteY141" fmla="*/ 6163184 h 6303163"/>
                <a:gd name="connsiteX142" fmla="*/ 4065060 w 6303242"/>
                <a:gd name="connsiteY142" fmla="*/ 6119161 h 6303163"/>
                <a:gd name="connsiteX143" fmla="*/ 4061485 w 6303242"/>
                <a:gd name="connsiteY143" fmla="*/ 6101454 h 6303163"/>
                <a:gd name="connsiteX144" fmla="*/ 4057911 w 6303242"/>
                <a:gd name="connsiteY144" fmla="*/ 6119161 h 6303163"/>
                <a:gd name="connsiteX145" fmla="*/ 3991496 w 6303242"/>
                <a:gd name="connsiteY145" fmla="*/ 6163184 h 6303163"/>
                <a:gd name="connsiteX146" fmla="*/ 3925081 w 6303242"/>
                <a:gd name="connsiteY146" fmla="*/ 6119161 h 6303163"/>
                <a:gd name="connsiteX147" fmla="*/ 3921506 w 6303242"/>
                <a:gd name="connsiteY147" fmla="*/ 6101454 h 6303163"/>
                <a:gd name="connsiteX148" fmla="*/ 3917932 w 6303242"/>
                <a:gd name="connsiteY148" fmla="*/ 6119161 h 6303163"/>
                <a:gd name="connsiteX149" fmla="*/ 3851517 w 6303242"/>
                <a:gd name="connsiteY149" fmla="*/ 6163184 h 6303163"/>
                <a:gd name="connsiteX150" fmla="*/ 3779438 w 6303242"/>
                <a:gd name="connsiteY150" fmla="*/ 6091105 h 6303163"/>
                <a:gd name="connsiteX151" fmla="*/ 3851517 w 6303242"/>
                <a:gd name="connsiteY151" fmla="*/ 6019026 h 6303163"/>
                <a:gd name="connsiteX152" fmla="*/ 3917932 w 6303242"/>
                <a:gd name="connsiteY152" fmla="*/ 6063048 h 6303163"/>
                <a:gd name="connsiteX153" fmla="*/ 3921506 w 6303242"/>
                <a:gd name="connsiteY153" fmla="*/ 6080755 h 6303163"/>
                <a:gd name="connsiteX154" fmla="*/ 3925081 w 6303242"/>
                <a:gd name="connsiteY154" fmla="*/ 6063048 h 6303163"/>
                <a:gd name="connsiteX155" fmla="*/ 3963440 w 6303242"/>
                <a:gd name="connsiteY155" fmla="*/ 6024690 h 6303163"/>
                <a:gd name="connsiteX156" fmla="*/ 3981146 w 6303242"/>
                <a:gd name="connsiteY156" fmla="*/ 6021115 h 6303163"/>
                <a:gd name="connsiteX157" fmla="*/ 3963440 w 6303242"/>
                <a:gd name="connsiteY157" fmla="*/ 6017540 h 6303163"/>
                <a:gd name="connsiteX158" fmla="*/ 3919417 w 6303242"/>
                <a:gd name="connsiteY158" fmla="*/ 5951126 h 6303163"/>
                <a:gd name="connsiteX159" fmla="*/ 3991496 w 6303242"/>
                <a:gd name="connsiteY159" fmla="*/ 5879047 h 6303163"/>
                <a:gd name="connsiteX160" fmla="*/ 2591704 w 6303242"/>
                <a:gd name="connsiteY160" fmla="*/ 5879047 h 6303163"/>
                <a:gd name="connsiteX161" fmla="*/ 2663783 w 6303242"/>
                <a:gd name="connsiteY161" fmla="*/ 5951126 h 6303163"/>
                <a:gd name="connsiteX162" fmla="*/ 2619760 w 6303242"/>
                <a:gd name="connsiteY162" fmla="*/ 6017540 h 6303163"/>
                <a:gd name="connsiteX163" fmla="*/ 2602053 w 6303242"/>
                <a:gd name="connsiteY163" fmla="*/ 6021115 h 6303163"/>
                <a:gd name="connsiteX164" fmla="*/ 2619760 w 6303242"/>
                <a:gd name="connsiteY164" fmla="*/ 6024690 h 6303163"/>
                <a:gd name="connsiteX165" fmla="*/ 2651473 w 6303242"/>
                <a:gd name="connsiteY165" fmla="*/ 6050805 h 6303163"/>
                <a:gd name="connsiteX166" fmla="*/ 2661267 w 6303242"/>
                <a:gd name="connsiteY166" fmla="*/ 6082868 h 6303163"/>
                <a:gd name="connsiteX167" fmla="*/ 2665268 w 6303242"/>
                <a:gd name="connsiteY167" fmla="*/ 6063048 h 6303163"/>
                <a:gd name="connsiteX168" fmla="*/ 2731683 w 6303242"/>
                <a:gd name="connsiteY168" fmla="*/ 6019026 h 6303163"/>
                <a:gd name="connsiteX169" fmla="*/ 2803762 w 6303242"/>
                <a:gd name="connsiteY169" fmla="*/ 6091105 h 6303163"/>
                <a:gd name="connsiteX170" fmla="*/ 2731683 w 6303242"/>
                <a:gd name="connsiteY170" fmla="*/ 6163184 h 6303163"/>
                <a:gd name="connsiteX171" fmla="*/ 2665268 w 6303242"/>
                <a:gd name="connsiteY171" fmla="*/ 6119161 h 6303163"/>
                <a:gd name="connsiteX172" fmla="*/ 2661693 w 6303242"/>
                <a:gd name="connsiteY172" fmla="*/ 6101454 h 6303163"/>
                <a:gd name="connsiteX173" fmla="*/ 2658118 w 6303242"/>
                <a:gd name="connsiteY173" fmla="*/ 6119161 h 6303163"/>
                <a:gd name="connsiteX174" fmla="*/ 2591704 w 6303242"/>
                <a:gd name="connsiteY174" fmla="*/ 6163184 h 6303163"/>
                <a:gd name="connsiteX175" fmla="*/ 2525289 w 6303242"/>
                <a:gd name="connsiteY175" fmla="*/ 6119161 h 6303163"/>
                <a:gd name="connsiteX176" fmla="*/ 2521714 w 6303242"/>
                <a:gd name="connsiteY176" fmla="*/ 6101454 h 6303163"/>
                <a:gd name="connsiteX177" fmla="*/ 2518140 w 6303242"/>
                <a:gd name="connsiteY177" fmla="*/ 6119161 h 6303163"/>
                <a:gd name="connsiteX178" fmla="*/ 2451725 w 6303242"/>
                <a:gd name="connsiteY178" fmla="*/ 6163184 h 6303163"/>
                <a:gd name="connsiteX179" fmla="*/ 2379646 w 6303242"/>
                <a:gd name="connsiteY179" fmla="*/ 6091105 h 6303163"/>
                <a:gd name="connsiteX180" fmla="*/ 2451725 w 6303242"/>
                <a:gd name="connsiteY180" fmla="*/ 6019026 h 6303163"/>
                <a:gd name="connsiteX181" fmla="*/ 2518140 w 6303242"/>
                <a:gd name="connsiteY181" fmla="*/ 6063048 h 6303163"/>
                <a:gd name="connsiteX182" fmla="*/ 2521714 w 6303242"/>
                <a:gd name="connsiteY182" fmla="*/ 6080755 h 6303163"/>
                <a:gd name="connsiteX183" fmla="*/ 2525289 w 6303242"/>
                <a:gd name="connsiteY183" fmla="*/ 6063048 h 6303163"/>
                <a:gd name="connsiteX184" fmla="*/ 2563648 w 6303242"/>
                <a:gd name="connsiteY184" fmla="*/ 6024690 h 6303163"/>
                <a:gd name="connsiteX185" fmla="*/ 2581354 w 6303242"/>
                <a:gd name="connsiteY185" fmla="*/ 6021115 h 6303163"/>
                <a:gd name="connsiteX186" fmla="*/ 2563648 w 6303242"/>
                <a:gd name="connsiteY186" fmla="*/ 6017540 h 6303163"/>
                <a:gd name="connsiteX187" fmla="*/ 2519625 w 6303242"/>
                <a:gd name="connsiteY187" fmla="*/ 5951126 h 6303163"/>
                <a:gd name="connsiteX188" fmla="*/ 2591704 w 6303242"/>
                <a:gd name="connsiteY188" fmla="*/ 5879047 h 6303163"/>
                <a:gd name="connsiteX189" fmla="*/ 1261902 w 6303242"/>
                <a:gd name="connsiteY189" fmla="*/ 5821493 h 6303163"/>
                <a:gd name="connsiteX190" fmla="*/ 1258326 w 6303242"/>
                <a:gd name="connsiteY190" fmla="*/ 5839202 h 6303163"/>
                <a:gd name="connsiteX191" fmla="*/ 1232212 w 6303242"/>
                <a:gd name="connsiteY191" fmla="*/ 5870915 h 6303163"/>
                <a:gd name="connsiteX192" fmla="*/ 1200147 w 6303242"/>
                <a:gd name="connsiteY192" fmla="*/ 5880709 h 6303163"/>
                <a:gd name="connsiteX193" fmla="*/ 1219968 w 6303242"/>
                <a:gd name="connsiteY193" fmla="*/ 5884711 h 6303163"/>
                <a:gd name="connsiteX194" fmla="*/ 1251681 w 6303242"/>
                <a:gd name="connsiteY194" fmla="*/ 5910826 h 6303163"/>
                <a:gd name="connsiteX195" fmla="*/ 1261475 w 6303242"/>
                <a:gd name="connsiteY195" fmla="*/ 5942891 h 6303163"/>
                <a:gd name="connsiteX196" fmla="*/ 1265477 w 6303242"/>
                <a:gd name="connsiteY196" fmla="*/ 5923069 h 6303163"/>
                <a:gd name="connsiteX197" fmla="*/ 1303836 w 6303242"/>
                <a:gd name="connsiteY197" fmla="*/ 5884711 h 6303163"/>
                <a:gd name="connsiteX198" fmla="*/ 1323657 w 6303242"/>
                <a:gd name="connsiteY198" fmla="*/ 5880709 h 6303163"/>
                <a:gd name="connsiteX199" fmla="*/ 1291592 w 6303242"/>
                <a:gd name="connsiteY199" fmla="*/ 5870915 h 6303163"/>
                <a:gd name="connsiteX200" fmla="*/ 1265477 w 6303242"/>
                <a:gd name="connsiteY200" fmla="*/ 5839202 h 6303163"/>
                <a:gd name="connsiteX201" fmla="*/ 5951205 w 6303242"/>
                <a:gd name="connsiteY201" fmla="*/ 5739067 h 6303163"/>
                <a:gd name="connsiteX202" fmla="*/ 6017620 w 6303242"/>
                <a:gd name="connsiteY202" fmla="*/ 5783089 h 6303163"/>
                <a:gd name="connsiteX203" fmla="*/ 6021195 w 6303242"/>
                <a:gd name="connsiteY203" fmla="*/ 5800796 h 6303163"/>
                <a:gd name="connsiteX204" fmla="*/ 6024769 w 6303242"/>
                <a:gd name="connsiteY204" fmla="*/ 5783089 h 6303163"/>
                <a:gd name="connsiteX205" fmla="*/ 6091184 w 6303242"/>
                <a:gd name="connsiteY205" fmla="*/ 5739067 h 6303163"/>
                <a:gd name="connsiteX206" fmla="*/ 6157599 w 6303242"/>
                <a:gd name="connsiteY206" fmla="*/ 5783089 h 6303163"/>
                <a:gd name="connsiteX207" fmla="*/ 6161174 w 6303242"/>
                <a:gd name="connsiteY207" fmla="*/ 5800796 h 6303163"/>
                <a:gd name="connsiteX208" fmla="*/ 6164748 w 6303242"/>
                <a:gd name="connsiteY208" fmla="*/ 5783089 h 6303163"/>
                <a:gd name="connsiteX209" fmla="*/ 6231163 w 6303242"/>
                <a:gd name="connsiteY209" fmla="*/ 5739067 h 6303163"/>
                <a:gd name="connsiteX210" fmla="*/ 6303242 w 6303242"/>
                <a:gd name="connsiteY210" fmla="*/ 5811146 h 6303163"/>
                <a:gd name="connsiteX211" fmla="*/ 6231163 w 6303242"/>
                <a:gd name="connsiteY211" fmla="*/ 5883225 h 6303163"/>
                <a:gd name="connsiteX212" fmla="*/ 6164748 w 6303242"/>
                <a:gd name="connsiteY212" fmla="*/ 5839202 h 6303163"/>
                <a:gd name="connsiteX213" fmla="*/ 6161174 w 6303242"/>
                <a:gd name="connsiteY213" fmla="*/ 5821495 h 6303163"/>
                <a:gd name="connsiteX214" fmla="*/ 6157599 w 6303242"/>
                <a:gd name="connsiteY214" fmla="*/ 5839202 h 6303163"/>
                <a:gd name="connsiteX215" fmla="*/ 6091184 w 6303242"/>
                <a:gd name="connsiteY215" fmla="*/ 5883225 h 6303163"/>
                <a:gd name="connsiteX216" fmla="*/ 6024769 w 6303242"/>
                <a:gd name="connsiteY216" fmla="*/ 5839202 h 6303163"/>
                <a:gd name="connsiteX217" fmla="*/ 6021195 w 6303242"/>
                <a:gd name="connsiteY217" fmla="*/ 5821495 h 6303163"/>
                <a:gd name="connsiteX218" fmla="*/ 6017620 w 6303242"/>
                <a:gd name="connsiteY218" fmla="*/ 5839202 h 6303163"/>
                <a:gd name="connsiteX219" fmla="*/ 5991505 w 6303242"/>
                <a:gd name="connsiteY219" fmla="*/ 5870915 h 6303163"/>
                <a:gd name="connsiteX220" fmla="*/ 5959440 w 6303242"/>
                <a:gd name="connsiteY220" fmla="*/ 5880709 h 6303163"/>
                <a:gd name="connsiteX221" fmla="*/ 5979261 w 6303242"/>
                <a:gd name="connsiteY221" fmla="*/ 5884711 h 6303163"/>
                <a:gd name="connsiteX222" fmla="*/ 6023284 w 6303242"/>
                <a:gd name="connsiteY222" fmla="*/ 5951126 h 6303163"/>
                <a:gd name="connsiteX223" fmla="*/ 5979261 w 6303242"/>
                <a:gd name="connsiteY223" fmla="*/ 6017540 h 6303163"/>
                <a:gd name="connsiteX224" fmla="*/ 5961555 w 6303242"/>
                <a:gd name="connsiteY224" fmla="*/ 6021115 h 6303163"/>
                <a:gd name="connsiteX225" fmla="*/ 5979261 w 6303242"/>
                <a:gd name="connsiteY225" fmla="*/ 6024690 h 6303163"/>
                <a:gd name="connsiteX226" fmla="*/ 6023284 w 6303242"/>
                <a:gd name="connsiteY226" fmla="*/ 6091105 h 6303163"/>
                <a:gd name="connsiteX227" fmla="*/ 5951205 w 6303242"/>
                <a:gd name="connsiteY227" fmla="*/ 6163184 h 6303163"/>
                <a:gd name="connsiteX228" fmla="*/ 5884790 w 6303242"/>
                <a:gd name="connsiteY228" fmla="*/ 6119161 h 6303163"/>
                <a:gd name="connsiteX229" fmla="*/ 5881215 w 6303242"/>
                <a:gd name="connsiteY229" fmla="*/ 6101452 h 6303163"/>
                <a:gd name="connsiteX230" fmla="*/ 5877640 w 6303242"/>
                <a:gd name="connsiteY230" fmla="*/ 6119161 h 6303163"/>
                <a:gd name="connsiteX231" fmla="*/ 5851525 w 6303242"/>
                <a:gd name="connsiteY231" fmla="*/ 6150874 h 6303163"/>
                <a:gd name="connsiteX232" fmla="*/ 5819462 w 6303242"/>
                <a:gd name="connsiteY232" fmla="*/ 6160668 h 6303163"/>
                <a:gd name="connsiteX233" fmla="*/ 5839281 w 6303242"/>
                <a:gd name="connsiteY233" fmla="*/ 6164670 h 6303163"/>
                <a:gd name="connsiteX234" fmla="*/ 5883304 w 6303242"/>
                <a:gd name="connsiteY234" fmla="*/ 6231084 h 6303163"/>
                <a:gd name="connsiteX235" fmla="*/ 5811225 w 6303242"/>
                <a:gd name="connsiteY235" fmla="*/ 6303163 h 6303163"/>
                <a:gd name="connsiteX236" fmla="*/ 5744810 w 6303242"/>
                <a:gd name="connsiteY236" fmla="*/ 6259141 h 6303163"/>
                <a:gd name="connsiteX237" fmla="*/ 5741235 w 6303242"/>
                <a:gd name="connsiteY237" fmla="*/ 6241434 h 6303163"/>
                <a:gd name="connsiteX238" fmla="*/ 5737661 w 6303242"/>
                <a:gd name="connsiteY238" fmla="*/ 6259141 h 6303163"/>
                <a:gd name="connsiteX239" fmla="*/ 5671246 w 6303242"/>
                <a:gd name="connsiteY239" fmla="*/ 6303163 h 6303163"/>
                <a:gd name="connsiteX240" fmla="*/ 5599167 w 6303242"/>
                <a:gd name="connsiteY240" fmla="*/ 6231084 h 6303163"/>
                <a:gd name="connsiteX241" fmla="*/ 5643190 w 6303242"/>
                <a:gd name="connsiteY241" fmla="*/ 6164670 h 6303163"/>
                <a:gd name="connsiteX242" fmla="*/ 5660896 w 6303242"/>
                <a:gd name="connsiteY242" fmla="*/ 6161095 h 6303163"/>
                <a:gd name="connsiteX243" fmla="*/ 5643190 w 6303242"/>
                <a:gd name="connsiteY243" fmla="*/ 6157519 h 6303163"/>
                <a:gd name="connsiteX244" fmla="*/ 5599167 w 6303242"/>
                <a:gd name="connsiteY244" fmla="*/ 6091105 h 6303163"/>
                <a:gd name="connsiteX245" fmla="*/ 5671246 w 6303242"/>
                <a:gd name="connsiteY245" fmla="*/ 6019026 h 6303163"/>
                <a:gd name="connsiteX246" fmla="*/ 5737661 w 6303242"/>
                <a:gd name="connsiteY246" fmla="*/ 6063048 h 6303163"/>
                <a:gd name="connsiteX247" fmla="*/ 5741235 w 6303242"/>
                <a:gd name="connsiteY247" fmla="*/ 6080755 h 6303163"/>
                <a:gd name="connsiteX248" fmla="*/ 5744810 w 6303242"/>
                <a:gd name="connsiteY248" fmla="*/ 6063048 h 6303163"/>
                <a:gd name="connsiteX249" fmla="*/ 5783169 w 6303242"/>
                <a:gd name="connsiteY249" fmla="*/ 6024690 h 6303163"/>
                <a:gd name="connsiteX250" fmla="*/ 5800875 w 6303242"/>
                <a:gd name="connsiteY250" fmla="*/ 6021115 h 6303163"/>
                <a:gd name="connsiteX251" fmla="*/ 5783169 w 6303242"/>
                <a:gd name="connsiteY251" fmla="*/ 6017540 h 6303163"/>
                <a:gd name="connsiteX252" fmla="*/ 5739146 w 6303242"/>
                <a:gd name="connsiteY252" fmla="*/ 5951126 h 6303163"/>
                <a:gd name="connsiteX253" fmla="*/ 5811225 w 6303242"/>
                <a:gd name="connsiteY253" fmla="*/ 5879047 h 6303163"/>
                <a:gd name="connsiteX254" fmla="*/ 5877640 w 6303242"/>
                <a:gd name="connsiteY254" fmla="*/ 5923069 h 6303163"/>
                <a:gd name="connsiteX255" fmla="*/ 5881215 w 6303242"/>
                <a:gd name="connsiteY255" fmla="*/ 5940779 h 6303163"/>
                <a:gd name="connsiteX256" fmla="*/ 5884790 w 6303242"/>
                <a:gd name="connsiteY256" fmla="*/ 5923069 h 6303163"/>
                <a:gd name="connsiteX257" fmla="*/ 5923149 w 6303242"/>
                <a:gd name="connsiteY257" fmla="*/ 5884711 h 6303163"/>
                <a:gd name="connsiteX258" fmla="*/ 5940858 w 6303242"/>
                <a:gd name="connsiteY258" fmla="*/ 5881136 h 6303163"/>
                <a:gd name="connsiteX259" fmla="*/ 5923149 w 6303242"/>
                <a:gd name="connsiteY259" fmla="*/ 5877560 h 6303163"/>
                <a:gd name="connsiteX260" fmla="*/ 5879126 w 6303242"/>
                <a:gd name="connsiteY260" fmla="*/ 5811146 h 6303163"/>
                <a:gd name="connsiteX261" fmla="*/ 5951205 w 6303242"/>
                <a:gd name="connsiteY261" fmla="*/ 5739067 h 6303163"/>
                <a:gd name="connsiteX262" fmla="*/ 2171767 w 6303242"/>
                <a:gd name="connsiteY262" fmla="*/ 5739067 h 6303163"/>
                <a:gd name="connsiteX263" fmla="*/ 2243846 w 6303242"/>
                <a:gd name="connsiteY263" fmla="*/ 5811146 h 6303163"/>
                <a:gd name="connsiteX264" fmla="*/ 2171767 w 6303242"/>
                <a:gd name="connsiteY264" fmla="*/ 5883225 h 6303163"/>
                <a:gd name="connsiteX265" fmla="*/ 2099688 w 6303242"/>
                <a:gd name="connsiteY265" fmla="*/ 5811146 h 6303163"/>
                <a:gd name="connsiteX266" fmla="*/ 2171767 w 6303242"/>
                <a:gd name="connsiteY266" fmla="*/ 5739067 h 6303163"/>
                <a:gd name="connsiteX267" fmla="*/ 1891808 w 6303242"/>
                <a:gd name="connsiteY267" fmla="*/ 5739067 h 6303163"/>
                <a:gd name="connsiteX268" fmla="*/ 1963887 w 6303242"/>
                <a:gd name="connsiteY268" fmla="*/ 5811146 h 6303163"/>
                <a:gd name="connsiteX269" fmla="*/ 1891808 w 6303242"/>
                <a:gd name="connsiteY269" fmla="*/ 5883225 h 6303163"/>
                <a:gd name="connsiteX270" fmla="*/ 1819729 w 6303242"/>
                <a:gd name="connsiteY270" fmla="*/ 5811146 h 6303163"/>
                <a:gd name="connsiteX271" fmla="*/ 1891808 w 6303242"/>
                <a:gd name="connsiteY271" fmla="*/ 5739067 h 6303163"/>
                <a:gd name="connsiteX272" fmla="*/ 3081631 w 6303242"/>
                <a:gd name="connsiteY272" fmla="*/ 5681516 h 6303163"/>
                <a:gd name="connsiteX273" fmla="*/ 3078056 w 6303242"/>
                <a:gd name="connsiteY273" fmla="*/ 5699223 h 6303163"/>
                <a:gd name="connsiteX274" fmla="*/ 3051942 w 6303242"/>
                <a:gd name="connsiteY274" fmla="*/ 5730936 h 6303163"/>
                <a:gd name="connsiteX275" fmla="*/ 3019879 w 6303242"/>
                <a:gd name="connsiteY275" fmla="*/ 5740730 h 6303163"/>
                <a:gd name="connsiteX276" fmla="*/ 3039698 w 6303242"/>
                <a:gd name="connsiteY276" fmla="*/ 5744731 h 6303163"/>
                <a:gd name="connsiteX277" fmla="*/ 3083721 w 6303242"/>
                <a:gd name="connsiteY277" fmla="*/ 5811146 h 6303163"/>
                <a:gd name="connsiteX278" fmla="*/ 3039698 w 6303242"/>
                <a:gd name="connsiteY278" fmla="*/ 5877560 h 6303163"/>
                <a:gd name="connsiteX279" fmla="*/ 3021989 w 6303242"/>
                <a:gd name="connsiteY279" fmla="*/ 5881136 h 6303163"/>
                <a:gd name="connsiteX280" fmla="*/ 3039698 w 6303242"/>
                <a:gd name="connsiteY280" fmla="*/ 5884711 h 6303163"/>
                <a:gd name="connsiteX281" fmla="*/ 3071411 w 6303242"/>
                <a:gd name="connsiteY281" fmla="*/ 5910826 h 6303163"/>
                <a:gd name="connsiteX282" fmla="*/ 3081205 w 6303242"/>
                <a:gd name="connsiteY282" fmla="*/ 5942889 h 6303163"/>
                <a:gd name="connsiteX283" fmla="*/ 3085206 w 6303242"/>
                <a:gd name="connsiteY283" fmla="*/ 5923069 h 6303163"/>
                <a:gd name="connsiteX284" fmla="*/ 3151621 w 6303242"/>
                <a:gd name="connsiteY284" fmla="*/ 5879047 h 6303163"/>
                <a:gd name="connsiteX285" fmla="*/ 3218035 w 6303242"/>
                <a:gd name="connsiteY285" fmla="*/ 5923069 h 6303163"/>
                <a:gd name="connsiteX286" fmla="*/ 3221610 w 6303242"/>
                <a:gd name="connsiteY286" fmla="*/ 5940776 h 6303163"/>
                <a:gd name="connsiteX287" fmla="*/ 3225185 w 6303242"/>
                <a:gd name="connsiteY287" fmla="*/ 5923069 h 6303163"/>
                <a:gd name="connsiteX288" fmla="*/ 3291600 w 6303242"/>
                <a:gd name="connsiteY288" fmla="*/ 5879047 h 6303163"/>
                <a:gd name="connsiteX289" fmla="*/ 3358014 w 6303242"/>
                <a:gd name="connsiteY289" fmla="*/ 5923069 h 6303163"/>
                <a:gd name="connsiteX290" fmla="*/ 3361589 w 6303242"/>
                <a:gd name="connsiteY290" fmla="*/ 5940776 h 6303163"/>
                <a:gd name="connsiteX291" fmla="*/ 3365164 w 6303242"/>
                <a:gd name="connsiteY291" fmla="*/ 5923069 h 6303163"/>
                <a:gd name="connsiteX292" fmla="*/ 3431579 w 6303242"/>
                <a:gd name="connsiteY292" fmla="*/ 5879047 h 6303163"/>
                <a:gd name="connsiteX293" fmla="*/ 3497993 w 6303242"/>
                <a:gd name="connsiteY293" fmla="*/ 5923069 h 6303163"/>
                <a:gd name="connsiteX294" fmla="*/ 3501568 w 6303242"/>
                <a:gd name="connsiteY294" fmla="*/ 5940776 h 6303163"/>
                <a:gd name="connsiteX295" fmla="*/ 3505143 w 6303242"/>
                <a:gd name="connsiteY295" fmla="*/ 5923069 h 6303163"/>
                <a:gd name="connsiteX296" fmla="*/ 3543501 w 6303242"/>
                <a:gd name="connsiteY296" fmla="*/ 5884711 h 6303163"/>
                <a:gd name="connsiteX297" fmla="*/ 3561211 w 6303242"/>
                <a:gd name="connsiteY297" fmla="*/ 5881136 h 6303163"/>
                <a:gd name="connsiteX298" fmla="*/ 3543501 w 6303242"/>
                <a:gd name="connsiteY298" fmla="*/ 5877560 h 6303163"/>
                <a:gd name="connsiteX299" fmla="*/ 3499479 w 6303242"/>
                <a:gd name="connsiteY299" fmla="*/ 5811146 h 6303163"/>
                <a:gd name="connsiteX300" fmla="*/ 3543501 w 6303242"/>
                <a:gd name="connsiteY300" fmla="*/ 5744731 h 6303163"/>
                <a:gd name="connsiteX301" fmla="*/ 3563321 w 6303242"/>
                <a:gd name="connsiteY301" fmla="*/ 5740730 h 6303163"/>
                <a:gd name="connsiteX302" fmla="*/ 3531258 w 6303242"/>
                <a:gd name="connsiteY302" fmla="*/ 5730936 h 6303163"/>
                <a:gd name="connsiteX303" fmla="*/ 3505143 w 6303242"/>
                <a:gd name="connsiteY303" fmla="*/ 5699223 h 6303163"/>
                <a:gd name="connsiteX304" fmla="*/ 3501568 w 6303242"/>
                <a:gd name="connsiteY304" fmla="*/ 5681516 h 6303163"/>
                <a:gd name="connsiteX305" fmla="*/ 3497993 w 6303242"/>
                <a:gd name="connsiteY305" fmla="*/ 5699223 h 6303163"/>
                <a:gd name="connsiteX306" fmla="*/ 3431579 w 6303242"/>
                <a:gd name="connsiteY306" fmla="*/ 5743246 h 6303163"/>
                <a:gd name="connsiteX307" fmla="*/ 3365164 w 6303242"/>
                <a:gd name="connsiteY307" fmla="*/ 5699223 h 6303163"/>
                <a:gd name="connsiteX308" fmla="*/ 3361589 w 6303242"/>
                <a:gd name="connsiteY308" fmla="*/ 5681516 h 6303163"/>
                <a:gd name="connsiteX309" fmla="*/ 3358014 w 6303242"/>
                <a:gd name="connsiteY309" fmla="*/ 5699223 h 6303163"/>
                <a:gd name="connsiteX310" fmla="*/ 3291600 w 6303242"/>
                <a:gd name="connsiteY310" fmla="*/ 5743246 h 6303163"/>
                <a:gd name="connsiteX311" fmla="*/ 3225185 w 6303242"/>
                <a:gd name="connsiteY311" fmla="*/ 5699223 h 6303163"/>
                <a:gd name="connsiteX312" fmla="*/ 3221610 w 6303242"/>
                <a:gd name="connsiteY312" fmla="*/ 5681516 h 6303163"/>
                <a:gd name="connsiteX313" fmla="*/ 3218035 w 6303242"/>
                <a:gd name="connsiteY313" fmla="*/ 5699223 h 6303163"/>
                <a:gd name="connsiteX314" fmla="*/ 3151621 w 6303242"/>
                <a:gd name="connsiteY314" fmla="*/ 5743246 h 6303163"/>
                <a:gd name="connsiteX315" fmla="*/ 3085206 w 6303242"/>
                <a:gd name="connsiteY315" fmla="*/ 5699223 h 6303163"/>
                <a:gd name="connsiteX316" fmla="*/ 1261902 w 6303242"/>
                <a:gd name="connsiteY316" fmla="*/ 5681514 h 6303163"/>
                <a:gd name="connsiteX317" fmla="*/ 1258326 w 6303242"/>
                <a:gd name="connsiteY317" fmla="*/ 5699223 h 6303163"/>
                <a:gd name="connsiteX318" fmla="*/ 1232212 w 6303242"/>
                <a:gd name="connsiteY318" fmla="*/ 5730936 h 6303163"/>
                <a:gd name="connsiteX319" fmla="*/ 1200149 w 6303242"/>
                <a:gd name="connsiteY319" fmla="*/ 5740730 h 6303163"/>
                <a:gd name="connsiteX320" fmla="*/ 1219968 w 6303242"/>
                <a:gd name="connsiteY320" fmla="*/ 5744731 h 6303163"/>
                <a:gd name="connsiteX321" fmla="*/ 1251681 w 6303242"/>
                <a:gd name="connsiteY321" fmla="*/ 5770846 h 6303163"/>
                <a:gd name="connsiteX322" fmla="*/ 1261475 w 6303242"/>
                <a:gd name="connsiteY322" fmla="*/ 5802911 h 6303163"/>
                <a:gd name="connsiteX323" fmla="*/ 1265477 w 6303242"/>
                <a:gd name="connsiteY323" fmla="*/ 5783089 h 6303163"/>
                <a:gd name="connsiteX324" fmla="*/ 1303836 w 6303242"/>
                <a:gd name="connsiteY324" fmla="*/ 5744731 h 6303163"/>
                <a:gd name="connsiteX325" fmla="*/ 1323655 w 6303242"/>
                <a:gd name="connsiteY325" fmla="*/ 5740730 h 6303163"/>
                <a:gd name="connsiteX326" fmla="*/ 1291592 w 6303242"/>
                <a:gd name="connsiteY326" fmla="*/ 5730936 h 6303163"/>
                <a:gd name="connsiteX327" fmla="*/ 1265477 w 6303242"/>
                <a:gd name="connsiteY327" fmla="*/ 5699223 h 6303163"/>
                <a:gd name="connsiteX328" fmla="*/ 4411434 w 6303242"/>
                <a:gd name="connsiteY328" fmla="*/ 5599088 h 6303163"/>
                <a:gd name="connsiteX329" fmla="*/ 4483513 w 6303242"/>
                <a:gd name="connsiteY329" fmla="*/ 5671167 h 6303163"/>
                <a:gd name="connsiteX330" fmla="*/ 4439490 w 6303242"/>
                <a:gd name="connsiteY330" fmla="*/ 5737581 h 6303163"/>
                <a:gd name="connsiteX331" fmla="*/ 4421784 w 6303242"/>
                <a:gd name="connsiteY331" fmla="*/ 5741156 h 6303163"/>
                <a:gd name="connsiteX332" fmla="*/ 4439490 w 6303242"/>
                <a:gd name="connsiteY332" fmla="*/ 5744731 h 6303163"/>
                <a:gd name="connsiteX333" fmla="*/ 4471203 w 6303242"/>
                <a:gd name="connsiteY333" fmla="*/ 5770846 h 6303163"/>
                <a:gd name="connsiteX334" fmla="*/ 4480997 w 6303242"/>
                <a:gd name="connsiteY334" fmla="*/ 5802909 h 6303163"/>
                <a:gd name="connsiteX335" fmla="*/ 4484998 w 6303242"/>
                <a:gd name="connsiteY335" fmla="*/ 5783089 h 6303163"/>
                <a:gd name="connsiteX336" fmla="*/ 4551413 w 6303242"/>
                <a:gd name="connsiteY336" fmla="*/ 5739067 h 6303163"/>
                <a:gd name="connsiteX337" fmla="*/ 4623492 w 6303242"/>
                <a:gd name="connsiteY337" fmla="*/ 5811146 h 6303163"/>
                <a:gd name="connsiteX338" fmla="*/ 4551413 w 6303242"/>
                <a:gd name="connsiteY338" fmla="*/ 5883225 h 6303163"/>
                <a:gd name="connsiteX339" fmla="*/ 4484998 w 6303242"/>
                <a:gd name="connsiteY339" fmla="*/ 5839202 h 6303163"/>
                <a:gd name="connsiteX340" fmla="*/ 4481423 w 6303242"/>
                <a:gd name="connsiteY340" fmla="*/ 5821495 h 6303163"/>
                <a:gd name="connsiteX341" fmla="*/ 4477848 w 6303242"/>
                <a:gd name="connsiteY341" fmla="*/ 5839202 h 6303163"/>
                <a:gd name="connsiteX342" fmla="*/ 4411434 w 6303242"/>
                <a:gd name="connsiteY342" fmla="*/ 5883225 h 6303163"/>
                <a:gd name="connsiteX343" fmla="*/ 4339355 w 6303242"/>
                <a:gd name="connsiteY343" fmla="*/ 5811146 h 6303163"/>
                <a:gd name="connsiteX344" fmla="*/ 4383378 w 6303242"/>
                <a:gd name="connsiteY344" fmla="*/ 5744731 h 6303163"/>
                <a:gd name="connsiteX345" fmla="*/ 4401084 w 6303242"/>
                <a:gd name="connsiteY345" fmla="*/ 5741156 h 6303163"/>
                <a:gd name="connsiteX346" fmla="*/ 4383378 w 6303242"/>
                <a:gd name="connsiteY346" fmla="*/ 5737581 h 6303163"/>
                <a:gd name="connsiteX347" fmla="*/ 4339355 w 6303242"/>
                <a:gd name="connsiteY347" fmla="*/ 5671167 h 6303163"/>
                <a:gd name="connsiteX348" fmla="*/ 4411434 w 6303242"/>
                <a:gd name="connsiteY348" fmla="*/ 5599088 h 6303163"/>
                <a:gd name="connsiteX349" fmla="*/ 2311746 w 6303242"/>
                <a:gd name="connsiteY349" fmla="*/ 5599088 h 6303163"/>
                <a:gd name="connsiteX350" fmla="*/ 2378160 w 6303242"/>
                <a:gd name="connsiteY350" fmla="*/ 5643110 h 6303163"/>
                <a:gd name="connsiteX351" fmla="*/ 2381735 w 6303242"/>
                <a:gd name="connsiteY351" fmla="*/ 5660817 h 6303163"/>
                <a:gd name="connsiteX352" fmla="*/ 2385310 w 6303242"/>
                <a:gd name="connsiteY352" fmla="*/ 5643110 h 6303163"/>
                <a:gd name="connsiteX353" fmla="*/ 2451725 w 6303242"/>
                <a:gd name="connsiteY353" fmla="*/ 5599088 h 6303163"/>
                <a:gd name="connsiteX354" fmla="*/ 2523804 w 6303242"/>
                <a:gd name="connsiteY354" fmla="*/ 5671167 h 6303163"/>
                <a:gd name="connsiteX355" fmla="*/ 2451725 w 6303242"/>
                <a:gd name="connsiteY355" fmla="*/ 5743246 h 6303163"/>
                <a:gd name="connsiteX356" fmla="*/ 2385310 w 6303242"/>
                <a:gd name="connsiteY356" fmla="*/ 5699223 h 6303163"/>
                <a:gd name="connsiteX357" fmla="*/ 2381735 w 6303242"/>
                <a:gd name="connsiteY357" fmla="*/ 5681516 h 6303163"/>
                <a:gd name="connsiteX358" fmla="*/ 2378160 w 6303242"/>
                <a:gd name="connsiteY358" fmla="*/ 5699223 h 6303163"/>
                <a:gd name="connsiteX359" fmla="*/ 2311746 w 6303242"/>
                <a:gd name="connsiteY359" fmla="*/ 5743246 h 6303163"/>
                <a:gd name="connsiteX360" fmla="*/ 2239667 w 6303242"/>
                <a:gd name="connsiteY360" fmla="*/ 5671167 h 6303163"/>
                <a:gd name="connsiteX361" fmla="*/ 2311746 w 6303242"/>
                <a:gd name="connsiteY361" fmla="*/ 5599088 h 6303163"/>
                <a:gd name="connsiteX362" fmla="*/ 5041339 w 6303242"/>
                <a:gd name="connsiteY362" fmla="*/ 5541537 h 6303163"/>
                <a:gd name="connsiteX363" fmla="*/ 5037765 w 6303242"/>
                <a:gd name="connsiteY363" fmla="*/ 5559244 h 6303163"/>
                <a:gd name="connsiteX364" fmla="*/ 5011650 w 6303242"/>
                <a:gd name="connsiteY364" fmla="*/ 5590957 h 6303163"/>
                <a:gd name="connsiteX365" fmla="*/ 4979587 w 6303242"/>
                <a:gd name="connsiteY365" fmla="*/ 5600751 h 6303163"/>
                <a:gd name="connsiteX366" fmla="*/ 4999406 w 6303242"/>
                <a:gd name="connsiteY366" fmla="*/ 5604752 h 6303163"/>
                <a:gd name="connsiteX367" fmla="*/ 5031119 w 6303242"/>
                <a:gd name="connsiteY367" fmla="*/ 5630867 h 6303163"/>
                <a:gd name="connsiteX368" fmla="*/ 5040913 w 6303242"/>
                <a:gd name="connsiteY368" fmla="*/ 5662930 h 6303163"/>
                <a:gd name="connsiteX369" fmla="*/ 5044914 w 6303242"/>
                <a:gd name="connsiteY369" fmla="*/ 5643110 h 6303163"/>
                <a:gd name="connsiteX370" fmla="*/ 5083273 w 6303242"/>
                <a:gd name="connsiteY370" fmla="*/ 5604752 h 6303163"/>
                <a:gd name="connsiteX371" fmla="*/ 5103092 w 6303242"/>
                <a:gd name="connsiteY371" fmla="*/ 5600751 h 6303163"/>
                <a:gd name="connsiteX372" fmla="*/ 5071029 w 6303242"/>
                <a:gd name="connsiteY372" fmla="*/ 5590957 h 6303163"/>
                <a:gd name="connsiteX373" fmla="*/ 5044914 w 6303242"/>
                <a:gd name="connsiteY373" fmla="*/ 5559244 h 6303163"/>
                <a:gd name="connsiteX374" fmla="*/ 4901360 w 6303242"/>
                <a:gd name="connsiteY374" fmla="*/ 5541537 h 6303163"/>
                <a:gd name="connsiteX375" fmla="*/ 4897785 w 6303242"/>
                <a:gd name="connsiteY375" fmla="*/ 5559244 h 6303163"/>
                <a:gd name="connsiteX376" fmla="*/ 4871671 w 6303242"/>
                <a:gd name="connsiteY376" fmla="*/ 5590957 h 6303163"/>
                <a:gd name="connsiteX377" fmla="*/ 4839608 w 6303242"/>
                <a:gd name="connsiteY377" fmla="*/ 5600751 h 6303163"/>
                <a:gd name="connsiteX378" fmla="*/ 4859427 w 6303242"/>
                <a:gd name="connsiteY378" fmla="*/ 5604752 h 6303163"/>
                <a:gd name="connsiteX379" fmla="*/ 4891140 w 6303242"/>
                <a:gd name="connsiteY379" fmla="*/ 5630867 h 6303163"/>
                <a:gd name="connsiteX380" fmla="*/ 4900934 w 6303242"/>
                <a:gd name="connsiteY380" fmla="*/ 5662930 h 6303163"/>
                <a:gd name="connsiteX381" fmla="*/ 4904935 w 6303242"/>
                <a:gd name="connsiteY381" fmla="*/ 5643110 h 6303163"/>
                <a:gd name="connsiteX382" fmla="*/ 4943294 w 6303242"/>
                <a:gd name="connsiteY382" fmla="*/ 5604752 h 6303163"/>
                <a:gd name="connsiteX383" fmla="*/ 4963113 w 6303242"/>
                <a:gd name="connsiteY383" fmla="*/ 5600751 h 6303163"/>
                <a:gd name="connsiteX384" fmla="*/ 4931050 w 6303242"/>
                <a:gd name="connsiteY384" fmla="*/ 5590957 h 6303163"/>
                <a:gd name="connsiteX385" fmla="*/ 4904935 w 6303242"/>
                <a:gd name="connsiteY385" fmla="*/ 5559244 h 6303163"/>
                <a:gd name="connsiteX386" fmla="*/ 3501568 w 6303242"/>
                <a:gd name="connsiteY386" fmla="*/ 5541537 h 6303163"/>
                <a:gd name="connsiteX387" fmla="*/ 3497993 w 6303242"/>
                <a:gd name="connsiteY387" fmla="*/ 5559244 h 6303163"/>
                <a:gd name="connsiteX388" fmla="*/ 3471879 w 6303242"/>
                <a:gd name="connsiteY388" fmla="*/ 5590957 h 6303163"/>
                <a:gd name="connsiteX389" fmla="*/ 3439816 w 6303242"/>
                <a:gd name="connsiteY389" fmla="*/ 5600751 h 6303163"/>
                <a:gd name="connsiteX390" fmla="*/ 3459635 w 6303242"/>
                <a:gd name="connsiteY390" fmla="*/ 5604752 h 6303163"/>
                <a:gd name="connsiteX391" fmla="*/ 3491348 w 6303242"/>
                <a:gd name="connsiteY391" fmla="*/ 5630867 h 6303163"/>
                <a:gd name="connsiteX392" fmla="*/ 3501142 w 6303242"/>
                <a:gd name="connsiteY392" fmla="*/ 5662930 h 6303163"/>
                <a:gd name="connsiteX393" fmla="*/ 3505143 w 6303242"/>
                <a:gd name="connsiteY393" fmla="*/ 5643110 h 6303163"/>
                <a:gd name="connsiteX394" fmla="*/ 3543501 w 6303242"/>
                <a:gd name="connsiteY394" fmla="*/ 5604752 h 6303163"/>
                <a:gd name="connsiteX395" fmla="*/ 3563321 w 6303242"/>
                <a:gd name="connsiteY395" fmla="*/ 5600751 h 6303163"/>
                <a:gd name="connsiteX396" fmla="*/ 3531258 w 6303242"/>
                <a:gd name="connsiteY396" fmla="*/ 5590957 h 6303163"/>
                <a:gd name="connsiteX397" fmla="*/ 3505143 w 6303242"/>
                <a:gd name="connsiteY397" fmla="*/ 5559244 h 6303163"/>
                <a:gd name="connsiteX398" fmla="*/ 1681839 w 6303242"/>
                <a:gd name="connsiteY398" fmla="*/ 5541537 h 6303163"/>
                <a:gd name="connsiteX399" fmla="*/ 1678264 w 6303242"/>
                <a:gd name="connsiteY399" fmla="*/ 5559244 h 6303163"/>
                <a:gd name="connsiteX400" fmla="*/ 1652150 w 6303242"/>
                <a:gd name="connsiteY400" fmla="*/ 5590957 h 6303163"/>
                <a:gd name="connsiteX401" fmla="*/ 1620087 w 6303242"/>
                <a:gd name="connsiteY401" fmla="*/ 5600751 h 6303163"/>
                <a:gd name="connsiteX402" fmla="*/ 1639906 w 6303242"/>
                <a:gd name="connsiteY402" fmla="*/ 5604752 h 6303163"/>
                <a:gd name="connsiteX403" fmla="*/ 1671619 w 6303242"/>
                <a:gd name="connsiteY403" fmla="*/ 5630867 h 6303163"/>
                <a:gd name="connsiteX404" fmla="*/ 1681413 w 6303242"/>
                <a:gd name="connsiteY404" fmla="*/ 5662930 h 6303163"/>
                <a:gd name="connsiteX405" fmla="*/ 1685414 w 6303242"/>
                <a:gd name="connsiteY405" fmla="*/ 5643110 h 6303163"/>
                <a:gd name="connsiteX406" fmla="*/ 1723772 w 6303242"/>
                <a:gd name="connsiteY406" fmla="*/ 5604752 h 6303163"/>
                <a:gd name="connsiteX407" fmla="*/ 1743592 w 6303242"/>
                <a:gd name="connsiteY407" fmla="*/ 5600751 h 6303163"/>
                <a:gd name="connsiteX408" fmla="*/ 1711529 w 6303242"/>
                <a:gd name="connsiteY408" fmla="*/ 5590957 h 6303163"/>
                <a:gd name="connsiteX409" fmla="*/ 1685414 w 6303242"/>
                <a:gd name="connsiteY409" fmla="*/ 5559244 h 6303163"/>
                <a:gd name="connsiteX410" fmla="*/ 4551413 w 6303242"/>
                <a:gd name="connsiteY410" fmla="*/ 5459109 h 6303163"/>
                <a:gd name="connsiteX411" fmla="*/ 4623492 w 6303242"/>
                <a:gd name="connsiteY411" fmla="*/ 5531188 h 6303163"/>
                <a:gd name="connsiteX412" fmla="*/ 4551413 w 6303242"/>
                <a:gd name="connsiteY412" fmla="*/ 5603267 h 6303163"/>
                <a:gd name="connsiteX413" fmla="*/ 4479334 w 6303242"/>
                <a:gd name="connsiteY413" fmla="*/ 5531188 h 6303163"/>
                <a:gd name="connsiteX414" fmla="*/ 4551413 w 6303242"/>
                <a:gd name="connsiteY414" fmla="*/ 5459109 h 6303163"/>
                <a:gd name="connsiteX415" fmla="*/ 6021195 w 6303242"/>
                <a:gd name="connsiteY415" fmla="*/ 5401558 h 6303163"/>
                <a:gd name="connsiteX416" fmla="*/ 6017620 w 6303242"/>
                <a:gd name="connsiteY416" fmla="*/ 5419265 h 6303163"/>
                <a:gd name="connsiteX417" fmla="*/ 5991505 w 6303242"/>
                <a:gd name="connsiteY417" fmla="*/ 5450978 h 6303163"/>
                <a:gd name="connsiteX418" fmla="*/ 5959442 w 6303242"/>
                <a:gd name="connsiteY418" fmla="*/ 5460772 h 6303163"/>
                <a:gd name="connsiteX419" fmla="*/ 5979261 w 6303242"/>
                <a:gd name="connsiteY419" fmla="*/ 5464773 h 6303163"/>
                <a:gd name="connsiteX420" fmla="*/ 6010974 w 6303242"/>
                <a:gd name="connsiteY420" fmla="*/ 5490888 h 6303163"/>
                <a:gd name="connsiteX421" fmla="*/ 6020768 w 6303242"/>
                <a:gd name="connsiteY421" fmla="*/ 5522951 h 6303163"/>
                <a:gd name="connsiteX422" fmla="*/ 6024769 w 6303242"/>
                <a:gd name="connsiteY422" fmla="*/ 5503131 h 6303163"/>
                <a:gd name="connsiteX423" fmla="*/ 6063128 w 6303242"/>
                <a:gd name="connsiteY423" fmla="*/ 5464773 h 6303163"/>
                <a:gd name="connsiteX424" fmla="*/ 6082947 w 6303242"/>
                <a:gd name="connsiteY424" fmla="*/ 5460772 h 6303163"/>
                <a:gd name="connsiteX425" fmla="*/ 6050884 w 6303242"/>
                <a:gd name="connsiteY425" fmla="*/ 5450978 h 6303163"/>
                <a:gd name="connsiteX426" fmla="*/ 6024769 w 6303242"/>
                <a:gd name="connsiteY426" fmla="*/ 5419265 h 6303163"/>
                <a:gd name="connsiteX427" fmla="*/ 5041339 w 6303242"/>
                <a:gd name="connsiteY427" fmla="*/ 5401558 h 6303163"/>
                <a:gd name="connsiteX428" fmla="*/ 5037765 w 6303242"/>
                <a:gd name="connsiteY428" fmla="*/ 5419265 h 6303163"/>
                <a:gd name="connsiteX429" fmla="*/ 5011650 w 6303242"/>
                <a:gd name="connsiteY429" fmla="*/ 5450978 h 6303163"/>
                <a:gd name="connsiteX430" fmla="*/ 4979587 w 6303242"/>
                <a:gd name="connsiteY430" fmla="*/ 5460772 h 6303163"/>
                <a:gd name="connsiteX431" fmla="*/ 4999406 w 6303242"/>
                <a:gd name="connsiteY431" fmla="*/ 5464773 h 6303163"/>
                <a:gd name="connsiteX432" fmla="*/ 5031119 w 6303242"/>
                <a:gd name="connsiteY432" fmla="*/ 5490888 h 6303163"/>
                <a:gd name="connsiteX433" fmla="*/ 5040913 w 6303242"/>
                <a:gd name="connsiteY433" fmla="*/ 5522951 h 6303163"/>
                <a:gd name="connsiteX434" fmla="*/ 5044914 w 6303242"/>
                <a:gd name="connsiteY434" fmla="*/ 5503131 h 6303163"/>
                <a:gd name="connsiteX435" fmla="*/ 5083273 w 6303242"/>
                <a:gd name="connsiteY435" fmla="*/ 5464773 h 6303163"/>
                <a:gd name="connsiteX436" fmla="*/ 5103092 w 6303242"/>
                <a:gd name="connsiteY436" fmla="*/ 5460772 h 6303163"/>
                <a:gd name="connsiteX437" fmla="*/ 5071029 w 6303242"/>
                <a:gd name="connsiteY437" fmla="*/ 5450978 h 6303163"/>
                <a:gd name="connsiteX438" fmla="*/ 5044914 w 6303242"/>
                <a:gd name="connsiteY438" fmla="*/ 5419265 h 6303163"/>
                <a:gd name="connsiteX439" fmla="*/ 4901360 w 6303242"/>
                <a:gd name="connsiteY439" fmla="*/ 5401558 h 6303163"/>
                <a:gd name="connsiteX440" fmla="*/ 4897785 w 6303242"/>
                <a:gd name="connsiteY440" fmla="*/ 5419265 h 6303163"/>
                <a:gd name="connsiteX441" fmla="*/ 4871671 w 6303242"/>
                <a:gd name="connsiteY441" fmla="*/ 5450978 h 6303163"/>
                <a:gd name="connsiteX442" fmla="*/ 4839608 w 6303242"/>
                <a:gd name="connsiteY442" fmla="*/ 5460772 h 6303163"/>
                <a:gd name="connsiteX443" fmla="*/ 4859427 w 6303242"/>
                <a:gd name="connsiteY443" fmla="*/ 5464773 h 6303163"/>
                <a:gd name="connsiteX444" fmla="*/ 4891140 w 6303242"/>
                <a:gd name="connsiteY444" fmla="*/ 5490888 h 6303163"/>
                <a:gd name="connsiteX445" fmla="*/ 4900934 w 6303242"/>
                <a:gd name="connsiteY445" fmla="*/ 5522951 h 6303163"/>
                <a:gd name="connsiteX446" fmla="*/ 4904935 w 6303242"/>
                <a:gd name="connsiteY446" fmla="*/ 5503131 h 6303163"/>
                <a:gd name="connsiteX447" fmla="*/ 4943294 w 6303242"/>
                <a:gd name="connsiteY447" fmla="*/ 5464773 h 6303163"/>
                <a:gd name="connsiteX448" fmla="*/ 4963113 w 6303242"/>
                <a:gd name="connsiteY448" fmla="*/ 5460772 h 6303163"/>
                <a:gd name="connsiteX449" fmla="*/ 4931050 w 6303242"/>
                <a:gd name="connsiteY449" fmla="*/ 5450978 h 6303163"/>
                <a:gd name="connsiteX450" fmla="*/ 4904935 w 6303242"/>
                <a:gd name="connsiteY450" fmla="*/ 5419265 h 6303163"/>
                <a:gd name="connsiteX451" fmla="*/ 1821818 w 6303242"/>
                <a:gd name="connsiteY451" fmla="*/ 5401558 h 6303163"/>
                <a:gd name="connsiteX452" fmla="*/ 1818244 w 6303242"/>
                <a:gd name="connsiteY452" fmla="*/ 5419265 h 6303163"/>
                <a:gd name="connsiteX453" fmla="*/ 1792129 w 6303242"/>
                <a:gd name="connsiteY453" fmla="*/ 5450978 h 6303163"/>
                <a:gd name="connsiteX454" fmla="*/ 1760066 w 6303242"/>
                <a:gd name="connsiteY454" fmla="*/ 5460772 h 6303163"/>
                <a:gd name="connsiteX455" fmla="*/ 1779885 w 6303242"/>
                <a:gd name="connsiteY455" fmla="*/ 5464773 h 6303163"/>
                <a:gd name="connsiteX456" fmla="*/ 1811598 w 6303242"/>
                <a:gd name="connsiteY456" fmla="*/ 5490888 h 6303163"/>
                <a:gd name="connsiteX457" fmla="*/ 1821392 w 6303242"/>
                <a:gd name="connsiteY457" fmla="*/ 5522951 h 6303163"/>
                <a:gd name="connsiteX458" fmla="*/ 1825393 w 6303242"/>
                <a:gd name="connsiteY458" fmla="*/ 5503131 h 6303163"/>
                <a:gd name="connsiteX459" fmla="*/ 1863752 w 6303242"/>
                <a:gd name="connsiteY459" fmla="*/ 5464773 h 6303163"/>
                <a:gd name="connsiteX460" fmla="*/ 1883571 w 6303242"/>
                <a:gd name="connsiteY460" fmla="*/ 5460772 h 6303163"/>
                <a:gd name="connsiteX461" fmla="*/ 1851508 w 6303242"/>
                <a:gd name="connsiteY461" fmla="*/ 5450978 h 6303163"/>
                <a:gd name="connsiteX462" fmla="*/ 1825393 w 6303242"/>
                <a:gd name="connsiteY462" fmla="*/ 5419265 h 6303163"/>
                <a:gd name="connsiteX463" fmla="*/ 1681839 w 6303242"/>
                <a:gd name="connsiteY463" fmla="*/ 5401558 h 6303163"/>
                <a:gd name="connsiteX464" fmla="*/ 1678264 w 6303242"/>
                <a:gd name="connsiteY464" fmla="*/ 5419265 h 6303163"/>
                <a:gd name="connsiteX465" fmla="*/ 1652150 w 6303242"/>
                <a:gd name="connsiteY465" fmla="*/ 5450978 h 6303163"/>
                <a:gd name="connsiteX466" fmla="*/ 1620087 w 6303242"/>
                <a:gd name="connsiteY466" fmla="*/ 5460772 h 6303163"/>
                <a:gd name="connsiteX467" fmla="*/ 1639906 w 6303242"/>
                <a:gd name="connsiteY467" fmla="*/ 5464773 h 6303163"/>
                <a:gd name="connsiteX468" fmla="*/ 1671619 w 6303242"/>
                <a:gd name="connsiteY468" fmla="*/ 5490888 h 6303163"/>
                <a:gd name="connsiteX469" fmla="*/ 1681413 w 6303242"/>
                <a:gd name="connsiteY469" fmla="*/ 5522951 h 6303163"/>
                <a:gd name="connsiteX470" fmla="*/ 1685414 w 6303242"/>
                <a:gd name="connsiteY470" fmla="*/ 5503131 h 6303163"/>
                <a:gd name="connsiteX471" fmla="*/ 1723772 w 6303242"/>
                <a:gd name="connsiteY471" fmla="*/ 5464773 h 6303163"/>
                <a:gd name="connsiteX472" fmla="*/ 1743592 w 6303242"/>
                <a:gd name="connsiteY472" fmla="*/ 5460772 h 6303163"/>
                <a:gd name="connsiteX473" fmla="*/ 1711529 w 6303242"/>
                <a:gd name="connsiteY473" fmla="*/ 5450978 h 6303163"/>
                <a:gd name="connsiteX474" fmla="*/ 1685414 w 6303242"/>
                <a:gd name="connsiteY474" fmla="*/ 5419265 h 6303163"/>
                <a:gd name="connsiteX475" fmla="*/ 5391288 w 6303242"/>
                <a:gd name="connsiteY475" fmla="*/ 5319130 h 6303163"/>
                <a:gd name="connsiteX476" fmla="*/ 5463367 w 6303242"/>
                <a:gd name="connsiteY476" fmla="*/ 5391209 h 6303163"/>
                <a:gd name="connsiteX477" fmla="*/ 5391288 w 6303242"/>
                <a:gd name="connsiteY477" fmla="*/ 5463288 h 6303163"/>
                <a:gd name="connsiteX478" fmla="*/ 5319209 w 6303242"/>
                <a:gd name="connsiteY478" fmla="*/ 5391209 h 6303163"/>
                <a:gd name="connsiteX479" fmla="*/ 5391288 w 6303242"/>
                <a:gd name="connsiteY479" fmla="*/ 5319130 h 6303163"/>
                <a:gd name="connsiteX480" fmla="*/ 3151621 w 6303242"/>
                <a:gd name="connsiteY480" fmla="*/ 5319130 h 6303163"/>
                <a:gd name="connsiteX481" fmla="*/ 3223700 w 6303242"/>
                <a:gd name="connsiteY481" fmla="*/ 5391209 h 6303163"/>
                <a:gd name="connsiteX482" fmla="*/ 3151621 w 6303242"/>
                <a:gd name="connsiteY482" fmla="*/ 5463288 h 6303163"/>
                <a:gd name="connsiteX483" fmla="*/ 3079542 w 6303242"/>
                <a:gd name="connsiteY483" fmla="*/ 5391209 h 6303163"/>
                <a:gd name="connsiteX484" fmla="*/ 3151621 w 6303242"/>
                <a:gd name="connsiteY484" fmla="*/ 5319130 h 6303163"/>
                <a:gd name="connsiteX485" fmla="*/ 5041339 w 6303242"/>
                <a:gd name="connsiteY485" fmla="*/ 5261579 h 6303163"/>
                <a:gd name="connsiteX486" fmla="*/ 5037765 w 6303242"/>
                <a:gd name="connsiteY486" fmla="*/ 5279286 h 6303163"/>
                <a:gd name="connsiteX487" fmla="*/ 5011650 w 6303242"/>
                <a:gd name="connsiteY487" fmla="*/ 5310999 h 6303163"/>
                <a:gd name="connsiteX488" fmla="*/ 4979587 w 6303242"/>
                <a:gd name="connsiteY488" fmla="*/ 5320793 h 6303163"/>
                <a:gd name="connsiteX489" fmla="*/ 4999406 w 6303242"/>
                <a:gd name="connsiteY489" fmla="*/ 5324794 h 6303163"/>
                <a:gd name="connsiteX490" fmla="*/ 5031119 w 6303242"/>
                <a:gd name="connsiteY490" fmla="*/ 5350909 h 6303163"/>
                <a:gd name="connsiteX491" fmla="*/ 5040913 w 6303242"/>
                <a:gd name="connsiteY491" fmla="*/ 5382972 h 6303163"/>
                <a:gd name="connsiteX492" fmla="*/ 5044914 w 6303242"/>
                <a:gd name="connsiteY492" fmla="*/ 5363152 h 6303163"/>
                <a:gd name="connsiteX493" fmla="*/ 5083273 w 6303242"/>
                <a:gd name="connsiteY493" fmla="*/ 5324794 h 6303163"/>
                <a:gd name="connsiteX494" fmla="*/ 5103092 w 6303242"/>
                <a:gd name="connsiteY494" fmla="*/ 5320793 h 6303163"/>
                <a:gd name="connsiteX495" fmla="*/ 5071029 w 6303242"/>
                <a:gd name="connsiteY495" fmla="*/ 5310999 h 6303163"/>
                <a:gd name="connsiteX496" fmla="*/ 5044914 w 6303242"/>
                <a:gd name="connsiteY496" fmla="*/ 5279286 h 6303163"/>
                <a:gd name="connsiteX497" fmla="*/ 2381735 w 6303242"/>
                <a:gd name="connsiteY497" fmla="*/ 5261579 h 6303163"/>
                <a:gd name="connsiteX498" fmla="*/ 2378160 w 6303242"/>
                <a:gd name="connsiteY498" fmla="*/ 5279286 h 6303163"/>
                <a:gd name="connsiteX499" fmla="*/ 2352046 w 6303242"/>
                <a:gd name="connsiteY499" fmla="*/ 5310999 h 6303163"/>
                <a:gd name="connsiteX500" fmla="*/ 2319983 w 6303242"/>
                <a:gd name="connsiteY500" fmla="*/ 5320793 h 6303163"/>
                <a:gd name="connsiteX501" fmla="*/ 2339802 w 6303242"/>
                <a:gd name="connsiteY501" fmla="*/ 5324794 h 6303163"/>
                <a:gd name="connsiteX502" fmla="*/ 2371515 w 6303242"/>
                <a:gd name="connsiteY502" fmla="*/ 5350909 h 6303163"/>
                <a:gd name="connsiteX503" fmla="*/ 2381309 w 6303242"/>
                <a:gd name="connsiteY503" fmla="*/ 5382972 h 6303163"/>
                <a:gd name="connsiteX504" fmla="*/ 2385310 w 6303242"/>
                <a:gd name="connsiteY504" fmla="*/ 5363152 h 6303163"/>
                <a:gd name="connsiteX505" fmla="*/ 2423668 w 6303242"/>
                <a:gd name="connsiteY505" fmla="*/ 5324794 h 6303163"/>
                <a:gd name="connsiteX506" fmla="*/ 2443488 w 6303242"/>
                <a:gd name="connsiteY506" fmla="*/ 5320793 h 6303163"/>
                <a:gd name="connsiteX507" fmla="*/ 2411425 w 6303242"/>
                <a:gd name="connsiteY507" fmla="*/ 5310999 h 6303163"/>
                <a:gd name="connsiteX508" fmla="*/ 2385310 w 6303242"/>
                <a:gd name="connsiteY508" fmla="*/ 5279286 h 6303163"/>
                <a:gd name="connsiteX509" fmla="*/ 4551413 w 6303242"/>
                <a:gd name="connsiteY509" fmla="*/ 5179151 h 6303163"/>
                <a:gd name="connsiteX510" fmla="*/ 4623492 w 6303242"/>
                <a:gd name="connsiteY510" fmla="*/ 5251230 h 6303163"/>
                <a:gd name="connsiteX511" fmla="*/ 4551413 w 6303242"/>
                <a:gd name="connsiteY511" fmla="*/ 5323309 h 6303163"/>
                <a:gd name="connsiteX512" fmla="*/ 4479334 w 6303242"/>
                <a:gd name="connsiteY512" fmla="*/ 5251230 h 6303163"/>
                <a:gd name="connsiteX513" fmla="*/ 4551413 w 6303242"/>
                <a:gd name="connsiteY513" fmla="*/ 5179151 h 6303163"/>
                <a:gd name="connsiteX514" fmla="*/ 3991496 w 6303242"/>
                <a:gd name="connsiteY514" fmla="*/ 5179151 h 6303163"/>
                <a:gd name="connsiteX515" fmla="*/ 4063575 w 6303242"/>
                <a:gd name="connsiteY515" fmla="*/ 5251230 h 6303163"/>
                <a:gd name="connsiteX516" fmla="*/ 4019552 w 6303242"/>
                <a:gd name="connsiteY516" fmla="*/ 5317644 h 6303163"/>
                <a:gd name="connsiteX517" fmla="*/ 4001846 w 6303242"/>
                <a:gd name="connsiteY517" fmla="*/ 5321219 h 6303163"/>
                <a:gd name="connsiteX518" fmla="*/ 4019552 w 6303242"/>
                <a:gd name="connsiteY518" fmla="*/ 5324794 h 6303163"/>
                <a:gd name="connsiteX519" fmla="*/ 4051265 w 6303242"/>
                <a:gd name="connsiteY519" fmla="*/ 5350909 h 6303163"/>
                <a:gd name="connsiteX520" fmla="*/ 4061059 w 6303242"/>
                <a:gd name="connsiteY520" fmla="*/ 5382972 h 6303163"/>
                <a:gd name="connsiteX521" fmla="*/ 4065060 w 6303242"/>
                <a:gd name="connsiteY521" fmla="*/ 5363152 h 6303163"/>
                <a:gd name="connsiteX522" fmla="*/ 4131475 w 6303242"/>
                <a:gd name="connsiteY522" fmla="*/ 5319130 h 6303163"/>
                <a:gd name="connsiteX523" fmla="*/ 4197889 w 6303242"/>
                <a:gd name="connsiteY523" fmla="*/ 5363152 h 6303163"/>
                <a:gd name="connsiteX524" fmla="*/ 4201464 w 6303242"/>
                <a:gd name="connsiteY524" fmla="*/ 5380859 h 6303163"/>
                <a:gd name="connsiteX525" fmla="*/ 4205039 w 6303242"/>
                <a:gd name="connsiteY525" fmla="*/ 5363152 h 6303163"/>
                <a:gd name="connsiteX526" fmla="*/ 4243398 w 6303242"/>
                <a:gd name="connsiteY526" fmla="*/ 5324794 h 6303163"/>
                <a:gd name="connsiteX527" fmla="*/ 4261104 w 6303242"/>
                <a:gd name="connsiteY527" fmla="*/ 5321219 h 6303163"/>
                <a:gd name="connsiteX528" fmla="*/ 4243398 w 6303242"/>
                <a:gd name="connsiteY528" fmla="*/ 5317644 h 6303163"/>
                <a:gd name="connsiteX529" fmla="*/ 4199375 w 6303242"/>
                <a:gd name="connsiteY529" fmla="*/ 5251230 h 6303163"/>
                <a:gd name="connsiteX530" fmla="*/ 4271454 w 6303242"/>
                <a:gd name="connsiteY530" fmla="*/ 5179151 h 6303163"/>
                <a:gd name="connsiteX531" fmla="*/ 4343533 w 6303242"/>
                <a:gd name="connsiteY531" fmla="*/ 5251230 h 6303163"/>
                <a:gd name="connsiteX532" fmla="*/ 4299510 w 6303242"/>
                <a:gd name="connsiteY532" fmla="*/ 5317644 h 6303163"/>
                <a:gd name="connsiteX533" fmla="*/ 4281804 w 6303242"/>
                <a:gd name="connsiteY533" fmla="*/ 5321219 h 6303163"/>
                <a:gd name="connsiteX534" fmla="*/ 4299510 w 6303242"/>
                <a:gd name="connsiteY534" fmla="*/ 5324794 h 6303163"/>
                <a:gd name="connsiteX535" fmla="*/ 4343533 w 6303242"/>
                <a:gd name="connsiteY535" fmla="*/ 5391209 h 6303163"/>
                <a:gd name="connsiteX536" fmla="*/ 4271454 w 6303242"/>
                <a:gd name="connsiteY536" fmla="*/ 5463288 h 6303163"/>
                <a:gd name="connsiteX537" fmla="*/ 4205039 w 6303242"/>
                <a:gd name="connsiteY537" fmla="*/ 5419265 h 6303163"/>
                <a:gd name="connsiteX538" fmla="*/ 4201464 w 6303242"/>
                <a:gd name="connsiteY538" fmla="*/ 5401558 h 6303163"/>
                <a:gd name="connsiteX539" fmla="*/ 4197889 w 6303242"/>
                <a:gd name="connsiteY539" fmla="*/ 5419265 h 6303163"/>
                <a:gd name="connsiteX540" fmla="*/ 4171775 w 6303242"/>
                <a:gd name="connsiteY540" fmla="*/ 5450978 h 6303163"/>
                <a:gd name="connsiteX541" fmla="*/ 4139712 w 6303242"/>
                <a:gd name="connsiteY541" fmla="*/ 5460772 h 6303163"/>
                <a:gd name="connsiteX542" fmla="*/ 4159531 w 6303242"/>
                <a:gd name="connsiteY542" fmla="*/ 5464773 h 6303163"/>
                <a:gd name="connsiteX543" fmla="*/ 4203554 w 6303242"/>
                <a:gd name="connsiteY543" fmla="*/ 5531188 h 6303163"/>
                <a:gd name="connsiteX544" fmla="*/ 4131475 w 6303242"/>
                <a:gd name="connsiteY544" fmla="*/ 5603267 h 6303163"/>
                <a:gd name="connsiteX545" fmla="*/ 4059396 w 6303242"/>
                <a:gd name="connsiteY545" fmla="*/ 5531188 h 6303163"/>
                <a:gd name="connsiteX546" fmla="*/ 4103419 w 6303242"/>
                <a:gd name="connsiteY546" fmla="*/ 5464773 h 6303163"/>
                <a:gd name="connsiteX547" fmla="*/ 4123238 w 6303242"/>
                <a:gd name="connsiteY547" fmla="*/ 5460772 h 6303163"/>
                <a:gd name="connsiteX548" fmla="*/ 4091175 w 6303242"/>
                <a:gd name="connsiteY548" fmla="*/ 5450978 h 6303163"/>
                <a:gd name="connsiteX549" fmla="*/ 4065060 w 6303242"/>
                <a:gd name="connsiteY549" fmla="*/ 5419265 h 6303163"/>
                <a:gd name="connsiteX550" fmla="*/ 4061485 w 6303242"/>
                <a:gd name="connsiteY550" fmla="*/ 5401558 h 6303163"/>
                <a:gd name="connsiteX551" fmla="*/ 4057911 w 6303242"/>
                <a:gd name="connsiteY551" fmla="*/ 5419265 h 6303163"/>
                <a:gd name="connsiteX552" fmla="*/ 3991496 w 6303242"/>
                <a:gd name="connsiteY552" fmla="*/ 5463288 h 6303163"/>
                <a:gd name="connsiteX553" fmla="*/ 3919417 w 6303242"/>
                <a:gd name="connsiteY553" fmla="*/ 5391209 h 6303163"/>
                <a:gd name="connsiteX554" fmla="*/ 3963440 w 6303242"/>
                <a:gd name="connsiteY554" fmla="*/ 5324794 h 6303163"/>
                <a:gd name="connsiteX555" fmla="*/ 3981146 w 6303242"/>
                <a:gd name="connsiteY555" fmla="*/ 5321219 h 6303163"/>
                <a:gd name="connsiteX556" fmla="*/ 3963440 w 6303242"/>
                <a:gd name="connsiteY556" fmla="*/ 5317644 h 6303163"/>
                <a:gd name="connsiteX557" fmla="*/ 3919417 w 6303242"/>
                <a:gd name="connsiteY557" fmla="*/ 5251230 h 6303163"/>
                <a:gd name="connsiteX558" fmla="*/ 3991496 w 6303242"/>
                <a:gd name="connsiteY558" fmla="*/ 5179151 h 6303163"/>
                <a:gd name="connsiteX559" fmla="*/ 1611850 w 6303242"/>
                <a:gd name="connsiteY559" fmla="*/ 5179151 h 6303163"/>
                <a:gd name="connsiteX560" fmla="*/ 1683929 w 6303242"/>
                <a:gd name="connsiteY560" fmla="*/ 5251230 h 6303163"/>
                <a:gd name="connsiteX561" fmla="*/ 1639906 w 6303242"/>
                <a:gd name="connsiteY561" fmla="*/ 5317644 h 6303163"/>
                <a:gd name="connsiteX562" fmla="*/ 1622199 w 6303242"/>
                <a:gd name="connsiteY562" fmla="*/ 5321219 h 6303163"/>
                <a:gd name="connsiteX563" fmla="*/ 1639906 w 6303242"/>
                <a:gd name="connsiteY563" fmla="*/ 5324794 h 6303163"/>
                <a:gd name="connsiteX564" fmla="*/ 1671619 w 6303242"/>
                <a:gd name="connsiteY564" fmla="*/ 5350909 h 6303163"/>
                <a:gd name="connsiteX565" fmla="*/ 1681413 w 6303242"/>
                <a:gd name="connsiteY565" fmla="*/ 5382972 h 6303163"/>
                <a:gd name="connsiteX566" fmla="*/ 1685414 w 6303242"/>
                <a:gd name="connsiteY566" fmla="*/ 5363152 h 6303163"/>
                <a:gd name="connsiteX567" fmla="*/ 1751829 w 6303242"/>
                <a:gd name="connsiteY567" fmla="*/ 5319130 h 6303163"/>
                <a:gd name="connsiteX568" fmla="*/ 1818244 w 6303242"/>
                <a:gd name="connsiteY568" fmla="*/ 5363152 h 6303163"/>
                <a:gd name="connsiteX569" fmla="*/ 1821818 w 6303242"/>
                <a:gd name="connsiteY569" fmla="*/ 5380859 h 6303163"/>
                <a:gd name="connsiteX570" fmla="*/ 1825393 w 6303242"/>
                <a:gd name="connsiteY570" fmla="*/ 5363152 h 6303163"/>
                <a:gd name="connsiteX571" fmla="*/ 1891808 w 6303242"/>
                <a:gd name="connsiteY571" fmla="*/ 5319130 h 6303163"/>
                <a:gd name="connsiteX572" fmla="*/ 1963887 w 6303242"/>
                <a:gd name="connsiteY572" fmla="*/ 5391209 h 6303163"/>
                <a:gd name="connsiteX573" fmla="*/ 1919864 w 6303242"/>
                <a:gd name="connsiteY573" fmla="*/ 5457623 h 6303163"/>
                <a:gd name="connsiteX574" fmla="*/ 1902157 w 6303242"/>
                <a:gd name="connsiteY574" fmla="*/ 5461198 h 6303163"/>
                <a:gd name="connsiteX575" fmla="*/ 1919864 w 6303242"/>
                <a:gd name="connsiteY575" fmla="*/ 5464773 h 6303163"/>
                <a:gd name="connsiteX576" fmla="*/ 1951577 w 6303242"/>
                <a:gd name="connsiteY576" fmla="*/ 5490888 h 6303163"/>
                <a:gd name="connsiteX577" fmla="*/ 1961371 w 6303242"/>
                <a:gd name="connsiteY577" fmla="*/ 5522951 h 6303163"/>
                <a:gd name="connsiteX578" fmla="*/ 1965372 w 6303242"/>
                <a:gd name="connsiteY578" fmla="*/ 5503131 h 6303163"/>
                <a:gd name="connsiteX579" fmla="*/ 2031787 w 6303242"/>
                <a:gd name="connsiteY579" fmla="*/ 5459109 h 6303163"/>
                <a:gd name="connsiteX580" fmla="*/ 2103866 w 6303242"/>
                <a:gd name="connsiteY580" fmla="*/ 5531188 h 6303163"/>
                <a:gd name="connsiteX581" fmla="*/ 2031787 w 6303242"/>
                <a:gd name="connsiteY581" fmla="*/ 5603267 h 6303163"/>
                <a:gd name="connsiteX582" fmla="*/ 1965372 w 6303242"/>
                <a:gd name="connsiteY582" fmla="*/ 5559244 h 6303163"/>
                <a:gd name="connsiteX583" fmla="*/ 1961797 w 6303242"/>
                <a:gd name="connsiteY583" fmla="*/ 5541537 h 6303163"/>
                <a:gd name="connsiteX584" fmla="*/ 1958222 w 6303242"/>
                <a:gd name="connsiteY584" fmla="*/ 5559244 h 6303163"/>
                <a:gd name="connsiteX585" fmla="*/ 1891808 w 6303242"/>
                <a:gd name="connsiteY585" fmla="*/ 5603267 h 6303163"/>
                <a:gd name="connsiteX586" fmla="*/ 1825393 w 6303242"/>
                <a:gd name="connsiteY586" fmla="*/ 5559244 h 6303163"/>
                <a:gd name="connsiteX587" fmla="*/ 1821818 w 6303242"/>
                <a:gd name="connsiteY587" fmla="*/ 5541537 h 6303163"/>
                <a:gd name="connsiteX588" fmla="*/ 1818244 w 6303242"/>
                <a:gd name="connsiteY588" fmla="*/ 5559244 h 6303163"/>
                <a:gd name="connsiteX589" fmla="*/ 1792129 w 6303242"/>
                <a:gd name="connsiteY589" fmla="*/ 5590957 h 6303163"/>
                <a:gd name="connsiteX590" fmla="*/ 1760066 w 6303242"/>
                <a:gd name="connsiteY590" fmla="*/ 5600751 h 6303163"/>
                <a:gd name="connsiteX591" fmla="*/ 1779885 w 6303242"/>
                <a:gd name="connsiteY591" fmla="*/ 5604752 h 6303163"/>
                <a:gd name="connsiteX592" fmla="*/ 1823908 w 6303242"/>
                <a:gd name="connsiteY592" fmla="*/ 5671167 h 6303163"/>
                <a:gd name="connsiteX593" fmla="*/ 1751829 w 6303242"/>
                <a:gd name="connsiteY593" fmla="*/ 5743246 h 6303163"/>
                <a:gd name="connsiteX594" fmla="*/ 1685414 w 6303242"/>
                <a:gd name="connsiteY594" fmla="*/ 5699223 h 6303163"/>
                <a:gd name="connsiteX595" fmla="*/ 1681839 w 6303242"/>
                <a:gd name="connsiteY595" fmla="*/ 5681516 h 6303163"/>
                <a:gd name="connsiteX596" fmla="*/ 1678264 w 6303242"/>
                <a:gd name="connsiteY596" fmla="*/ 5699223 h 6303163"/>
                <a:gd name="connsiteX597" fmla="*/ 1611850 w 6303242"/>
                <a:gd name="connsiteY597" fmla="*/ 5743246 h 6303163"/>
                <a:gd name="connsiteX598" fmla="*/ 1545435 w 6303242"/>
                <a:gd name="connsiteY598" fmla="*/ 5699223 h 6303163"/>
                <a:gd name="connsiteX599" fmla="*/ 1541860 w 6303242"/>
                <a:gd name="connsiteY599" fmla="*/ 5681516 h 6303163"/>
                <a:gd name="connsiteX600" fmla="*/ 1538286 w 6303242"/>
                <a:gd name="connsiteY600" fmla="*/ 5699223 h 6303163"/>
                <a:gd name="connsiteX601" fmla="*/ 1471871 w 6303242"/>
                <a:gd name="connsiteY601" fmla="*/ 5743246 h 6303163"/>
                <a:gd name="connsiteX602" fmla="*/ 1405456 w 6303242"/>
                <a:gd name="connsiteY602" fmla="*/ 5699223 h 6303163"/>
                <a:gd name="connsiteX603" fmla="*/ 1401881 w 6303242"/>
                <a:gd name="connsiteY603" fmla="*/ 5681516 h 6303163"/>
                <a:gd name="connsiteX604" fmla="*/ 1398306 w 6303242"/>
                <a:gd name="connsiteY604" fmla="*/ 5699223 h 6303163"/>
                <a:gd name="connsiteX605" fmla="*/ 1372192 w 6303242"/>
                <a:gd name="connsiteY605" fmla="*/ 5730936 h 6303163"/>
                <a:gd name="connsiteX606" fmla="*/ 1340129 w 6303242"/>
                <a:gd name="connsiteY606" fmla="*/ 5740730 h 6303163"/>
                <a:gd name="connsiteX607" fmla="*/ 1359948 w 6303242"/>
                <a:gd name="connsiteY607" fmla="*/ 5744731 h 6303163"/>
                <a:gd name="connsiteX608" fmla="*/ 1403971 w 6303242"/>
                <a:gd name="connsiteY608" fmla="*/ 5811146 h 6303163"/>
                <a:gd name="connsiteX609" fmla="*/ 1359948 w 6303242"/>
                <a:gd name="connsiteY609" fmla="*/ 5877560 h 6303163"/>
                <a:gd name="connsiteX610" fmla="*/ 1342239 w 6303242"/>
                <a:gd name="connsiteY610" fmla="*/ 5881136 h 6303163"/>
                <a:gd name="connsiteX611" fmla="*/ 1359948 w 6303242"/>
                <a:gd name="connsiteY611" fmla="*/ 5884711 h 6303163"/>
                <a:gd name="connsiteX612" fmla="*/ 1391661 w 6303242"/>
                <a:gd name="connsiteY612" fmla="*/ 5910826 h 6303163"/>
                <a:gd name="connsiteX613" fmla="*/ 1401455 w 6303242"/>
                <a:gd name="connsiteY613" fmla="*/ 5942889 h 6303163"/>
                <a:gd name="connsiteX614" fmla="*/ 1405456 w 6303242"/>
                <a:gd name="connsiteY614" fmla="*/ 5923069 h 6303163"/>
                <a:gd name="connsiteX615" fmla="*/ 1471871 w 6303242"/>
                <a:gd name="connsiteY615" fmla="*/ 5879047 h 6303163"/>
                <a:gd name="connsiteX616" fmla="*/ 1538286 w 6303242"/>
                <a:gd name="connsiteY616" fmla="*/ 5923069 h 6303163"/>
                <a:gd name="connsiteX617" fmla="*/ 1541860 w 6303242"/>
                <a:gd name="connsiteY617" fmla="*/ 5940776 h 6303163"/>
                <a:gd name="connsiteX618" fmla="*/ 1545435 w 6303242"/>
                <a:gd name="connsiteY618" fmla="*/ 5923069 h 6303163"/>
                <a:gd name="connsiteX619" fmla="*/ 1611850 w 6303242"/>
                <a:gd name="connsiteY619" fmla="*/ 5879047 h 6303163"/>
                <a:gd name="connsiteX620" fmla="*/ 1683929 w 6303242"/>
                <a:gd name="connsiteY620" fmla="*/ 5951126 h 6303163"/>
                <a:gd name="connsiteX621" fmla="*/ 1639906 w 6303242"/>
                <a:gd name="connsiteY621" fmla="*/ 6017540 h 6303163"/>
                <a:gd name="connsiteX622" fmla="*/ 1622199 w 6303242"/>
                <a:gd name="connsiteY622" fmla="*/ 6021115 h 6303163"/>
                <a:gd name="connsiteX623" fmla="*/ 1639906 w 6303242"/>
                <a:gd name="connsiteY623" fmla="*/ 6024690 h 6303163"/>
                <a:gd name="connsiteX624" fmla="*/ 1683929 w 6303242"/>
                <a:gd name="connsiteY624" fmla="*/ 6091105 h 6303163"/>
                <a:gd name="connsiteX625" fmla="*/ 1611850 w 6303242"/>
                <a:gd name="connsiteY625" fmla="*/ 6163184 h 6303163"/>
                <a:gd name="connsiteX626" fmla="*/ 1545435 w 6303242"/>
                <a:gd name="connsiteY626" fmla="*/ 6119161 h 6303163"/>
                <a:gd name="connsiteX627" fmla="*/ 1541860 w 6303242"/>
                <a:gd name="connsiteY627" fmla="*/ 6101454 h 6303163"/>
                <a:gd name="connsiteX628" fmla="*/ 1538286 w 6303242"/>
                <a:gd name="connsiteY628" fmla="*/ 6119161 h 6303163"/>
                <a:gd name="connsiteX629" fmla="*/ 1512171 w 6303242"/>
                <a:gd name="connsiteY629" fmla="*/ 6150874 h 6303163"/>
                <a:gd name="connsiteX630" fmla="*/ 1480108 w 6303242"/>
                <a:gd name="connsiteY630" fmla="*/ 6160668 h 6303163"/>
                <a:gd name="connsiteX631" fmla="*/ 1499927 w 6303242"/>
                <a:gd name="connsiteY631" fmla="*/ 6164670 h 6303163"/>
                <a:gd name="connsiteX632" fmla="*/ 1543950 w 6303242"/>
                <a:gd name="connsiteY632" fmla="*/ 6231084 h 6303163"/>
                <a:gd name="connsiteX633" fmla="*/ 1471871 w 6303242"/>
                <a:gd name="connsiteY633" fmla="*/ 6303163 h 6303163"/>
                <a:gd name="connsiteX634" fmla="*/ 1399792 w 6303242"/>
                <a:gd name="connsiteY634" fmla="*/ 6231084 h 6303163"/>
                <a:gd name="connsiteX635" fmla="*/ 1443815 w 6303242"/>
                <a:gd name="connsiteY635" fmla="*/ 6164670 h 6303163"/>
                <a:gd name="connsiteX636" fmla="*/ 1461521 w 6303242"/>
                <a:gd name="connsiteY636" fmla="*/ 6161095 h 6303163"/>
                <a:gd name="connsiteX637" fmla="*/ 1443815 w 6303242"/>
                <a:gd name="connsiteY637" fmla="*/ 6157519 h 6303163"/>
                <a:gd name="connsiteX638" fmla="*/ 1399792 w 6303242"/>
                <a:gd name="connsiteY638" fmla="*/ 6091105 h 6303163"/>
                <a:gd name="connsiteX639" fmla="*/ 1443815 w 6303242"/>
                <a:gd name="connsiteY639" fmla="*/ 6024690 h 6303163"/>
                <a:gd name="connsiteX640" fmla="*/ 1463634 w 6303242"/>
                <a:gd name="connsiteY640" fmla="*/ 6020689 h 6303163"/>
                <a:gd name="connsiteX641" fmla="*/ 1431571 w 6303242"/>
                <a:gd name="connsiteY641" fmla="*/ 6010895 h 6303163"/>
                <a:gd name="connsiteX642" fmla="*/ 1405456 w 6303242"/>
                <a:gd name="connsiteY642" fmla="*/ 5979182 h 6303163"/>
                <a:gd name="connsiteX643" fmla="*/ 1401881 w 6303242"/>
                <a:gd name="connsiteY643" fmla="*/ 5961475 h 6303163"/>
                <a:gd name="connsiteX644" fmla="*/ 1398306 w 6303242"/>
                <a:gd name="connsiteY644" fmla="*/ 5979182 h 6303163"/>
                <a:gd name="connsiteX645" fmla="*/ 1331892 w 6303242"/>
                <a:gd name="connsiteY645" fmla="*/ 6023205 h 6303163"/>
                <a:gd name="connsiteX646" fmla="*/ 1265477 w 6303242"/>
                <a:gd name="connsiteY646" fmla="*/ 5979182 h 6303163"/>
                <a:gd name="connsiteX647" fmla="*/ 1261902 w 6303242"/>
                <a:gd name="connsiteY647" fmla="*/ 5961473 h 6303163"/>
                <a:gd name="connsiteX648" fmla="*/ 1258326 w 6303242"/>
                <a:gd name="connsiteY648" fmla="*/ 5979182 h 6303163"/>
                <a:gd name="connsiteX649" fmla="*/ 1191912 w 6303242"/>
                <a:gd name="connsiteY649" fmla="*/ 6023205 h 6303163"/>
                <a:gd name="connsiteX650" fmla="*/ 1119833 w 6303242"/>
                <a:gd name="connsiteY650" fmla="*/ 5951126 h 6303163"/>
                <a:gd name="connsiteX651" fmla="*/ 1163856 w 6303242"/>
                <a:gd name="connsiteY651" fmla="*/ 5884711 h 6303163"/>
                <a:gd name="connsiteX652" fmla="*/ 1181565 w 6303242"/>
                <a:gd name="connsiteY652" fmla="*/ 5881136 h 6303163"/>
                <a:gd name="connsiteX653" fmla="*/ 1163856 w 6303242"/>
                <a:gd name="connsiteY653" fmla="*/ 5877560 h 6303163"/>
                <a:gd name="connsiteX654" fmla="*/ 1119833 w 6303242"/>
                <a:gd name="connsiteY654" fmla="*/ 5811146 h 6303163"/>
                <a:gd name="connsiteX655" fmla="*/ 1163856 w 6303242"/>
                <a:gd name="connsiteY655" fmla="*/ 5744731 h 6303163"/>
                <a:gd name="connsiteX656" fmla="*/ 1181562 w 6303242"/>
                <a:gd name="connsiteY656" fmla="*/ 5741156 h 6303163"/>
                <a:gd name="connsiteX657" fmla="*/ 1163856 w 6303242"/>
                <a:gd name="connsiteY657" fmla="*/ 5737581 h 6303163"/>
                <a:gd name="connsiteX658" fmla="*/ 1119833 w 6303242"/>
                <a:gd name="connsiteY658" fmla="*/ 5671167 h 6303163"/>
                <a:gd name="connsiteX659" fmla="*/ 1191912 w 6303242"/>
                <a:gd name="connsiteY659" fmla="*/ 5599088 h 6303163"/>
                <a:gd name="connsiteX660" fmla="*/ 1258326 w 6303242"/>
                <a:gd name="connsiteY660" fmla="*/ 5643110 h 6303163"/>
                <a:gd name="connsiteX661" fmla="*/ 1261902 w 6303242"/>
                <a:gd name="connsiteY661" fmla="*/ 5660820 h 6303163"/>
                <a:gd name="connsiteX662" fmla="*/ 1265477 w 6303242"/>
                <a:gd name="connsiteY662" fmla="*/ 5643110 h 6303163"/>
                <a:gd name="connsiteX663" fmla="*/ 1303836 w 6303242"/>
                <a:gd name="connsiteY663" fmla="*/ 5604752 h 6303163"/>
                <a:gd name="connsiteX664" fmla="*/ 1321542 w 6303242"/>
                <a:gd name="connsiteY664" fmla="*/ 5601177 h 6303163"/>
                <a:gd name="connsiteX665" fmla="*/ 1303836 w 6303242"/>
                <a:gd name="connsiteY665" fmla="*/ 5597602 h 6303163"/>
                <a:gd name="connsiteX666" fmla="*/ 1259813 w 6303242"/>
                <a:gd name="connsiteY666" fmla="*/ 5531188 h 6303163"/>
                <a:gd name="connsiteX667" fmla="*/ 1331892 w 6303242"/>
                <a:gd name="connsiteY667" fmla="*/ 5459109 h 6303163"/>
                <a:gd name="connsiteX668" fmla="*/ 1403971 w 6303242"/>
                <a:gd name="connsiteY668" fmla="*/ 5531188 h 6303163"/>
                <a:gd name="connsiteX669" fmla="*/ 1359948 w 6303242"/>
                <a:gd name="connsiteY669" fmla="*/ 5597602 h 6303163"/>
                <a:gd name="connsiteX670" fmla="*/ 1342241 w 6303242"/>
                <a:gd name="connsiteY670" fmla="*/ 5601177 h 6303163"/>
                <a:gd name="connsiteX671" fmla="*/ 1359948 w 6303242"/>
                <a:gd name="connsiteY671" fmla="*/ 5604752 h 6303163"/>
                <a:gd name="connsiteX672" fmla="*/ 1391661 w 6303242"/>
                <a:gd name="connsiteY672" fmla="*/ 5630867 h 6303163"/>
                <a:gd name="connsiteX673" fmla="*/ 1401455 w 6303242"/>
                <a:gd name="connsiteY673" fmla="*/ 5662930 h 6303163"/>
                <a:gd name="connsiteX674" fmla="*/ 1405456 w 6303242"/>
                <a:gd name="connsiteY674" fmla="*/ 5643110 h 6303163"/>
                <a:gd name="connsiteX675" fmla="*/ 1471871 w 6303242"/>
                <a:gd name="connsiteY675" fmla="*/ 5599088 h 6303163"/>
                <a:gd name="connsiteX676" fmla="*/ 1538286 w 6303242"/>
                <a:gd name="connsiteY676" fmla="*/ 5643110 h 6303163"/>
                <a:gd name="connsiteX677" fmla="*/ 1541860 w 6303242"/>
                <a:gd name="connsiteY677" fmla="*/ 5660817 h 6303163"/>
                <a:gd name="connsiteX678" fmla="*/ 1545435 w 6303242"/>
                <a:gd name="connsiteY678" fmla="*/ 5643110 h 6303163"/>
                <a:gd name="connsiteX679" fmla="*/ 1583794 w 6303242"/>
                <a:gd name="connsiteY679" fmla="*/ 5604752 h 6303163"/>
                <a:gd name="connsiteX680" fmla="*/ 1601500 w 6303242"/>
                <a:gd name="connsiteY680" fmla="*/ 5601177 h 6303163"/>
                <a:gd name="connsiteX681" fmla="*/ 1583794 w 6303242"/>
                <a:gd name="connsiteY681" fmla="*/ 5597602 h 6303163"/>
                <a:gd name="connsiteX682" fmla="*/ 1539771 w 6303242"/>
                <a:gd name="connsiteY682" fmla="*/ 5531188 h 6303163"/>
                <a:gd name="connsiteX683" fmla="*/ 1583794 w 6303242"/>
                <a:gd name="connsiteY683" fmla="*/ 5464773 h 6303163"/>
                <a:gd name="connsiteX684" fmla="*/ 1601500 w 6303242"/>
                <a:gd name="connsiteY684" fmla="*/ 5461198 h 6303163"/>
                <a:gd name="connsiteX685" fmla="*/ 1583794 w 6303242"/>
                <a:gd name="connsiteY685" fmla="*/ 5457623 h 6303163"/>
                <a:gd name="connsiteX686" fmla="*/ 1539771 w 6303242"/>
                <a:gd name="connsiteY686" fmla="*/ 5391209 h 6303163"/>
                <a:gd name="connsiteX687" fmla="*/ 1583794 w 6303242"/>
                <a:gd name="connsiteY687" fmla="*/ 5324794 h 6303163"/>
                <a:gd name="connsiteX688" fmla="*/ 1601500 w 6303242"/>
                <a:gd name="connsiteY688" fmla="*/ 5321219 h 6303163"/>
                <a:gd name="connsiteX689" fmla="*/ 1583794 w 6303242"/>
                <a:gd name="connsiteY689" fmla="*/ 5317644 h 6303163"/>
                <a:gd name="connsiteX690" fmla="*/ 1539771 w 6303242"/>
                <a:gd name="connsiteY690" fmla="*/ 5251230 h 6303163"/>
                <a:gd name="connsiteX691" fmla="*/ 1611850 w 6303242"/>
                <a:gd name="connsiteY691" fmla="*/ 5179151 h 6303163"/>
                <a:gd name="connsiteX692" fmla="*/ 5741235 w 6303242"/>
                <a:gd name="connsiteY692" fmla="*/ 5121599 h 6303163"/>
                <a:gd name="connsiteX693" fmla="*/ 5737661 w 6303242"/>
                <a:gd name="connsiteY693" fmla="*/ 5139306 h 6303163"/>
                <a:gd name="connsiteX694" fmla="*/ 5711546 w 6303242"/>
                <a:gd name="connsiteY694" fmla="*/ 5171019 h 6303163"/>
                <a:gd name="connsiteX695" fmla="*/ 5679481 w 6303242"/>
                <a:gd name="connsiteY695" fmla="*/ 5180813 h 6303163"/>
                <a:gd name="connsiteX696" fmla="*/ 5699302 w 6303242"/>
                <a:gd name="connsiteY696" fmla="*/ 5184815 h 6303163"/>
                <a:gd name="connsiteX697" fmla="*/ 5731015 w 6303242"/>
                <a:gd name="connsiteY697" fmla="*/ 5210930 h 6303163"/>
                <a:gd name="connsiteX698" fmla="*/ 5740809 w 6303242"/>
                <a:gd name="connsiteY698" fmla="*/ 5242993 h 6303163"/>
                <a:gd name="connsiteX699" fmla="*/ 5744810 w 6303242"/>
                <a:gd name="connsiteY699" fmla="*/ 5223173 h 6303163"/>
                <a:gd name="connsiteX700" fmla="*/ 5783169 w 6303242"/>
                <a:gd name="connsiteY700" fmla="*/ 5184815 h 6303163"/>
                <a:gd name="connsiteX701" fmla="*/ 5802990 w 6303242"/>
                <a:gd name="connsiteY701" fmla="*/ 5180813 h 6303163"/>
                <a:gd name="connsiteX702" fmla="*/ 5770925 w 6303242"/>
                <a:gd name="connsiteY702" fmla="*/ 5171019 h 6303163"/>
                <a:gd name="connsiteX703" fmla="*/ 5744810 w 6303242"/>
                <a:gd name="connsiteY703" fmla="*/ 5139306 h 6303163"/>
                <a:gd name="connsiteX704" fmla="*/ 2941652 w 6303242"/>
                <a:gd name="connsiteY704" fmla="*/ 5121599 h 6303163"/>
                <a:gd name="connsiteX705" fmla="*/ 2938078 w 6303242"/>
                <a:gd name="connsiteY705" fmla="*/ 5139306 h 6303163"/>
                <a:gd name="connsiteX706" fmla="*/ 2911963 w 6303242"/>
                <a:gd name="connsiteY706" fmla="*/ 5171019 h 6303163"/>
                <a:gd name="connsiteX707" fmla="*/ 2879898 w 6303242"/>
                <a:gd name="connsiteY707" fmla="*/ 5180813 h 6303163"/>
                <a:gd name="connsiteX708" fmla="*/ 2899719 w 6303242"/>
                <a:gd name="connsiteY708" fmla="*/ 5184815 h 6303163"/>
                <a:gd name="connsiteX709" fmla="*/ 2943742 w 6303242"/>
                <a:gd name="connsiteY709" fmla="*/ 5251230 h 6303163"/>
                <a:gd name="connsiteX710" fmla="*/ 2899719 w 6303242"/>
                <a:gd name="connsiteY710" fmla="*/ 5317644 h 6303163"/>
                <a:gd name="connsiteX711" fmla="*/ 2882013 w 6303242"/>
                <a:gd name="connsiteY711" fmla="*/ 5321219 h 6303163"/>
                <a:gd name="connsiteX712" fmla="*/ 2899719 w 6303242"/>
                <a:gd name="connsiteY712" fmla="*/ 5324794 h 6303163"/>
                <a:gd name="connsiteX713" fmla="*/ 2943742 w 6303242"/>
                <a:gd name="connsiteY713" fmla="*/ 5391209 h 6303163"/>
                <a:gd name="connsiteX714" fmla="*/ 2899719 w 6303242"/>
                <a:gd name="connsiteY714" fmla="*/ 5457623 h 6303163"/>
                <a:gd name="connsiteX715" fmla="*/ 2882013 w 6303242"/>
                <a:gd name="connsiteY715" fmla="*/ 5461198 h 6303163"/>
                <a:gd name="connsiteX716" fmla="*/ 2899719 w 6303242"/>
                <a:gd name="connsiteY716" fmla="*/ 5464773 h 6303163"/>
                <a:gd name="connsiteX717" fmla="*/ 2943742 w 6303242"/>
                <a:gd name="connsiteY717" fmla="*/ 5531188 h 6303163"/>
                <a:gd name="connsiteX718" fmla="*/ 2899719 w 6303242"/>
                <a:gd name="connsiteY718" fmla="*/ 5597602 h 6303163"/>
                <a:gd name="connsiteX719" fmla="*/ 2882013 w 6303242"/>
                <a:gd name="connsiteY719" fmla="*/ 5601177 h 6303163"/>
                <a:gd name="connsiteX720" fmla="*/ 2899719 w 6303242"/>
                <a:gd name="connsiteY720" fmla="*/ 5604752 h 6303163"/>
                <a:gd name="connsiteX721" fmla="*/ 2931432 w 6303242"/>
                <a:gd name="connsiteY721" fmla="*/ 5630867 h 6303163"/>
                <a:gd name="connsiteX722" fmla="*/ 2941226 w 6303242"/>
                <a:gd name="connsiteY722" fmla="*/ 5662930 h 6303163"/>
                <a:gd name="connsiteX723" fmla="*/ 2945227 w 6303242"/>
                <a:gd name="connsiteY723" fmla="*/ 5643110 h 6303163"/>
                <a:gd name="connsiteX724" fmla="*/ 3011642 w 6303242"/>
                <a:gd name="connsiteY724" fmla="*/ 5599088 h 6303163"/>
                <a:gd name="connsiteX725" fmla="*/ 3078056 w 6303242"/>
                <a:gd name="connsiteY725" fmla="*/ 5643110 h 6303163"/>
                <a:gd name="connsiteX726" fmla="*/ 3081631 w 6303242"/>
                <a:gd name="connsiteY726" fmla="*/ 5660817 h 6303163"/>
                <a:gd name="connsiteX727" fmla="*/ 3085206 w 6303242"/>
                <a:gd name="connsiteY727" fmla="*/ 5643110 h 6303163"/>
                <a:gd name="connsiteX728" fmla="*/ 3151621 w 6303242"/>
                <a:gd name="connsiteY728" fmla="*/ 5599088 h 6303163"/>
                <a:gd name="connsiteX729" fmla="*/ 3218035 w 6303242"/>
                <a:gd name="connsiteY729" fmla="*/ 5643110 h 6303163"/>
                <a:gd name="connsiteX730" fmla="*/ 3221610 w 6303242"/>
                <a:gd name="connsiteY730" fmla="*/ 5660817 h 6303163"/>
                <a:gd name="connsiteX731" fmla="*/ 3225185 w 6303242"/>
                <a:gd name="connsiteY731" fmla="*/ 5643110 h 6303163"/>
                <a:gd name="connsiteX732" fmla="*/ 3291600 w 6303242"/>
                <a:gd name="connsiteY732" fmla="*/ 5599088 h 6303163"/>
                <a:gd name="connsiteX733" fmla="*/ 3358014 w 6303242"/>
                <a:gd name="connsiteY733" fmla="*/ 5643110 h 6303163"/>
                <a:gd name="connsiteX734" fmla="*/ 3361589 w 6303242"/>
                <a:gd name="connsiteY734" fmla="*/ 5660817 h 6303163"/>
                <a:gd name="connsiteX735" fmla="*/ 3365164 w 6303242"/>
                <a:gd name="connsiteY735" fmla="*/ 5643110 h 6303163"/>
                <a:gd name="connsiteX736" fmla="*/ 3403522 w 6303242"/>
                <a:gd name="connsiteY736" fmla="*/ 5604752 h 6303163"/>
                <a:gd name="connsiteX737" fmla="*/ 3421229 w 6303242"/>
                <a:gd name="connsiteY737" fmla="*/ 5601177 h 6303163"/>
                <a:gd name="connsiteX738" fmla="*/ 3403522 w 6303242"/>
                <a:gd name="connsiteY738" fmla="*/ 5597602 h 6303163"/>
                <a:gd name="connsiteX739" fmla="*/ 3359500 w 6303242"/>
                <a:gd name="connsiteY739" fmla="*/ 5531188 h 6303163"/>
                <a:gd name="connsiteX740" fmla="*/ 3403522 w 6303242"/>
                <a:gd name="connsiteY740" fmla="*/ 5464773 h 6303163"/>
                <a:gd name="connsiteX741" fmla="*/ 3421229 w 6303242"/>
                <a:gd name="connsiteY741" fmla="*/ 5461198 h 6303163"/>
                <a:gd name="connsiteX742" fmla="*/ 3403522 w 6303242"/>
                <a:gd name="connsiteY742" fmla="*/ 5457623 h 6303163"/>
                <a:gd name="connsiteX743" fmla="*/ 3359500 w 6303242"/>
                <a:gd name="connsiteY743" fmla="*/ 5391209 h 6303163"/>
                <a:gd name="connsiteX744" fmla="*/ 3403522 w 6303242"/>
                <a:gd name="connsiteY744" fmla="*/ 5324794 h 6303163"/>
                <a:gd name="connsiteX745" fmla="*/ 3421229 w 6303242"/>
                <a:gd name="connsiteY745" fmla="*/ 5321219 h 6303163"/>
                <a:gd name="connsiteX746" fmla="*/ 3403522 w 6303242"/>
                <a:gd name="connsiteY746" fmla="*/ 5317644 h 6303163"/>
                <a:gd name="connsiteX747" fmla="*/ 3359500 w 6303242"/>
                <a:gd name="connsiteY747" fmla="*/ 5251230 h 6303163"/>
                <a:gd name="connsiteX748" fmla="*/ 3403522 w 6303242"/>
                <a:gd name="connsiteY748" fmla="*/ 5184815 h 6303163"/>
                <a:gd name="connsiteX749" fmla="*/ 3423344 w 6303242"/>
                <a:gd name="connsiteY749" fmla="*/ 5180813 h 6303163"/>
                <a:gd name="connsiteX750" fmla="*/ 3391279 w 6303242"/>
                <a:gd name="connsiteY750" fmla="*/ 5171019 h 6303163"/>
                <a:gd name="connsiteX751" fmla="*/ 3365164 w 6303242"/>
                <a:gd name="connsiteY751" fmla="*/ 5139306 h 6303163"/>
                <a:gd name="connsiteX752" fmla="*/ 3361589 w 6303242"/>
                <a:gd name="connsiteY752" fmla="*/ 5121599 h 6303163"/>
                <a:gd name="connsiteX753" fmla="*/ 3358014 w 6303242"/>
                <a:gd name="connsiteY753" fmla="*/ 5139306 h 6303163"/>
                <a:gd name="connsiteX754" fmla="*/ 3291600 w 6303242"/>
                <a:gd name="connsiteY754" fmla="*/ 5183329 h 6303163"/>
                <a:gd name="connsiteX755" fmla="*/ 3225185 w 6303242"/>
                <a:gd name="connsiteY755" fmla="*/ 5139306 h 6303163"/>
                <a:gd name="connsiteX756" fmla="*/ 3221610 w 6303242"/>
                <a:gd name="connsiteY756" fmla="*/ 5121599 h 6303163"/>
                <a:gd name="connsiteX757" fmla="*/ 3218035 w 6303242"/>
                <a:gd name="connsiteY757" fmla="*/ 5139306 h 6303163"/>
                <a:gd name="connsiteX758" fmla="*/ 3151621 w 6303242"/>
                <a:gd name="connsiteY758" fmla="*/ 5183329 h 6303163"/>
                <a:gd name="connsiteX759" fmla="*/ 3085206 w 6303242"/>
                <a:gd name="connsiteY759" fmla="*/ 5139306 h 6303163"/>
                <a:gd name="connsiteX760" fmla="*/ 3081631 w 6303242"/>
                <a:gd name="connsiteY760" fmla="*/ 5121599 h 6303163"/>
                <a:gd name="connsiteX761" fmla="*/ 3078056 w 6303242"/>
                <a:gd name="connsiteY761" fmla="*/ 5139306 h 6303163"/>
                <a:gd name="connsiteX762" fmla="*/ 3011642 w 6303242"/>
                <a:gd name="connsiteY762" fmla="*/ 5183329 h 6303163"/>
                <a:gd name="connsiteX763" fmla="*/ 2945227 w 6303242"/>
                <a:gd name="connsiteY763" fmla="*/ 5139306 h 6303163"/>
                <a:gd name="connsiteX764" fmla="*/ 5181319 w 6303242"/>
                <a:gd name="connsiteY764" fmla="*/ 5121597 h 6303163"/>
                <a:gd name="connsiteX765" fmla="*/ 5177743 w 6303242"/>
                <a:gd name="connsiteY765" fmla="*/ 5139306 h 6303163"/>
                <a:gd name="connsiteX766" fmla="*/ 5151629 w 6303242"/>
                <a:gd name="connsiteY766" fmla="*/ 5171019 h 6303163"/>
                <a:gd name="connsiteX767" fmla="*/ 5119564 w 6303242"/>
                <a:gd name="connsiteY767" fmla="*/ 5180813 h 6303163"/>
                <a:gd name="connsiteX768" fmla="*/ 5139385 w 6303242"/>
                <a:gd name="connsiteY768" fmla="*/ 5184815 h 6303163"/>
                <a:gd name="connsiteX769" fmla="*/ 5183408 w 6303242"/>
                <a:gd name="connsiteY769" fmla="*/ 5251230 h 6303163"/>
                <a:gd name="connsiteX770" fmla="*/ 5139385 w 6303242"/>
                <a:gd name="connsiteY770" fmla="*/ 5317644 h 6303163"/>
                <a:gd name="connsiteX771" fmla="*/ 5121679 w 6303242"/>
                <a:gd name="connsiteY771" fmla="*/ 5321219 h 6303163"/>
                <a:gd name="connsiteX772" fmla="*/ 5139385 w 6303242"/>
                <a:gd name="connsiteY772" fmla="*/ 5324794 h 6303163"/>
                <a:gd name="connsiteX773" fmla="*/ 5183408 w 6303242"/>
                <a:gd name="connsiteY773" fmla="*/ 5391209 h 6303163"/>
                <a:gd name="connsiteX774" fmla="*/ 5139385 w 6303242"/>
                <a:gd name="connsiteY774" fmla="*/ 5457623 h 6303163"/>
                <a:gd name="connsiteX775" fmla="*/ 5121678 w 6303242"/>
                <a:gd name="connsiteY775" fmla="*/ 5461198 h 6303163"/>
                <a:gd name="connsiteX776" fmla="*/ 5139385 w 6303242"/>
                <a:gd name="connsiteY776" fmla="*/ 5464773 h 6303163"/>
                <a:gd name="connsiteX777" fmla="*/ 5183408 w 6303242"/>
                <a:gd name="connsiteY777" fmla="*/ 5531188 h 6303163"/>
                <a:gd name="connsiteX778" fmla="*/ 5139385 w 6303242"/>
                <a:gd name="connsiteY778" fmla="*/ 5597602 h 6303163"/>
                <a:gd name="connsiteX779" fmla="*/ 5121678 w 6303242"/>
                <a:gd name="connsiteY779" fmla="*/ 5601177 h 6303163"/>
                <a:gd name="connsiteX780" fmla="*/ 5139385 w 6303242"/>
                <a:gd name="connsiteY780" fmla="*/ 5604752 h 6303163"/>
                <a:gd name="connsiteX781" fmla="*/ 5171098 w 6303242"/>
                <a:gd name="connsiteY781" fmla="*/ 5630867 h 6303163"/>
                <a:gd name="connsiteX782" fmla="*/ 5180892 w 6303242"/>
                <a:gd name="connsiteY782" fmla="*/ 5662932 h 6303163"/>
                <a:gd name="connsiteX783" fmla="*/ 5184894 w 6303242"/>
                <a:gd name="connsiteY783" fmla="*/ 5643110 h 6303163"/>
                <a:gd name="connsiteX784" fmla="*/ 5251309 w 6303242"/>
                <a:gd name="connsiteY784" fmla="*/ 5599088 h 6303163"/>
                <a:gd name="connsiteX785" fmla="*/ 5317724 w 6303242"/>
                <a:gd name="connsiteY785" fmla="*/ 5643110 h 6303163"/>
                <a:gd name="connsiteX786" fmla="*/ 5321298 w 6303242"/>
                <a:gd name="connsiteY786" fmla="*/ 5660817 h 6303163"/>
                <a:gd name="connsiteX787" fmla="*/ 5324873 w 6303242"/>
                <a:gd name="connsiteY787" fmla="*/ 5643110 h 6303163"/>
                <a:gd name="connsiteX788" fmla="*/ 5391288 w 6303242"/>
                <a:gd name="connsiteY788" fmla="*/ 5599088 h 6303163"/>
                <a:gd name="connsiteX789" fmla="*/ 5457703 w 6303242"/>
                <a:gd name="connsiteY789" fmla="*/ 5643110 h 6303163"/>
                <a:gd name="connsiteX790" fmla="*/ 5461277 w 6303242"/>
                <a:gd name="connsiteY790" fmla="*/ 5660817 h 6303163"/>
                <a:gd name="connsiteX791" fmla="*/ 5464852 w 6303242"/>
                <a:gd name="connsiteY791" fmla="*/ 5643110 h 6303163"/>
                <a:gd name="connsiteX792" fmla="*/ 5531267 w 6303242"/>
                <a:gd name="connsiteY792" fmla="*/ 5599088 h 6303163"/>
                <a:gd name="connsiteX793" fmla="*/ 5597681 w 6303242"/>
                <a:gd name="connsiteY793" fmla="*/ 5643110 h 6303163"/>
                <a:gd name="connsiteX794" fmla="*/ 5601256 w 6303242"/>
                <a:gd name="connsiteY794" fmla="*/ 5660817 h 6303163"/>
                <a:gd name="connsiteX795" fmla="*/ 5604831 w 6303242"/>
                <a:gd name="connsiteY795" fmla="*/ 5643110 h 6303163"/>
                <a:gd name="connsiteX796" fmla="*/ 5643190 w 6303242"/>
                <a:gd name="connsiteY796" fmla="*/ 5604752 h 6303163"/>
                <a:gd name="connsiteX797" fmla="*/ 5660896 w 6303242"/>
                <a:gd name="connsiteY797" fmla="*/ 5601177 h 6303163"/>
                <a:gd name="connsiteX798" fmla="*/ 5643190 w 6303242"/>
                <a:gd name="connsiteY798" fmla="*/ 5597602 h 6303163"/>
                <a:gd name="connsiteX799" fmla="*/ 5599167 w 6303242"/>
                <a:gd name="connsiteY799" fmla="*/ 5531188 h 6303163"/>
                <a:gd name="connsiteX800" fmla="*/ 5643190 w 6303242"/>
                <a:gd name="connsiteY800" fmla="*/ 5464773 h 6303163"/>
                <a:gd name="connsiteX801" fmla="*/ 5660896 w 6303242"/>
                <a:gd name="connsiteY801" fmla="*/ 5461198 h 6303163"/>
                <a:gd name="connsiteX802" fmla="*/ 5643190 w 6303242"/>
                <a:gd name="connsiteY802" fmla="*/ 5457623 h 6303163"/>
                <a:gd name="connsiteX803" fmla="*/ 5599167 w 6303242"/>
                <a:gd name="connsiteY803" fmla="*/ 5391209 h 6303163"/>
                <a:gd name="connsiteX804" fmla="*/ 5643190 w 6303242"/>
                <a:gd name="connsiteY804" fmla="*/ 5324794 h 6303163"/>
                <a:gd name="connsiteX805" fmla="*/ 5660896 w 6303242"/>
                <a:gd name="connsiteY805" fmla="*/ 5321219 h 6303163"/>
                <a:gd name="connsiteX806" fmla="*/ 5643190 w 6303242"/>
                <a:gd name="connsiteY806" fmla="*/ 5317644 h 6303163"/>
                <a:gd name="connsiteX807" fmla="*/ 5599167 w 6303242"/>
                <a:gd name="connsiteY807" fmla="*/ 5251230 h 6303163"/>
                <a:gd name="connsiteX808" fmla="*/ 5643190 w 6303242"/>
                <a:gd name="connsiteY808" fmla="*/ 5184815 h 6303163"/>
                <a:gd name="connsiteX809" fmla="*/ 5663011 w 6303242"/>
                <a:gd name="connsiteY809" fmla="*/ 5180813 h 6303163"/>
                <a:gd name="connsiteX810" fmla="*/ 5630946 w 6303242"/>
                <a:gd name="connsiteY810" fmla="*/ 5171019 h 6303163"/>
                <a:gd name="connsiteX811" fmla="*/ 5604831 w 6303242"/>
                <a:gd name="connsiteY811" fmla="*/ 5139306 h 6303163"/>
                <a:gd name="connsiteX812" fmla="*/ 5601256 w 6303242"/>
                <a:gd name="connsiteY812" fmla="*/ 5121599 h 6303163"/>
                <a:gd name="connsiteX813" fmla="*/ 5597681 w 6303242"/>
                <a:gd name="connsiteY813" fmla="*/ 5139306 h 6303163"/>
                <a:gd name="connsiteX814" fmla="*/ 5531267 w 6303242"/>
                <a:gd name="connsiteY814" fmla="*/ 5183329 h 6303163"/>
                <a:gd name="connsiteX815" fmla="*/ 5464852 w 6303242"/>
                <a:gd name="connsiteY815" fmla="*/ 5139306 h 6303163"/>
                <a:gd name="connsiteX816" fmla="*/ 5461277 w 6303242"/>
                <a:gd name="connsiteY816" fmla="*/ 5121599 h 6303163"/>
                <a:gd name="connsiteX817" fmla="*/ 5457703 w 6303242"/>
                <a:gd name="connsiteY817" fmla="*/ 5139306 h 6303163"/>
                <a:gd name="connsiteX818" fmla="*/ 5391288 w 6303242"/>
                <a:gd name="connsiteY818" fmla="*/ 5183329 h 6303163"/>
                <a:gd name="connsiteX819" fmla="*/ 5324873 w 6303242"/>
                <a:gd name="connsiteY819" fmla="*/ 5139306 h 6303163"/>
                <a:gd name="connsiteX820" fmla="*/ 5321298 w 6303242"/>
                <a:gd name="connsiteY820" fmla="*/ 5121599 h 6303163"/>
                <a:gd name="connsiteX821" fmla="*/ 5317724 w 6303242"/>
                <a:gd name="connsiteY821" fmla="*/ 5139306 h 6303163"/>
                <a:gd name="connsiteX822" fmla="*/ 5251309 w 6303242"/>
                <a:gd name="connsiteY822" fmla="*/ 5183329 h 6303163"/>
                <a:gd name="connsiteX823" fmla="*/ 5184894 w 6303242"/>
                <a:gd name="connsiteY823" fmla="*/ 5139306 h 6303163"/>
                <a:gd name="connsiteX824" fmla="*/ 4691392 w 6303242"/>
                <a:gd name="connsiteY824" fmla="*/ 5039171 h 6303163"/>
                <a:gd name="connsiteX825" fmla="*/ 4757807 w 6303242"/>
                <a:gd name="connsiteY825" fmla="*/ 5083193 h 6303163"/>
                <a:gd name="connsiteX826" fmla="*/ 4761381 w 6303242"/>
                <a:gd name="connsiteY826" fmla="*/ 5100900 h 6303163"/>
                <a:gd name="connsiteX827" fmla="*/ 4764956 w 6303242"/>
                <a:gd name="connsiteY827" fmla="*/ 5083193 h 6303163"/>
                <a:gd name="connsiteX828" fmla="*/ 4831371 w 6303242"/>
                <a:gd name="connsiteY828" fmla="*/ 5039171 h 6303163"/>
                <a:gd name="connsiteX829" fmla="*/ 4903450 w 6303242"/>
                <a:gd name="connsiteY829" fmla="*/ 5111250 h 6303163"/>
                <a:gd name="connsiteX830" fmla="*/ 4831371 w 6303242"/>
                <a:gd name="connsiteY830" fmla="*/ 5183329 h 6303163"/>
                <a:gd name="connsiteX831" fmla="*/ 4764956 w 6303242"/>
                <a:gd name="connsiteY831" fmla="*/ 5139306 h 6303163"/>
                <a:gd name="connsiteX832" fmla="*/ 4761381 w 6303242"/>
                <a:gd name="connsiteY832" fmla="*/ 5121599 h 6303163"/>
                <a:gd name="connsiteX833" fmla="*/ 4757807 w 6303242"/>
                <a:gd name="connsiteY833" fmla="*/ 5139306 h 6303163"/>
                <a:gd name="connsiteX834" fmla="*/ 4691392 w 6303242"/>
                <a:gd name="connsiteY834" fmla="*/ 5183329 h 6303163"/>
                <a:gd name="connsiteX835" fmla="*/ 4619313 w 6303242"/>
                <a:gd name="connsiteY835" fmla="*/ 5111250 h 6303163"/>
                <a:gd name="connsiteX836" fmla="*/ 4691392 w 6303242"/>
                <a:gd name="connsiteY836" fmla="*/ 5039171 h 6303163"/>
                <a:gd name="connsiteX837" fmla="*/ 4411434 w 6303242"/>
                <a:gd name="connsiteY837" fmla="*/ 5039171 h 6303163"/>
                <a:gd name="connsiteX838" fmla="*/ 4483513 w 6303242"/>
                <a:gd name="connsiteY838" fmla="*/ 5111250 h 6303163"/>
                <a:gd name="connsiteX839" fmla="*/ 4411434 w 6303242"/>
                <a:gd name="connsiteY839" fmla="*/ 5183329 h 6303163"/>
                <a:gd name="connsiteX840" fmla="*/ 4339355 w 6303242"/>
                <a:gd name="connsiteY840" fmla="*/ 5111250 h 6303163"/>
                <a:gd name="connsiteX841" fmla="*/ 4411434 w 6303242"/>
                <a:gd name="connsiteY841" fmla="*/ 5039171 h 6303163"/>
                <a:gd name="connsiteX842" fmla="*/ 3851517 w 6303242"/>
                <a:gd name="connsiteY842" fmla="*/ 5039171 h 6303163"/>
                <a:gd name="connsiteX843" fmla="*/ 3923596 w 6303242"/>
                <a:gd name="connsiteY843" fmla="*/ 5111250 h 6303163"/>
                <a:gd name="connsiteX844" fmla="*/ 3851517 w 6303242"/>
                <a:gd name="connsiteY844" fmla="*/ 5183329 h 6303163"/>
                <a:gd name="connsiteX845" fmla="*/ 3779438 w 6303242"/>
                <a:gd name="connsiteY845" fmla="*/ 5111250 h 6303163"/>
                <a:gd name="connsiteX846" fmla="*/ 3851517 w 6303242"/>
                <a:gd name="connsiteY846" fmla="*/ 5039171 h 6303163"/>
                <a:gd name="connsiteX847" fmla="*/ 72079 w 6303242"/>
                <a:gd name="connsiteY847" fmla="*/ 5039171 h 6303163"/>
                <a:gd name="connsiteX848" fmla="*/ 144158 w 6303242"/>
                <a:gd name="connsiteY848" fmla="*/ 5111250 h 6303163"/>
                <a:gd name="connsiteX849" fmla="*/ 72079 w 6303242"/>
                <a:gd name="connsiteY849" fmla="*/ 5183329 h 6303163"/>
                <a:gd name="connsiteX850" fmla="*/ 0 w 6303242"/>
                <a:gd name="connsiteY850" fmla="*/ 5111250 h 6303163"/>
                <a:gd name="connsiteX851" fmla="*/ 72079 w 6303242"/>
                <a:gd name="connsiteY851" fmla="*/ 5039171 h 6303163"/>
                <a:gd name="connsiteX852" fmla="*/ 5461277 w 6303242"/>
                <a:gd name="connsiteY852" fmla="*/ 4981620 h 6303163"/>
                <a:gd name="connsiteX853" fmla="*/ 5457703 w 6303242"/>
                <a:gd name="connsiteY853" fmla="*/ 4999327 h 6303163"/>
                <a:gd name="connsiteX854" fmla="*/ 5431588 w 6303242"/>
                <a:gd name="connsiteY854" fmla="*/ 5031040 h 6303163"/>
                <a:gd name="connsiteX855" fmla="*/ 5399525 w 6303242"/>
                <a:gd name="connsiteY855" fmla="*/ 5040834 h 6303163"/>
                <a:gd name="connsiteX856" fmla="*/ 5419344 w 6303242"/>
                <a:gd name="connsiteY856" fmla="*/ 5044835 h 6303163"/>
                <a:gd name="connsiteX857" fmla="*/ 5451057 w 6303242"/>
                <a:gd name="connsiteY857" fmla="*/ 5070950 h 6303163"/>
                <a:gd name="connsiteX858" fmla="*/ 5460851 w 6303242"/>
                <a:gd name="connsiteY858" fmla="*/ 5103013 h 6303163"/>
                <a:gd name="connsiteX859" fmla="*/ 5464852 w 6303242"/>
                <a:gd name="connsiteY859" fmla="*/ 5083193 h 6303163"/>
                <a:gd name="connsiteX860" fmla="*/ 5503211 w 6303242"/>
                <a:gd name="connsiteY860" fmla="*/ 5044835 h 6303163"/>
                <a:gd name="connsiteX861" fmla="*/ 5523030 w 6303242"/>
                <a:gd name="connsiteY861" fmla="*/ 5040834 h 6303163"/>
                <a:gd name="connsiteX862" fmla="*/ 5490967 w 6303242"/>
                <a:gd name="connsiteY862" fmla="*/ 5031040 h 6303163"/>
                <a:gd name="connsiteX863" fmla="*/ 5464852 w 6303242"/>
                <a:gd name="connsiteY863" fmla="*/ 4999327 h 6303163"/>
                <a:gd name="connsiteX864" fmla="*/ 2941652 w 6303242"/>
                <a:gd name="connsiteY864" fmla="*/ 4981620 h 6303163"/>
                <a:gd name="connsiteX865" fmla="*/ 2938078 w 6303242"/>
                <a:gd name="connsiteY865" fmla="*/ 4999327 h 6303163"/>
                <a:gd name="connsiteX866" fmla="*/ 2911963 w 6303242"/>
                <a:gd name="connsiteY866" fmla="*/ 5031040 h 6303163"/>
                <a:gd name="connsiteX867" fmla="*/ 2879900 w 6303242"/>
                <a:gd name="connsiteY867" fmla="*/ 5040834 h 6303163"/>
                <a:gd name="connsiteX868" fmla="*/ 2899719 w 6303242"/>
                <a:gd name="connsiteY868" fmla="*/ 5044835 h 6303163"/>
                <a:gd name="connsiteX869" fmla="*/ 2931432 w 6303242"/>
                <a:gd name="connsiteY869" fmla="*/ 5070950 h 6303163"/>
                <a:gd name="connsiteX870" fmla="*/ 2941226 w 6303242"/>
                <a:gd name="connsiteY870" fmla="*/ 5103013 h 6303163"/>
                <a:gd name="connsiteX871" fmla="*/ 2945227 w 6303242"/>
                <a:gd name="connsiteY871" fmla="*/ 5083193 h 6303163"/>
                <a:gd name="connsiteX872" fmla="*/ 2983586 w 6303242"/>
                <a:gd name="connsiteY872" fmla="*/ 5044835 h 6303163"/>
                <a:gd name="connsiteX873" fmla="*/ 3003405 w 6303242"/>
                <a:gd name="connsiteY873" fmla="*/ 5040834 h 6303163"/>
                <a:gd name="connsiteX874" fmla="*/ 2971342 w 6303242"/>
                <a:gd name="connsiteY874" fmla="*/ 5031040 h 6303163"/>
                <a:gd name="connsiteX875" fmla="*/ 2945227 w 6303242"/>
                <a:gd name="connsiteY875" fmla="*/ 4999327 h 6303163"/>
                <a:gd name="connsiteX876" fmla="*/ 2241756 w 6303242"/>
                <a:gd name="connsiteY876" fmla="*/ 4981620 h 6303163"/>
                <a:gd name="connsiteX877" fmla="*/ 2238182 w 6303242"/>
                <a:gd name="connsiteY877" fmla="*/ 4999327 h 6303163"/>
                <a:gd name="connsiteX878" fmla="*/ 2212067 w 6303242"/>
                <a:gd name="connsiteY878" fmla="*/ 5031040 h 6303163"/>
                <a:gd name="connsiteX879" fmla="*/ 2180004 w 6303242"/>
                <a:gd name="connsiteY879" fmla="*/ 5040834 h 6303163"/>
                <a:gd name="connsiteX880" fmla="*/ 2199823 w 6303242"/>
                <a:gd name="connsiteY880" fmla="*/ 5044835 h 6303163"/>
                <a:gd name="connsiteX881" fmla="*/ 2231536 w 6303242"/>
                <a:gd name="connsiteY881" fmla="*/ 5070950 h 6303163"/>
                <a:gd name="connsiteX882" fmla="*/ 2241330 w 6303242"/>
                <a:gd name="connsiteY882" fmla="*/ 5103013 h 6303163"/>
                <a:gd name="connsiteX883" fmla="*/ 2245331 w 6303242"/>
                <a:gd name="connsiteY883" fmla="*/ 5083193 h 6303163"/>
                <a:gd name="connsiteX884" fmla="*/ 2283690 w 6303242"/>
                <a:gd name="connsiteY884" fmla="*/ 5044835 h 6303163"/>
                <a:gd name="connsiteX885" fmla="*/ 2303509 w 6303242"/>
                <a:gd name="connsiteY885" fmla="*/ 5040834 h 6303163"/>
                <a:gd name="connsiteX886" fmla="*/ 2271446 w 6303242"/>
                <a:gd name="connsiteY886" fmla="*/ 5031040 h 6303163"/>
                <a:gd name="connsiteX887" fmla="*/ 2245331 w 6303242"/>
                <a:gd name="connsiteY887" fmla="*/ 4999327 h 6303163"/>
                <a:gd name="connsiteX888" fmla="*/ 1121922 w 6303242"/>
                <a:gd name="connsiteY888" fmla="*/ 4981620 h 6303163"/>
                <a:gd name="connsiteX889" fmla="*/ 1118348 w 6303242"/>
                <a:gd name="connsiteY889" fmla="*/ 4999327 h 6303163"/>
                <a:gd name="connsiteX890" fmla="*/ 1092233 w 6303242"/>
                <a:gd name="connsiteY890" fmla="*/ 5031040 h 6303163"/>
                <a:gd name="connsiteX891" fmla="*/ 1060170 w 6303242"/>
                <a:gd name="connsiteY891" fmla="*/ 5040834 h 6303163"/>
                <a:gd name="connsiteX892" fmla="*/ 1079989 w 6303242"/>
                <a:gd name="connsiteY892" fmla="*/ 5044835 h 6303163"/>
                <a:gd name="connsiteX893" fmla="*/ 1111702 w 6303242"/>
                <a:gd name="connsiteY893" fmla="*/ 5070950 h 6303163"/>
                <a:gd name="connsiteX894" fmla="*/ 1121496 w 6303242"/>
                <a:gd name="connsiteY894" fmla="*/ 5103013 h 6303163"/>
                <a:gd name="connsiteX895" fmla="*/ 1125497 w 6303242"/>
                <a:gd name="connsiteY895" fmla="*/ 5083193 h 6303163"/>
                <a:gd name="connsiteX896" fmla="*/ 1163856 w 6303242"/>
                <a:gd name="connsiteY896" fmla="*/ 5044835 h 6303163"/>
                <a:gd name="connsiteX897" fmla="*/ 1183675 w 6303242"/>
                <a:gd name="connsiteY897" fmla="*/ 5040834 h 6303163"/>
                <a:gd name="connsiteX898" fmla="*/ 1151612 w 6303242"/>
                <a:gd name="connsiteY898" fmla="*/ 5031040 h 6303163"/>
                <a:gd name="connsiteX899" fmla="*/ 1125497 w 6303242"/>
                <a:gd name="connsiteY899" fmla="*/ 4999327 h 6303163"/>
                <a:gd name="connsiteX900" fmla="*/ 5881215 w 6303242"/>
                <a:gd name="connsiteY900" fmla="*/ 4981618 h 6303163"/>
                <a:gd name="connsiteX901" fmla="*/ 5877640 w 6303242"/>
                <a:gd name="connsiteY901" fmla="*/ 4999327 h 6303163"/>
                <a:gd name="connsiteX902" fmla="*/ 5851525 w 6303242"/>
                <a:gd name="connsiteY902" fmla="*/ 5031040 h 6303163"/>
                <a:gd name="connsiteX903" fmla="*/ 5819462 w 6303242"/>
                <a:gd name="connsiteY903" fmla="*/ 5040834 h 6303163"/>
                <a:gd name="connsiteX904" fmla="*/ 5839281 w 6303242"/>
                <a:gd name="connsiteY904" fmla="*/ 5044835 h 6303163"/>
                <a:gd name="connsiteX905" fmla="*/ 5883304 w 6303242"/>
                <a:gd name="connsiteY905" fmla="*/ 5111250 h 6303163"/>
                <a:gd name="connsiteX906" fmla="*/ 5839281 w 6303242"/>
                <a:gd name="connsiteY906" fmla="*/ 5177664 h 6303163"/>
                <a:gd name="connsiteX907" fmla="*/ 5821572 w 6303242"/>
                <a:gd name="connsiteY907" fmla="*/ 5181240 h 6303163"/>
                <a:gd name="connsiteX908" fmla="*/ 5839281 w 6303242"/>
                <a:gd name="connsiteY908" fmla="*/ 5184815 h 6303163"/>
                <a:gd name="connsiteX909" fmla="*/ 5883304 w 6303242"/>
                <a:gd name="connsiteY909" fmla="*/ 5251230 h 6303163"/>
                <a:gd name="connsiteX910" fmla="*/ 5811225 w 6303242"/>
                <a:gd name="connsiteY910" fmla="*/ 5323309 h 6303163"/>
                <a:gd name="connsiteX911" fmla="*/ 5744810 w 6303242"/>
                <a:gd name="connsiteY911" fmla="*/ 5279286 h 6303163"/>
                <a:gd name="connsiteX912" fmla="*/ 5741235 w 6303242"/>
                <a:gd name="connsiteY912" fmla="*/ 5261579 h 6303163"/>
                <a:gd name="connsiteX913" fmla="*/ 5737661 w 6303242"/>
                <a:gd name="connsiteY913" fmla="*/ 5279286 h 6303163"/>
                <a:gd name="connsiteX914" fmla="*/ 5711546 w 6303242"/>
                <a:gd name="connsiteY914" fmla="*/ 5310999 h 6303163"/>
                <a:gd name="connsiteX915" fmla="*/ 5679483 w 6303242"/>
                <a:gd name="connsiteY915" fmla="*/ 5320793 h 6303163"/>
                <a:gd name="connsiteX916" fmla="*/ 5699302 w 6303242"/>
                <a:gd name="connsiteY916" fmla="*/ 5324794 h 6303163"/>
                <a:gd name="connsiteX917" fmla="*/ 5743325 w 6303242"/>
                <a:gd name="connsiteY917" fmla="*/ 5391209 h 6303163"/>
                <a:gd name="connsiteX918" fmla="*/ 5699302 w 6303242"/>
                <a:gd name="connsiteY918" fmla="*/ 5457623 h 6303163"/>
                <a:gd name="connsiteX919" fmla="*/ 5681596 w 6303242"/>
                <a:gd name="connsiteY919" fmla="*/ 5461198 h 6303163"/>
                <a:gd name="connsiteX920" fmla="*/ 5699302 w 6303242"/>
                <a:gd name="connsiteY920" fmla="*/ 5464773 h 6303163"/>
                <a:gd name="connsiteX921" fmla="*/ 5731015 w 6303242"/>
                <a:gd name="connsiteY921" fmla="*/ 5490888 h 6303163"/>
                <a:gd name="connsiteX922" fmla="*/ 5740809 w 6303242"/>
                <a:gd name="connsiteY922" fmla="*/ 5522951 h 6303163"/>
                <a:gd name="connsiteX923" fmla="*/ 5744810 w 6303242"/>
                <a:gd name="connsiteY923" fmla="*/ 5503131 h 6303163"/>
                <a:gd name="connsiteX924" fmla="*/ 5811225 w 6303242"/>
                <a:gd name="connsiteY924" fmla="*/ 5459109 h 6303163"/>
                <a:gd name="connsiteX925" fmla="*/ 5877640 w 6303242"/>
                <a:gd name="connsiteY925" fmla="*/ 5503131 h 6303163"/>
                <a:gd name="connsiteX926" fmla="*/ 5881215 w 6303242"/>
                <a:gd name="connsiteY926" fmla="*/ 5520841 h 6303163"/>
                <a:gd name="connsiteX927" fmla="*/ 5884790 w 6303242"/>
                <a:gd name="connsiteY927" fmla="*/ 5503131 h 6303163"/>
                <a:gd name="connsiteX928" fmla="*/ 5923149 w 6303242"/>
                <a:gd name="connsiteY928" fmla="*/ 5464773 h 6303163"/>
                <a:gd name="connsiteX929" fmla="*/ 5940855 w 6303242"/>
                <a:gd name="connsiteY929" fmla="*/ 5461198 h 6303163"/>
                <a:gd name="connsiteX930" fmla="*/ 5923149 w 6303242"/>
                <a:gd name="connsiteY930" fmla="*/ 5457623 h 6303163"/>
                <a:gd name="connsiteX931" fmla="*/ 5879126 w 6303242"/>
                <a:gd name="connsiteY931" fmla="*/ 5391209 h 6303163"/>
                <a:gd name="connsiteX932" fmla="*/ 5951205 w 6303242"/>
                <a:gd name="connsiteY932" fmla="*/ 5319130 h 6303163"/>
                <a:gd name="connsiteX933" fmla="*/ 6017620 w 6303242"/>
                <a:gd name="connsiteY933" fmla="*/ 5363152 h 6303163"/>
                <a:gd name="connsiteX934" fmla="*/ 6021195 w 6303242"/>
                <a:gd name="connsiteY934" fmla="*/ 5380859 h 6303163"/>
                <a:gd name="connsiteX935" fmla="*/ 6024769 w 6303242"/>
                <a:gd name="connsiteY935" fmla="*/ 5363152 h 6303163"/>
                <a:gd name="connsiteX936" fmla="*/ 6063128 w 6303242"/>
                <a:gd name="connsiteY936" fmla="*/ 5324794 h 6303163"/>
                <a:gd name="connsiteX937" fmla="*/ 6080834 w 6303242"/>
                <a:gd name="connsiteY937" fmla="*/ 5321219 h 6303163"/>
                <a:gd name="connsiteX938" fmla="*/ 6063128 w 6303242"/>
                <a:gd name="connsiteY938" fmla="*/ 5317644 h 6303163"/>
                <a:gd name="connsiteX939" fmla="*/ 6019105 w 6303242"/>
                <a:gd name="connsiteY939" fmla="*/ 5251230 h 6303163"/>
                <a:gd name="connsiteX940" fmla="*/ 6063128 w 6303242"/>
                <a:gd name="connsiteY940" fmla="*/ 5184815 h 6303163"/>
                <a:gd name="connsiteX941" fmla="*/ 6080837 w 6303242"/>
                <a:gd name="connsiteY941" fmla="*/ 5181240 h 6303163"/>
                <a:gd name="connsiteX942" fmla="*/ 6063128 w 6303242"/>
                <a:gd name="connsiteY942" fmla="*/ 5177664 h 6303163"/>
                <a:gd name="connsiteX943" fmla="*/ 6019105 w 6303242"/>
                <a:gd name="connsiteY943" fmla="*/ 5111250 h 6303163"/>
                <a:gd name="connsiteX944" fmla="*/ 6063128 w 6303242"/>
                <a:gd name="connsiteY944" fmla="*/ 5044835 h 6303163"/>
                <a:gd name="connsiteX945" fmla="*/ 6082947 w 6303242"/>
                <a:gd name="connsiteY945" fmla="*/ 5040834 h 6303163"/>
                <a:gd name="connsiteX946" fmla="*/ 6050884 w 6303242"/>
                <a:gd name="connsiteY946" fmla="*/ 5031040 h 6303163"/>
                <a:gd name="connsiteX947" fmla="*/ 6024769 w 6303242"/>
                <a:gd name="connsiteY947" fmla="*/ 4999327 h 6303163"/>
                <a:gd name="connsiteX948" fmla="*/ 6021195 w 6303242"/>
                <a:gd name="connsiteY948" fmla="*/ 4981620 h 6303163"/>
                <a:gd name="connsiteX949" fmla="*/ 6017620 w 6303242"/>
                <a:gd name="connsiteY949" fmla="*/ 4999327 h 6303163"/>
                <a:gd name="connsiteX950" fmla="*/ 5951205 w 6303242"/>
                <a:gd name="connsiteY950" fmla="*/ 5043350 h 6303163"/>
                <a:gd name="connsiteX951" fmla="*/ 5884790 w 6303242"/>
                <a:gd name="connsiteY951" fmla="*/ 4999327 h 6303163"/>
                <a:gd name="connsiteX952" fmla="*/ 562006 w 6303242"/>
                <a:gd name="connsiteY952" fmla="*/ 4981618 h 6303163"/>
                <a:gd name="connsiteX953" fmla="*/ 558430 w 6303242"/>
                <a:gd name="connsiteY953" fmla="*/ 4999327 h 6303163"/>
                <a:gd name="connsiteX954" fmla="*/ 532316 w 6303242"/>
                <a:gd name="connsiteY954" fmla="*/ 5031040 h 6303163"/>
                <a:gd name="connsiteX955" fmla="*/ 500253 w 6303242"/>
                <a:gd name="connsiteY955" fmla="*/ 5040834 h 6303163"/>
                <a:gd name="connsiteX956" fmla="*/ 520072 w 6303242"/>
                <a:gd name="connsiteY956" fmla="*/ 5044835 h 6303163"/>
                <a:gd name="connsiteX957" fmla="*/ 551785 w 6303242"/>
                <a:gd name="connsiteY957" fmla="*/ 5070950 h 6303163"/>
                <a:gd name="connsiteX958" fmla="*/ 561579 w 6303242"/>
                <a:gd name="connsiteY958" fmla="*/ 5103015 h 6303163"/>
                <a:gd name="connsiteX959" fmla="*/ 565581 w 6303242"/>
                <a:gd name="connsiteY959" fmla="*/ 5083193 h 6303163"/>
                <a:gd name="connsiteX960" fmla="*/ 603940 w 6303242"/>
                <a:gd name="connsiteY960" fmla="*/ 5044835 h 6303163"/>
                <a:gd name="connsiteX961" fmla="*/ 623759 w 6303242"/>
                <a:gd name="connsiteY961" fmla="*/ 5040834 h 6303163"/>
                <a:gd name="connsiteX962" fmla="*/ 591696 w 6303242"/>
                <a:gd name="connsiteY962" fmla="*/ 5031040 h 6303163"/>
                <a:gd name="connsiteX963" fmla="*/ 565581 w 6303242"/>
                <a:gd name="connsiteY963" fmla="*/ 4999327 h 6303163"/>
                <a:gd name="connsiteX964" fmla="*/ 2171767 w 6303242"/>
                <a:gd name="connsiteY964" fmla="*/ 4899192 h 6303163"/>
                <a:gd name="connsiteX965" fmla="*/ 2238182 w 6303242"/>
                <a:gd name="connsiteY965" fmla="*/ 4943214 h 6303163"/>
                <a:gd name="connsiteX966" fmla="*/ 2241756 w 6303242"/>
                <a:gd name="connsiteY966" fmla="*/ 4960921 h 6303163"/>
                <a:gd name="connsiteX967" fmla="*/ 2245331 w 6303242"/>
                <a:gd name="connsiteY967" fmla="*/ 4943214 h 6303163"/>
                <a:gd name="connsiteX968" fmla="*/ 2311746 w 6303242"/>
                <a:gd name="connsiteY968" fmla="*/ 4899192 h 6303163"/>
                <a:gd name="connsiteX969" fmla="*/ 2378160 w 6303242"/>
                <a:gd name="connsiteY969" fmla="*/ 4943214 h 6303163"/>
                <a:gd name="connsiteX970" fmla="*/ 2381735 w 6303242"/>
                <a:gd name="connsiteY970" fmla="*/ 4960921 h 6303163"/>
                <a:gd name="connsiteX971" fmla="*/ 2385310 w 6303242"/>
                <a:gd name="connsiteY971" fmla="*/ 4943214 h 6303163"/>
                <a:gd name="connsiteX972" fmla="*/ 2451725 w 6303242"/>
                <a:gd name="connsiteY972" fmla="*/ 4899192 h 6303163"/>
                <a:gd name="connsiteX973" fmla="*/ 2518140 w 6303242"/>
                <a:gd name="connsiteY973" fmla="*/ 4943214 h 6303163"/>
                <a:gd name="connsiteX974" fmla="*/ 2521714 w 6303242"/>
                <a:gd name="connsiteY974" fmla="*/ 4960921 h 6303163"/>
                <a:gd name="connsiteX975" fmla="*/ 2525289 w 6303242"/>
                <a:gd name="connsiteY975" fmla="*/ 4943214 h 6303163"/>
                <a:gd name="connsiteX976" fmla="*/ 2591704 w 6303242"/>
                <a:gd name="connsiteY976" fmla="*/ 4899192 h 6303163"/>
                <a:gd name="connsiteX977" fmla="*/ 2663783 w 6303242"/>
                <a:gd name="connsiteY977" fmla="*/ 4971271 h 6303163"/>
                <a:gd name="connsiteX978" fmla="*/ 2591704 w 6303242"/>
                <a:gd name="connsiteY978" fmla="*/ 5043350 h 6303163"/>
                <a:gd name="connsiteX979" fmla="*/ 2525289 w 6303242"/>
                <a:gd name="connsiteY979" fmla="*/ 4999327 h 6303163"/>
                <a:gd name="connsiteX980" fmla="*/ 2521714 w 6303242"/>
                <a:gd name="connsiteY980" fmla="*/ 4981620 h 6303163"/>
                <a:gd name="connsiteX981" fmla="*/ 2518140 w 6303242"/>
                <a:gd name="connsiteY981" fmla="*/ 4999327 h 6303163"/>
                <a:gd name="connsiteX982" fmla="*/ 2451725 w 6303242"/>
                <a:gd name="connsiteY982" fmla="*/ 5043350 h 6303163"/>
                <a:gd name="connsiteX983" fmla="*/ 2385310 w 6303242"/>
                <a:gd name="connsiteY983" fmla="*/ 4999327 h 6303163"/>
                <a:gd name="connsiteX984" fmla="*/ 2381735 w 6303242"/>
                <a:gd name="connsiteY984" fmla="*/ 4981620 h 6303163"/>
                <a:gd name="connsiteX985" fmla="*/ 2378160 w 6303242"/>
                <a:gd name="connsiteY985" fmla="*/ 4999327 h 6303163"/>
                <a:gd name="connsiteX986" fmla="*/ 2352046 w 6303242"/>
                <a:gd name="connsiteY986" fmla="*/ 5031040 h 6303163"/>
                <a:gd name="connsiteX987" fmla="*/ 2319983 w 6303242"/>
                <a:gd name="connsiteY987" fmla="*/ 5040834 h 6303163"/>
                <a:gd name="connsiteX988" fmla="*/ 2339802 w 6303242"/>
                <a:gd name="connsiteY988" fmla="*/ 5044835 h 6303163"/>
                <a:gd name="connsiteX989" fmla="*/ 2383825 w 6303242"/>
                <a:gd name="connsiteY989" fmla="*/ 5111250 h 6303163"/>
                <a:gd name="connsiteX990" fmla="*/ 2339802 w 6303242"/>
                <a:gd name="connsiteY990" fmla="*/ 5177664 h 6303163"/>
                <a:gd name="connsiteX991" fmla="*/ 2322093 w 6303242"/>
                <a:gd name="connsiteY991" fmla="*/ 5181240 h 6303163"/>
                <a:gd name="connsiteX992" fmla="*/ 2339802 w 6303242"/>
                <a:gd name="connsiteY992" fmla="*/ 5184815 h 6303163"/>
                <a:gd name="connsiteX993" fmla="*/ 2371515 w 6303242"/>
                <a:gd name="connsiteY993" fmla="*/ 5210930 h 6303163"/>
                <a:gd name="connsiteX994" fmla="*/ 2381309 w 6303242"/>
                <a:gd name="connsiteY994" fmla="*/ 5242993 h 6303163"/>
                <a:gd name="connsiteX995" fmla="*/ 2385310 w 6303242"/>
                <a:gd name="connsiteY995" fmla="*/ 5223173 h 6303163"/>
                <a:gd name="connsiteX996" fmla="*/ 2451725 w 6303242"/>
                <a:gd name="connsiteY996" fmla="*/ 5179151 h 6303163"/>
                <a:gd name="connsiteX997" fmla="*/ 2523804 w 6303242"/>
                <a:gd name="connsiteY997" fmla="*/ 5251230 h 6303163"/>
                <a:gd name="connsiteX998" fmla="*/ 2479781 w 6303242"/>
                <a:gd name="connsiteY998" fmla="*/ 5317644 h 6303163"/>
                <a:gd name="connsiteX999" fmla="*/ 2462074 w 6303242"/>
                <a:gd name="connsiteY999" fmla="*/ 5321219 h 6303163"/>
                <a:gd name="connsiteX1000" fmla="*/ 2479781 w 6303242"/>
                <a:gd name="connsiteY1000" fmla="*/ 5324794 h 6303163"/>
                <a:gd name="connsiteX1001" fmla="*/ 2523804 w 6303242"/>
                <a:gd name="connsiteY1001" fmla="*/ 5391209 h 6303163"/>
                <a:gd name="connsiteX1002" fmla="*/ 2451725 w 6303242"/>
                <a:gd name="connsiteY1002" fmla="*/ 5463288 h 6303163"/>
                <a:gd name="connsiteX1003" fmla="*/ 2385310 w 6303242"/>
                <a:gd name="connsiteY1003" fmla="*/ 5419265 h 6303163"/>
                <a:gd name="connsiteX1004" fmla="*/ 2381735 w 6303242"/>
                <a:gd name="connsiteY1004" fmla="*/ 5401558 h 6303163"/>
                <a:gd name="connsiteX1005" fmla="*/ 2378160 w 6303242"/>
                <a:gd name="connsiteY1005" fmla="*/ 5419265 h 6303163"/>
                <a:gd name="connsiteX1006" fmla="*/ 2311746 w 6303242"/>
                <a:gd name="connsiteY1006" fmla="*/ 5463288 h 6303163"/>
                <a:gd name="connsiteX1007" fmla="*/ 2239667 w 6303242"/>
                <a:gd name="connsiteY1007" fmla="*/ 5391209 h 6303163"/>
                <a:gd name="connsiteX1008" fmla="*/ 2283690 w 6303242"/>
                <a:gd name="connsiteY1008" fmla="*/ 5324794 h 6303163"/>
                <a:gd name="connsiteX1009" fmla="*/ 2301396 w 6303242"/>
                <a:gd name="connsiteY1009" fmla="*/ 5321219 h 6303163"/>
                <a:gd name="connsiteX1010" fmla="*/ 2283690 w 6303242"/>
                <a:gd name="connsiteY1010" fmla="*/ 5317644 h 6303163"/>
                <a:gd name="connsiteX1011" fmla="*/ 2239667 w 6303242"/>
                <a:gd name="connsiteY1011" fmla="*/ 5251230 h 6303163"/>
                <a:gd name="connsiteX1012" fmla="*/ 2283690 w 6303242"/>
                <a:gd name="connsiteY1012" fmla="*/ 5184815 h 6303163"/>
                <a:gd name="connsiteX1013" fmla="*/ 2303511 w 6303242"/>
                <a:gd name="connsiteY1013" fmla="*/ 5180813 h 6303163"/>
                <a:gd name="connsiteX1014" fmla="*/ 2271446 w 6303242"/>
                <a:gd name="connsiteY1014" fmla="*/ 5171019 h 6303163"/>
                <a:gd name="connsiteX1015" fmla="*/ 2245331 w 6303242"/>
                <a:gd name="connsiteY1015" fmla="*/ 5139306 h 6303163"/>
                <a:gd name="connsiteX1016" fmla="*/ 2241756 w 6303242"/>
                <a:gd name="connsiteY1016" fmla="*/ 5121599 h 6303163"/>
                <a:gd name="connsiteX1017" fmla="*/ 2238182 w 6303242"/>
                <a:gd name="connsiteY1017" fmla="*/ 5139306 h 6303163"/>
                <a:gd name="connsiteX1018" fmla="*/ 2171767 w 6303242"/>
                <a:gd name="connsiteY1018" fmla="*/ 5183329 h 6303163"/>
                <a:gd name="connsiteX1019" fmla="*/ 2099688 w 6303242"/>
                <a:gd name="connsiteY1019" fmla="*/ 5111250 h 6303163"/>
                <a:gd name="connsiteX1020" fmla="*/ 2143711 w 6303242"/>
                <a:gd name="connsiteY1020" fmla="*/ 5044835 h 6303163"/>
                <a:gd name="connsiteX1021" fmla="*/ 2161417 w 6303242"/>
                <a:gd name="connsiteY1021" fmla="*/ 5041260 h 6303163"/>
                <a:gd name="connsiteX1022" fmla="*/ 2143711 w 6303242"/>
                <a:gd name="connsiteY1022" fmla="*/ 5037685 h 6303163"/>
                <a:gd name="connsiteX1023" fmla="*/ 2099688 w 6303242"/>
                <a:gd name="connsiteY1023" fmla="*/ 4971271 h 6303163"/>
                <a:gd name="connsiteX1024" fmla="*/ 2171767 w 6303242"/>
                <a:gd name="connsiteY1024" fmla="*/ 4899192 h 6303163"/>
                <a:gd name="connsiteX1025" fmla="*/ 6021195 w 6303242"/>
                <a:gd name="connsiteY1025" fmla="*/ 4841641 h 6303163"/>
                <a:gd name="connsiteX1026" fmla="*/ 6017620 w 6303242"/>
                <a:gd name="connsiteY1026" fmla="*/ 4859348 h 6303163"/>
                <a:gd name="connsiteX1027" fmla="*/ 5991505 w 6303242"/>
                <a:gd name="connsiteY1027" fmla="*/ 4891061 h 6303163"/>
                <a:gd name="connsiteX1028" fmla="*/ 5959442 w 6303242"/>
                <a:gd name="connsiteY1028" fmla="*/ 4900855 h 6303163"/>
                <a:gd name="connsiteX1029" fmla="*/ 5979261 w 6303242"/>
                <a:gd name="connsiteY1029" fmla="*/ 4904856 h 6303163"/>
                <a:gd name="connsiteX1030" fmla="*/ 6010974 w 6303242"/>
                <a:gd name="connsiteY1030" fmla="*/ 4930971 h 6303163"/>
                <a:gd name="connsiteX1031" fmla="*/ 6020768 w 6303242"/>
                <a:gd name="connsiteY1031" fmla="*/ 4963034 h 6303163"/>
                <a:gd name="connsiteX1032" fmla="*/ 6024769 w 6303242"/>
                <a:gd name="connsiteY1032" fmla="*/ 4943214 h 6303163"/>
                <a:gd name="connsiteX1033" fmla="*/ 6063128 w 6303242"/>
                <a:gd name="connsiteY1033" fmla="*/ 4904856 h 6303163"/>
                <a:gd name="connsiteX1034" fmla="*/ 6082947 w 6303242"/>
                <a:gd name="connsiteY1034" fmla="*/ 4900855 h 6303163"/>
                <a:gd name="connsiteX1035" fmla="*/ 6050884 w 6303242"/>
                <a:gd name="connsiteY1035" fmla="*/ 4891061 h 6303163"/>
                <a:gd name="connsiteX1036" fmla="*/ 6024769 w 6303242"/>
                <a:gd name="connsiteY1036" fmla="*/ 4859348 h 6303163"/>
                <a:gd name="connsiteX1037" fmla="*/ 4201464 w 6303242"/>
                <a:gd name="connsiteY1037" fmla="*/ 4841641 h 6303163"/>
                <a:gd name="connsiteX1038" fmla="*/ 4197889 w 6303242"/>
                <a:gd name="connsiteY1038" fmla="*/ 4859348 h 6303163"/>
                <a:gd name="connsiteX1039" fmla="*/ 4171775 w 6303242"/>
                <a:gd name="connsiteY1039" fmla="*/ 4891061 h 6303163"/>
                <a:gd name="connsiteX1040" fmla="*/ 4139712 w 6303242"/>
                <a:gd name="connsiteY1040" fmla="*/ 4900855 h 6303163"/>
                <a:gd name="connsiteX1041" fmla="*/ 4159531 w 6303242"/>
                <a:gd name="connsiteY1041" fmla="*/ 4904856 h 6303163"/>
                <a:gd name="connsiteX1042" fmla="*/ 4191244 w 6303242"/>
                <a:gd name="connsiteY1042" fmla="*/ 4930971 h 6303163"/>
                <a:gd name="connsiteX1043" fmla="*/ 4201038 w 6303242"/>
                <a:gd name="connsiteY1043" fmla="*/ 4963034 h 6303163"/>
                <a:gd name="connsiteX1044" fmla="*/ 4205039 w 6303242"/>
                <a:gd name="connsiteY1044" fmla="*/ 4943214 h 6303163"/>
                <a:gd name="connsiteX1045" fmla="*/ 4243398 w 6303242"/>
                <a:gd name="connsiteY1045" fmla="*/ 4904856 h 6303163"/>
                <a:gd name="connsiteX1046" fmla="*/ 4263217 w 6303242"/>
                <a:gd name="connsiteY1046" fmla="*/ 4900855 h 6303163"/>
                <a:gd name="connsiteX1047" fmla="*/ 4231154 w 6303242"/>
                <a:gd name="connsiteY1047" fmla="*/ 4891061 h 6303163"/>
                <a:gd name="connsiteX1048" fmla="*/ 4205039 w 6303242"/>
                <a:gd name="connsiteY1048" fmla="*/ 4859348 h 6303163"/>
                <a:gd name="connsiteX1049" fmla="*/ 4061485 w 6303242"/>
                <a:gd name="connsiteY1049" fmla="*/ 4841641 h 6303163"/>
                <a:gd name="connsiteX1050" fmla="*/ 4057911 w 6303242"/>
                <a:gd name="connsiteY1050" fmla="*/ 4859348 h 6303163"/>
                <a:gd name="connsiteX1051" fmla="*/ 4031796 w 6303242"/>
                <a:gd name="connsiteY1051" fmla="*/ 4891061 h 6303163"/>
                <a:gd name="connsiteX1052" fmla="*/ 3999733 w 6303242"/>
                <a:gd name="connsiteY1052" fmla="*/ 4900855 h 6303163"/>
                <a:gd name="connsiteX1053" fmla="*/ 4019552 w 6303242"/>
                <a:gd name="connsiteY1053" fmla="*/ 4904856 h 6303163"/>
                <a:gd name="connsiteX1054" fmla="*/ 4051265 w 6303242"/>
                <a:gd name="connsiteY1054" fmla="*/ 4930971 h 6303163"/>
                <a:gd name="connsiteX1055" fmla="*/ 4061059 w 6303242"/>
                <a:gd name="connsiteY1055" fmla="*/ 4963034 h 6303163"/>
                <a:gd name="connsiteX1056" fmla="*/ 4065060 w 6303242"/>
                <a:gd name="connsiteY1056" fmla="*/ 4943214 h 6303163"/>
                <a:gd name="connsiteX1057" fmla="*/ 4103419 w 6303242"/>
                <a:gd name="connsiteY1057" fmla="*/ 4904856 h 6303163"/>
                <a:gd name="connsiteX1058" fmla="*/ 4123238 w 6303242"/>
                <a:gd name="connsiteY1058" fmla="*/ 4900855 h 6303163"/>
                <a:gd name="connsiteX1059" fmla="*/ 4091175 w 6303242"/>
                <a:gd name="connsiteY1059" fmla="*/ 4891061 h 6303163"/>
                <a:gd name="connsiteX1060" fmla="*/ 4065060 w 6303242"/>
                <a:gd name="connsiteY1060" fmla="*/ 4859348 h 6303163"/>
                <a:gd name="connsiteX1061" fmla="*/ 5671246 w 6303242"/>
                <a:gd name="connsiteY1061" fmla="*/ 4759213 h 6303163"/>
                <a:gd name="connsiteX1062" fmla="*/ 5743325 w 6303242"/>
                <a:gd name="connsiteY1062" fmla="*/ 4831292 h 6303163"/>
                <a:gd name="connsiteX1063" fmla="*/ 5671246 w 6303242"/>
                <a:gd name="connsiteY1063" fmla="*/ 4903371 h 6303163"/>
                <a:gd name="connsiteX1064" fmla="*/ 5599167 w 6303242"/>
                <a:gd name="connsiteY1064" fmla="*/ 4831292 h 6303163"/>
                <a:gd name="connsiteX1065" fmla="*/ 5671246 w 6303242"/>
                <a:gd name="connsiteY1065" fmla="*/ 4759213 h 6303163"/>
                <a:gd name="connsiteX1066" fmla="*/ 911954 w 6303242"/>
                <a:gd name="connsiteY1066" fmla="*/ 4759213 h 6303163"/>
                <a:gd name="connsiteX1067" fmla="*/ 984033 w 6303242"/>
                <a:gd name="connsiteY1067" fmla="*/ 4831292 h 6303163"/>
                <a:gd name="connsiteX1068" fmla="*/ 911954 w 6303242"/>
                <a:gd name="connsiteY1068" fmla="*/ 4903371 h 6303163"/>
                <a:gd name="connsiteX1069" fmla="*/ 839875 w 6303242"/>
                <a:gd name="connsiteY1069" fmla="*/ 4831292 h 6303163"/>
                <a:gd name="connsiteX1070" fmla="*/ 911954 w 6303242"/>
                <a:gd name="connsiteY1070" fmla="*/ 4759213 h 6303163"/>
                <a:gd name="connsiteX1071" fmla="*/ 631996 w 6303242"/>
                <a:gd name="connsiteY1071" fmla="*/ 4759213 h 6303163"/>
                <a:gd name="connsiteX1072" fmla="*/ 704075 w 6303242"/>
                <a:gd name="connsiteY1072" fmla="*/ 4831292 h 6303163"/>
                <a:gd name="connsiteX1073" fmla="*/ 660052 w 6303242"/>
                <a:gd name="connsiteY1073" fmla="*/ 4897706 h 6303163"/>
                <a:gd name="connsiteX1074" fmla="*/ 642345 w 6303242"/>
                <a:gd name="connsiteY1074" fmla="*/ 4901281 h 6303163"/>
                <a:gd name="connsiteX1075" fmla="*/ 660052 w 6303242"/>
                <a:gd name="connsiteY1075" fmla="*/ 4904856 h 6303163"/>
                <a:gd name="connsiteX1076" fmla="*/ 704075 w 6303242"/>
                <a:gd name="connsiteY1076" fmla="*/ 4971271 h 6303163"/>
                <a:gd name="connsiteX1077" fmla="*/ 660052 w 6303242"/>
                <a:gd name="connsiteY1077" fmla="*/ 5037685 h 6303163"/>
                <a:gd name="connsiteX1078" fmla="*/ 642345 w 6303242"/>
                <a:gd name="connsiteY1078" fmla="*/ 5041260 h 6303163"/>
                <a:gd name="connsiteX1079" fmla="*/ 660052 w 6303242"/>
                <a:gd name="connsiteY1079" fmla="*/ 5044835 h 6303163"/>
                <a:gd name="connsiteX1080" fmla="*/ 704075 w 6303242"/>
                <a:gd name="connsiteY1080" fmla="*/ 5111250 h 6303163"/>
                <a:gd name="connsiteX1081" fmla="*/ 631996 w 6303242"/>
                <a:gd name="connsiteY1081" fmla="*/ 5183329 h 6303163"/>
                <a:gd name="connsiteX1082" fmla="*/ 565581 w 6303242"/>
                <a:gd name="connsiteY1082" fmla="*/ 5139306 h 6303163"/>
                <a:gd name="connsiteX1083" fmla="*/ 562006 w 6303242"/>
                <a:gd name="connsiteY1083" fmla="*/ 5121597 h 6303163"/>
                <a:gd name="connsiteX1084" fmla="*/ 558430 w 6303242"/>
                <a:gd name="connsiteY1084" fmla="*/ 5139306 h 6303163"/>
                <a:gd name="connsiteX1085" fmla="*/ 492016 w 6303242"/>
                <a:gd name="connsiteY1085" fmla="*/ 5183329 h 6303163"/>
                <a:gd name="connsiteX1086" fmla="*/ 419937 w 6303242"/>
                <a:gd name="connsiteY1086" fmla="*/ 5111250 h 6303163"/>
                <a:gd name="connsiteX1087" fmla="*/ 463960 w 6303242"/>
                <a:gd name="connsiteY1087" fmla="*/ 5044835 h 6303163"/>
                <a:gd name="connsiteX1088" fmla="*/ 483779 w 6303242"/>
                <a:gd name="connsiteY1088" fmla="*/ 5040834 h 6303163"/>
                <a:gd name="connsiteX1089" fmla="*/ 451716 w 6303242"/>
                <a:gd name="connsiteY1089" fmla="*/ 5031040 h 6303163"/>
                <a:gd name="connsiteX1090" fmla="*/ 425601 w 6303242"/>
                <a:gd name="connsiteY1090" fmla="*/ 4999327 h 6303163"/>
                <a:gd name="connsiteX1091" fmla="*/ 422026 w 6303242"/>
                <a:gd name="connsiteY1091" fmla="*/ 4981620 h 6303163"/>
                <a:gd name="connsiteX1092" fmla="*/ 418452 w 6303242"/>
                <a:gd name="connsiteY1092" fmla="*/ 4999327 h 6303163"/>
                <a:gd name="connsiteX1093" fmla="*/ 352037 w 6303242"/>
                <a:gd name="connsiteY1093" fmla="*/ 5043350 h 6303163"/>
                <a:gd name="connsiteX1094" fmla="*/ 285622 w 6303242"/>
                <a:gd name="connsiteY1094" fmla="*/ 4999327 h 6303163"/>
                <a:gd name="connsiteX1095" fmla="*/ 282047 w 6303242"/>
                <a:gd name="connsiteY1095" fmla="*/ 4981620 h 6303163"/>
                <a:gd name="connsiteX1096" fmla="*/ 278472 w 6303242"/>
                <a:gd name="connsiteY1096" fmla="*/ 4999327 h 6303163"/>
                <a:gd name="connsiteX1097" fmla="*/ 212058 w 6303242"/>
                <a:gd name="connsiteY1097" fmla="*/ 5043350 h 6303163"/>
                <a:gd name="connsiteX1098" fmla="*/ 139979 w 6303242"/>
                <a:gd name="connsiteY1098" fmla="*/ 4971271 h 6303163"/>
                <a:gd name="connsiteX1099" fmla="*/ 212058 w 6303242"/>
                <a:gd name="connsiteY1099" fmla="*/ 4899192 h 6303163"/>
                <a:gd name="connsiteX1100" fmla="*/ 278472 w 6303242"/>
                <a:gd name="connsiteY1100" fmla="*/ 4943214 h 6303163"/>
                <a:gd name="connsiteX1101" fmla="*/ 282047 w 6303242"/>
                <a:gd name="connsiteY1101" fmla="*/ 4960921 h 6303163"/>
                <a:gd name="connsiteX1102" fmla="*/ 285622 w 6303242"/>
                <a:gd name="connsiteY1102" fmla="*/ 4943214 h 6303163"/>
                <a:gd name="connsiteX1103" fmla="*/ 352037 w 6303242"/>
                <a:gd name="connsiteY1103" fmla="*/ 4899192 h 6303163"/>
                <a:gd name="connsiteX1104" fmla="*/ 418452 w 6303242"/>
                <a:gd name="connsiteY1104" fmla="*/ 4943214 h 6303163"/>
                <a:gd name="connsiteX1105" fmla="*/ 422026 w 6303242"/>
                <a:gd name="connsiteY1105" fmla="*/ 4960921 h 6303163"/>
                <a:gd name="connsiteX1106" fmla="*/ 425601 w 6303242"/>
                <a:gd name="connsiteY1106" fmla="*/ 4943214 h 6303163"/>
                <a:gd name="connsiteX1107" fmla="*/ 492016 w 6303242"/>
                <a:gd name="connsiteY1107" fmla="*/ 4899192 h 6303163"/>
                <a:gd name="connsiteX1108" fmla="*/ 558430 w 6303242"/>
                <a:gd name="connsiteY1108" fmla="*/ 4943214 h 6303163"/>
                <a:gd name="connsiteX1109" fmla="*/ 562006 w 6303242"/>
                <a:gd name="connsiteY1109" fmla="*/ 4960924 h 6303163"/>
                <a:gd name="connsiteX1110" fmla="*/ 565581 w 6303242"/>
                <a:gd name="connsiteY1110" fmla="*/ 4943214 h 6303163"/>
                <a:gd name="connsiteX1111" fmla="*/ 603940 w 6303242"/>
                <a:gd name="connsiteY1111" fmla="*/ 4904856 h 6303163"/>
                <a:gd name="connsiteX1112" fmla="*/ 621646 w 6303242"/>
                <a:gd name="connsiteY1112" fmla="*/ 4901281 h 6303163"/>
                <a:gd name="connsiteX1113" fmla="*/ 603940 w 6303242"/>
                <a:gd name="connsiteY1113" fmla="*/ 4897706 h 6303163"/>
                <a:gd name="connsiteX1114" fmla="*/ 559917 w 6303242"/>
                <a:gd name="connsiteY1114" fmla="*/ 4831292 h 6303163"/>
                <a:gd name="connsiteX1115" fmla="*/ 631996 w 6303242"/>
                <a:gd name="connsiteY1115" fmla="*/ 4759213 h 6303163"/>
                <a:gd name="connsiteX1116" fmla="*/ 4481423 w 6303242"/>
                <a:gd name="connsiteY1116" fmla="*/ 4701662 h 6303163"/>
                <a:gd name="connsiteX1117" fmla="*/ 4477848 w 6303242"/>
                <a:gd name="connsiteY1117" fmla="*/ 4719369 h 6303163"/>
                <a:gd name="connsiteX1118" fmla="*/ 4451734 w 6303242"/>
                <a:gd name="connsiteY1118" fmla="*/ 4751082 h 6303163"/>
                <a:gd name="connsiteX1119" fmla="*/ 4419671 w 6303242"/>
                <a:gd name="connsiteY1119" fmla="*/ 4760876 h 6303163"/>
                <a:gd name="connsiteX1120" fmla="*/ 4439490 w 6303242"/>
                <a:gd name="connsiteY1120" fmla="*/ 4764877 h 6303163"/>
                <a:gd name="connsiteX1121" fmla="*/ 4471203 w 6303242"/>
                <a:gd name="connsiteY1121" fmla="*/ 4790992 h 6303163"/>
                <a:gd name="connsiteX1122" fmla="*/ 4480997 w 6303242"/>
                <a:gd name="connsiteY1122" fmla="*/ 4823055 h 6303163"/>
                <a:gd name="connsiteX1123" fmla="*/ 4484998 w 6303242"/>
                <a:gd name="connsiteY1123" fmla="*/ 4803235 h 6303163"/>
                <a:gd name="connsiteX1124" fmla="*/ 4523356 w 6303242"/>
                <a:gd name="connsiteY1124" fmla="*/ 4764877 h 6303163"/>
                <a:gd name="connsiteX1125" fmla="*/ 4543176 w 6303242"/>
                <a:gd name="connsiteY1125" fmla="*/ 4760876 h 6303163"/>
                <a:gd name="connsiteX1126" fmla="*/ 4511113 w 6303242"/>
                <a:gd name="connsiteY1126" fmla="*/ 4751082 h 6303163"/>
                <a:gd name="connsiteX1127" fmla="*/ 4484998 w 6303242"/>
                <a:gd name="connsiteY1127" fmla="*/ 4719369 h 6303163"/>
                <a:gd name="connsiteX1128" fmla="*/ 3571558 w 6303242"/>
                <a:gd name="connsiteY1128" fmla="*/ 4619234 h 6303163"/>
                <a:gd name="connsiteX1129" fmla="*/ 3643637 w 6303242"/>
                <a:gd name="connsiteY1129" fmla="*/ 4691313 h 6303163"/>
                <a:gd name="connsiteX1130" fmla="*/ 3571558 w 6303242"/>
                <a:gd name="connsiteY1130" fmla="*/ 4763392 h 6303163"/>
                <a:gd name="connsiteX1131" fmla="*/ 3499479 w 6303242"/>
                <a:gd name="connsiteY1131" fmla="*/ 4691313 h 6303163"/>
                <a:gd name="connsiteX1132" fmla="*/ 3571558 w 6303242"/>
                <a:gd name="connsiteY1132" fmla="*/ 4619234 h 6303163"/>
                <a:gd name="connsiteX1133" fmla="*/ 2871663 w 6303242"/>
                <a:gd name="connsiteY1133" fmla="*/ 4619234 h 6303163"/>
                <a:gd name="connsiteX1134" fmla="*/ 2943742 w 6303242"/>
                <a:gd name="connsiteY1134" fmla="*/ 4691313 h 6303163"/>
                <a:gd name="connsiteX1135" fmla="*/ 2871663 w 6303242"/>
                <a:gd name="connsiteY1135" fmla="*/ 4763392 h 6303163"/>
                <a:gd name="connsiteX1136" fmla="*/ 2799584 w 6303242"/>
                <a:gd name="connsiteY1136" fmla="*/ 4691313 h 6303163"/>
                <a:gd name="connsiteX1137" fmla="*/ 2871663 w 6303242"/>
                <a:gd name="connsiteY1137" fmla="*/ 4619234 h 6303163"/>
                <a:gd name="connsiteX1138" fmla="*/ 2591704 w 6303242"/>
                <a:gd name="connsiteY1138" fmla="*/ 4619234 h 6303163"/>
                <a:gd name="connsiteX1139" fmla="*/ 2663783 w 6303242"/>
                <a:gd name="connsiteY1139" fmla="*/ 4691313 h 6303163"/>
                <a:gd name="connsiteX1140" fmla="*/ 2591704 w 6303242"/>
                <a:gd name="connsiteY1140" fmla="*/ 4763392 h 6303163"/>
                <a:gd name="connsiteX1141" fmla="*/ 2519625 w 6303242"/>
                <a:gd name="connsiteY1141" fmla="*/ 4691313 h 6303163"/>
                <a:gd name="connsiteX1142" fmla="*/ 2591704 w 6303242"/>
                <a:gd name="connsiteY1142" fmla="*/ 4619234 h 6303163"/>
                <a:gd name="connsiteX1143" fmla="*/ 2311746 w 6303242"/>
                <a:gd name="connsiteY1143" fmla="*/ 4619234 h 6303163"/>
                <a:gd name="connsiteX1144" fmla="*/ 2383825 w 6303242"/>
                <a:gd name="connsiteY1144" fmla="*/ 4691313 h 6303163"/>
                <a:gd name="connsiteX1145" fmla="*/ 2311746 w 6303242"/>
                <a:gd name="connsiteY1145" fmla="*/ 4763392 h 6303163"/>
                <a:gd name="connsiteX1146" fmla="*/ 2239667 w 6303242"/>
                <a:gd name="connsiteY1146" fmla="*/ 4691313 h 6303163"/>
                <a:gd name="connsiteX1147" fmla="*/ 2311746 w 6303242"/>
                <a:gd name="connsiteY1147" fmla="*/ 4619234 h 6303163"/>
                <a:gd name="connsiteX1148" fmla="*/ 1891808 w 6303242"/>
                <a:gd name="connsiteY1148" fmla="*/ 4619234 h 6303163"/>
                <a:gd name="connsiteX1149" fmla="*/ 1963887 w 6303242"/>
                <a:gd name="connsiteY1149" fmla="*/ 4691313 h 6303163"/>
                <a:gd name="connsiteX1150" fmla="*/ 1919864 w 6303242"/>
                <a:gd name="connsiteY1150" fmla="*/ 4757727 h 6303163"/>
                <a:gd name="connsiteX1151" fmla="*/ 1902157 w 6303242"/>
                <a:gd name="connsiteY1151" fmla="*/ 4761302 h 6303163"/>
                <a:gd name="connsiteX1152" fmla="*/ 1919864 w 6303242"/>
                <a:gd name="connsiteY1152" fmla="*/ 4764877 h 6303163"/>
                <a:gd name="connsiteX1153" fmla="*/ 1963887 w 6303242"/>
                <a:gd name="connsiteY1153" fmla="*/ 4831292 h 6303163"/>
                <a:gd name="connsiteX1154" fmla="*/ 1919864 w 6303242"/>
                <a:gd name="connsiteY1154" fmla="*/ 4897706 h 6303163"/>
                <a:gd name="connsiteX1155" fmla="*/ 1902157 w 6303242"/>
                <a:gd name="connsiteY1155" fmla="*/ 4901281 h 6303163"/>
                <a:gd name="connsiteX1156" fmla="*/ 1919864 w 6303242"/>
                <a:gd name="connsiteY1156" fmla="*/ 4904856 h 6303163"/>
                <a:gd name="connsiteX1157" fmla="*/ 1963887 w 6303242"/>
                <a:gd name="connsiteY1157" fmla="*/ 4971271 h 6303163"/>
                <a:gd name="connsiteX1158" fmla="*/ 1919864 w 6303242"/>
                <a:gd name="connsiteY1158" fmla="*/ 5037685 h 6303163"/>
                <a:gd name="connsiteX1159" fmla="*/ 1902157 w 6303242"/>
                <a:gd name="connsiteY1159" fmla="*/ 5041260 h 6303163"/>
                <a:gd name="connsiteX1160" fmla="*/ 1919864 w 6303242"/>
                <a:gd name="connsiteY1160" fmla="*/ 5044835 h 6303163"/>
                <a:gd name="connsiteX1161" fmla="*/ 1963887 w 6303242"/>
                <a:gd name="connsiteY1161" fmla="*/ 5111250 h 6303163"/>
                <a:gd name="connsiteX1162" fmla="*/ 1891808 w 6303242"/>
                <a:gd name="connsiteY1162" fmla="*/ 5183329 h 6303163"/>
                <a:gd name="connsiteX1163" fmla="*/ 1819729 w 6303242"/>
                <a:gd name="connsiteY1163" fmla="*/ 5111250 h 6303163"/>
                <a:gd name="connsiteX1164" fmla="*/ 1863752 w 6303242"/>
                <a:gd name="connsiteY1164" fmla="*/ 5044835 h 6303163"/>
                <a:gd name="connsiteX1165" fmla="*/ 1883571 w 6303242"/>
                <a:gd name="connsiteY1165" fmla="*/ 5040834 h 6303163"/>
                <a:gd name="connsiteX1166" fmla="*/ 1851508 w 6303242"/>
                <a:gd name="connsiteY1166" fmla="*/ 5031040 h 6303163"/>
                <a:gd name="connsiteX1167" fmla="*/ 1825393 w 6303242"/>
                <a:gd name="connsiteY1167" fmla="*/ 4999327 h 6303163"/>
                <a:gd name="connsiteX1168" fmla="*/ 1821818 w 6303242"/>
                <a:gd name="connsiteY1168" fmla="*/ 4981620 h 6303163"/>
                <a:gd name="connsiteX1169" fmla="*/ 1818244 w 6303242"/>
                <a:gd name="connsiteY1169" fmla="*/ 4999327 h 6303163"/>
                <a:gd name="connsiteX1170" fmla="*/ 1751829 w 6303242"/>
                <a:gd name="connsiteY1170" fmla="*/ 5043350 h 6303163"/>
                <a:gd name="connsiteX1171" fmla="*/ 1679750 w 6303242"/>
                <a:gd name="connsiteY1171" fmla="*/ 4971271 h 6303163"/>
                <a:gd name="connsiteX1172" fmla="*/ 1751829 w 6303242"/>
                <a:gd name="connsiteY1172" fmla="*/ 4899192 h 6303163"/>
                <a:gd name="connsiteX1173" fmla="*/ 1818244 w 6303242"/>
                <a:gd name="connsiteY1173" fmla="*/ 4943214 h 6303163"/>
                <a:gd name="connsiteX1174" fmla="*/ 1821818 w 6303242"/>
                <a:gd name="connsiteY1174" fmla="*/ 4960921 h 6303163"/>
                <a:gd name="connsiteX1175" fmla="*/ 1825393 w 6303242"/>
                <a:gd name="connsiteY1175" fmla="*/ 4943214 h 6303163"/>
                <a:gd name="connsiteX1176" fmla="*/ 1863752 w 6303242"/>
                <a:gd name="connsiteY1176" fmla="*/ 4904856 h 6303163"/>
                <a:gd name="connsiteX1177" fmla="*/ 1881458 w 6303242"/>
                <a:gd name="connsiteY1177" fmla="*/ 4901281 h 6303163"/>
                <a:gd name="connsiteX1178" fmla="*/ 1863752 w 6303242"/>
                <a:gd name="connsiteY1178" fmla="*/ 4897706 h 6303163"/>
                <a:gd name="connsiteX1179" fmla="*/ 1819729 w 6303242"/>
                <a:gd name="connsiteY1179" fmla="*/ 4831292 h 6303163"/>
                <a:gd name="connsiteX1180" fmla="*/ 1863752 w 6303242"/>
                <a:gd name="connsiteY1180" fmla="*/ 4764877 h 6303163"/>
                <a:gd name="connsiteX1181" fmla="*/ 1881458 w 6303242"/>
                <a:gd name="connsiteY1181" fmla="*/ 4761302 h 6303163"/>
                <a:gd name="connsiteX1182" fmla="*/ 1863752 w 6303242"/>
                <a:gd name="connsiteY1182" fmla="*/ 4757727 h 6303163"/>
                <a:gd name="connsiteX1183" fmla="*/ 1819729 w 6303242"/>
                <a:gd name="connsiteY1183" fmla="*/ 4691313 h 6303163"/>
                <a:gd name="connsiteX1184" fmla="*/ 1891808 w 6303242"/>
                <a:gd name="connsiteY1184" fmla="*/ 4619234 h 6303163"/>
                <a:gd name="connsiteX1185" fmla="*/ 72079 w 6303242"/>
                <a:gd name="connsiteY1185" fmla="*/ 4619234 h 6303163"/>
                <a:gd name="connsiteX1186" fmla="*/ 144158 w 6303242"/>
                <a:gd name="connsiteY1186" fmla="*/ 4691313 h 6303163"/>
                <a:gd name="connsiteX1187" fmla="*/ 72079 w 6303242"/>
                <a:gd name="connsiteY1187" fmla="*/ 4763392 h 6303163"/>
                <a:gd name="connsiteX1188" fmla="*/ 0 w 6303242"/>
                <a:gd name="connsiteY1188" fmla="*/ 4691313 h 6303163"/>
                <a:gd name="connsiteX1189" fmla="*/ 72079 w 6303242"/>
                <a:gd name="connsiteY1189" fmla="*/ 4619234 h 6303163"/>
                <a:gd name="connsiteX1190" fmla="*/ 5881215 w 6303242"/>
                <a:gd name="connsiteY1190" fmla="*/ 4561681 h 6303163"/>
                <a:gd name="connsiteX1191" fmla="*/ 5877640 w 6303242"/>
                <a:gd name="connsiteY1191" fmla="*/ 4579390 h 6303163"/>
                <a:gd name="connsiteX1192" fmla="*/ 5851525 w 6303242"/>
                <a:gd name="connsiteY1192" fmla="*/ 4611103 h 6303163"/>
                <a:gd name="connsiteX1193" fmla="*/ 5819462 w 6303242"/>
                <a:gd name="connsiteY1193" fmla="*/ 4620897 h 6303163"/>
                <a:gd name="connsiteX1194" fmla="*/ 5839281 w 6303242"/>
                <a:gd name="connsiteY1194" fmla="*/ 4624898 h 6303163"/>
                <a:gd name="connsiteX1195" fmla="*/ 5870994 w 6303242"/>
                <a:gd name="connsiteY1195" fmla="*/ 4651013 h 6303163"/>
                <a:gd name="connsiteX1196" fmla="*/ 5880788 w 6303242"/>
                <a:gd name="connsiteY1196" fmla="*/ 4683078 h 6303163"/>
                <a:gd name="connsiteX1197" fmla="*/ 5884790 w 6303242"/>
                <a:gd name="connsiteY1197" fmla="*/ 4663256 h 6303163"/>
                <a:gd name="connsiteX1198" fmla="*/ 5923149 w 6303242"/>
                <a:gd name="connsiteY1198" fmla="*/ 4624898 h 6303163"/>
                <a:gd name="connsiteX1199" fmla="*/ 5942968 w 6303242"/>
                <a:gd name="connsiteY1199" fmla="*/ 4620897 h 6303163"/>
                <a:gd name="connsiteX1200" fmla="*/ 5910905 w 6303242"/>
                <a:gd name="connsiteY1200" fmla="*/ 4611103 h 6303163"/>
                <a:gd name="connsiteX1201" fmla="*/ 5884790 w 6303242"/>
                <a:gd name="connsiteY1201" fmla="*/ 4579390 h 6303163"/>
                <a:gd name="connsiteX1202" fmla="*/ 5531267 w 6303242"/>
                <a:gd name="connsiteY1202" fmla="*/ 4479255 h 6303163"/>
                <a:gd name="connsiteX1203" fmla="*/ 5597681 w 6303242"/>
                <a:gd name="connsiteY1203" fmla="*/ 4523277 h 6303163"/>
                <a:gd name="connsiteX1204" fmla="*/ 5601256 w 6303242"/>
                <a:gd name="connsiteY1204" fmla="*/ 4540984 h 6303163"/>
                <a:gd name="connsiteX1205" fmla="*/ 5604831 w 6303242"/>
                <a:gd name="connsiteY1205" fmla="*/ 4523277 h 6303163"/>
                <a:gd name="connsiteX1206" fmla="*/ 5671246 w 6303242"/>
                <a:gd name="connsiteY1206" fmla="*/ 4479255 h 6303163"/>
                <a:gd name="connsiteX1207" fmla="*/ 5737661 w 6303242"/>
                <a:gd name="connsiteY1207" fmla="*/ 4523277 h 6303163"/>
                <a:gd name="connsiteX1208" fmla="*/ 5741235 w 6303242"/>
                <a:gd name="connsiteY1208" fmla="*/ 4540984 h 6303163"/>
                <a:gd name="connsiteX1209" fmla="*/ 5744810 w 6303242"/>
                <a:gd name="connsiteY1209" fmla="*/ 4523277 h 6303163"/>
                <a:gd name="connsiteX1210" fmla="*/ 5811225 w 6303242"/>
                <a:gd name="connsiteY1210" fmla="*/ 4479255 h 6303163"/>
                <a:gd name="connsiteX1211" fmla="*/ 5877640 w 6303242"/>
                <a:gd name="connsiteY1211" fmla="*/ 4523277 h 6303163"/>
                <a:gd name="connsiteX1212" fmla="*/ 5881215 w 6303242"/>
                <a:gd name="connsiteY1212" fmla="*/ 4540987 h 6303163"/>
                <a:gd name="connsiteX1213" fmla="*/ 5884790 w 6303242"/>
                <a:gd name="connsiteY1213" fmla="*/ 4523277 h 6303163"/>
                <a:gd name="connsiteX1214" fmla="*/ 5951205 w 6303242"/>
                <a:gd name="connsiteY1214" fmla="*/ 4479255 h 6303163"/>
                <a:gd name="connsiteX1215" fmla="*/ 6017620 w 6303242"/>
                <a:gd name="connsiteY1215" fmla="*/ 4523277 h 6303163"/>
                <a:gd name="connsiteX1216" fmla="*/ 6021195 w 6303242"/>
                <a:gd name="connsiteY1216" fmla="*/ 4540984 h 6303163"/>
                <a:gd name="connsiteX1217" fmla="*/ 6024769 w 6303242"/>
                <a:gd name="connsiteY1217" fmla="*/ 4523277 h 6303163"/>
                <a:gd name="connsiteX1218" fmla="*/ 6091184 w 6303242"/>
                <a:gd name="connsiteY1218" fmla="*/ 4479255 h 6303163"/>
                <a:gd name="connsiteX1219" fmla="*/ 6157599 w 6303242"/>
                <a:gd name="connsiteY1219" fmla="*/ 4523277 h 6303163"/>
                <a:gd name="connsiteX1220" fmla="*/ 6161174 w 6303242"/>
                <a:gd name="connsiteY1220" fmla="*/ 4540984 h 6303163"/>
                <a:gd name="connsiteX1221" fmla="*/ 6164748 w 6303242"/>
                <a:gd name="connsiteY1221" fmla="*/ 4523277 h 6303163"/>
                <a:gd name="connsiteX1222" fmla="*/ 6231163 w 6303242"/>
                <a:gd name="connsiteY1222" fmla="*/ 4479255 h 6303163"/>
                <a:gd name="connsiteX1223" fmla="*/ 6303242 w 6303242"/>
                <a:gd name="connsiteY1223" fmla="*/ 4551334 h 6303163"/>
                <a:gd name="connsiteX1224" fmla="*/ 6259219 w 6303242"/>
                <a:gd name="connsiteY1224" fmla="*/ 4617748 h 6303163"/>
                <a:gd name="connsiteX1225" fmla="*/ 6241513 w 6303242"/>
                <a:gd name="connsiteY1225" fmla="*/ 4621323 h 6303163"/>
                <a:gd name="connsiteX1226" fmla="*/ 6259219 w 6303242"/>
                <a:gd name="connsiteY1226" fmla="*/ 4624898 h 6303163"/>
                <a:gd name="connsiteX1227" fmla="*/ 6303242 w 6303242"/>
                <a:gd name="connsiteY1227" fmla="*/ 4691313 h 6303163"/>
                <a:gd name="connsiteX1228" fmla="*/ 6231163 w 6303242"/>
                <a:gd name="connsiteY1228" fmla="*/ 4763392 h 6303163"/>
                <a:gd name="connsiteX1229" fmla="*/ 6159084 w 6303242"/>
                <a:gd name="connsiteY1229" fmla="*/ 4691313 h 6303163"/>
                <a:gd name="connsiteX1230" fmla="*/ 6203107 w 6303242"/>
                <a:gd name="connsiteY1230" fmla="*/ 4624898 h 6303163"/>
                <a:gd name="connsiteX1231" fmla="*/ 6222926 w 6303242"/>
                <a:gd name="connsiteY1231" fmla="*/ 4620897 h 6303163"/>
                <a:gd name="connsiteX1232" fmla="*/ 6190863 w 6303242"/>
                <a:gd name="connsiteY1232" fmla="*/ 4611103 h 6303163"/>
                <a:gd name="connsiteX1233" fmla="*/ 6164748 w 6303242"/>
                <a:gd name="connsiteY1233" fmla="*/ 4579390 h 6303163"/>
                <a:gd name="connsiteX1234" fmla="*/ 6161174 w 6303242"/>
                <a:gd name="connsiteY1234" fmla="*/ 4561683 h 6303163"/>
                <a:gd name="connsiteX1235" fmla="*/ 6157599 w 6303242"/>
                <a:gd name="connsiteY1235" fmla="*/ 4579390 h 6303163"/>
                <a:gd name="connsiteX1236" fmla="*/ 6091184 w 6303242"/>
                <a:gd name="connsiteY1236" fmla="*/ 4623413 h 6303163"/>
                <a:gd name="connsiteX1237" fmla="*/ 6024769 w 6303242"/>
                <a:gd name="connsiteY1237" fmla="*/ 4579390 h 6303163"/>
                <a:gd name="connsiteX1238" fmla="*/ 6021195 w 6303242"/>
                <a:gd name="connsiteY1238" fmla="*/ 4561683 h 6303163"/>
                <a:gd name="connsiteX1239" fmla="*/ 6017620 w 6303242"/>
                <a:gd name="connsiteY1239" fmla="*/ 4579390 h 6303163"/>
                <a:gd name="connsiteX1240" fmla="*/ 5991505 w 6303242"/>
                <a:gd name="connsiteY1240" fmla="*/ 4611103 h 6303163"/>
                <a:gd name="connsiteX1241" fmla="*/ 5959442 w 6303242"/>
                <a:gd name="connsiteY1241" fmla="*/ 4620897 h 6303163"/>
                <a:gd name="connsiteX1242" fmla="*/ 5979261 w 6303242"/>
                <a:gd name="connsiteY1242" fmla="*/ 4624898 h 6303163"/>
                <a:gd name="connsiteX1243" fmla="*/ 6023284 w 6303242"/>
                <a:gd name="connsiteY1243" fmla="*/ 4691313 h 6303163"/>
                <a:gd name="connsiteX1244" fmla="*/ 5979261 w 6303242"/>
                <a:gd name="connsiteY1244" fmla="*/ 4757727 h 6303163"/>
                <a:gd name="connsiteX1245" fmla="*/ 5961555 w 6303242"/>
                <a:gd name="connsiteY1245" fmla="*/ 4761302 h 6303163"/>
                <a:gd name="connsiteX1246" fmla="*/ 5979261 w 6303242"/>
                <a:gd name="connsiteY1246" fmla="*/ 4764877 h 6303163"/>
                <a:gd name="connsiteX1247" fmla="*/ 6010974 w 6303242"/>
                <a:gd name="connsiteY1247" fmla="*/ 4790992 h 6303163"/>
                <a:gd name="connsiteX1248" fmla="*/ 6020768 w 6303242"/>
                <a:gd name="connsiteY1248" fmla="*/ 4823055 h 6303163"/>
                <a:gd name="connsiteX1249" fmla="*/ 6024769 w 6303242"/>
                <a:gd name="connsiteY1249" fmla="*/ 4803235 h 6303163"/>
                <a:gd name="connsiteX1250" fmla="*/ 6091184 w 6303242"/>
                <a:gd name="connsiteY1250" fmla="*/ 4759213 h 6303163"/>
                <a:gd name="connsiteX1251" fmla="*/ 6163263 w 6303242"/>
                <a:gd name="connsiteY1251" fmla="*/ 4831292 h 6303163"/>
                <a:gd name="connsiteX1252" fmla="*/ 6119240 w 6303242"/>
                <a:gd name="connsiteY1252" fmla="*/ 4897706 h 6303163"/>
                <a:gd name="connsiteX1253" fmla="*/ 6101534 w 6303242"/>
                <a:gd name="connsiteY1253" fmla="*/ 4901281 h 6303163"/>
                <a:gd name="connsiteX1254" fmla="*/ 6119240 w 6303242"/>
                <a:gd name="connsiteY1254" fmla="*/ 4904856 h 6303163"/>
                <a:gd name="connsiteX1255" fmla="*/ 6163263 w 6303242"/>
                <a:gd name="connsiteY1255" fmla="*/ 4971271 h 6303163"/>
                <a:gd name="connsiteX1256" fmla="*/ 6119240 w 6303242"/>
                <a:gd name="connsiteY1256" fmla="*/ 5037685 h 6303163"/>
                <a:gd name="connsiteX1257" fmla="*/ 6101534 w 6303242"/>
                <a:gd name="connsiteY1257" fmla="*/ 5041260 h 6303163"/>
                <a:gd name="connsiteX1258" fmla="*/ 6119240 w 6303242"/>
                <a:gd name="connsiteY1258" fmla="*/ 5044835 h 6303163"/>
                <a:gd name="connsiteX1259" fmla="*/ 6163263 w 6303242"/>
                <a:gd name="connsiteY1259" fmla="*/ 5111250 h 6303163"/>
                <a:gd name="connsiteX1260" fmla="*/ 6119240 w 6303242"/>
                <a:gd name="connsiteY1260" fmla="*/ 5177664 h 6303163"/>
                <a:gd name="connsiteX1261" fmla="*/ 6101531 w 6303242"/>
                <a:gd name="connsiteY1261" fmla="*/ 5181240 h 6303163"/>
                <a:gd name="connsiteX1262" fmla="*/ 6119240 w 6303242"/>
                <a:gd name="connsiteY1262" fmla="*/ 5184815 h 6303163"/>
                <a:gd name="connsiteX1263" fmla="*/ 6150953 w 6303242"/>
                <a:gd name="connsiteY1263" fmla="*/ 5210930 h 6303163"/>
                <a:gd name="connsiteX1264" fmla="*/ 6160747 w 6303242"/>
                <a:gd name="connsiteY1264" fmla="*/ 5242993 h 6303163"/>
                <a:gd name="connsiteX1265" fmla="*/ 6164748 w 6303242"/>
                <a:gd name="connsiteY1265" fmla="*/ 5223173 h 6303163"/>
                <a:gd name="connsiteX1266" fmla="*/ 6231163 w 6303242"/>
                <a:gd name="connsiteY1266" fmla="*/ 5179151 h 6303163"/>
                <a:gd name="connsiteX1267" fmla="*/ 6303242 w 6303242"/>
                <a:gd name="connsiteY1267" fmla="*/ 5251230 h 6303163"/>
                <a:gd name="connsiteX1268" fmla="*/ 6231163 w 6303242"/>
                <a:gd name="connsiteY1268" fmla="*/ 5323309 h 6303163"/>
                <a:gd name="connsiteX1269" fmla="*/ 6164748 w 6303242"/>
                <a:gd name="connsiteY1269" fmla="*/ 5279286 h 6303163"/>
                <a:gd name="connsiteX1270" fmla="*/ 6161174 w 6303242"/>
                <a:gd name="connsiteY1270" fmla="*/ 5261579 h 6303163"/>
                <a:gd name="connsiteX1271" fmla="*/ 6157599 w 6303242"/>
                <a:gd name="connsiteY1271" fmla="*/ 5279286 h 6303163"/>
                <a:gd name="connsiteX1272" fmla="*/ 6131484 w 6303242"/>
                <a:gd name="connsiteY1272" fmla="*/ 5310999 h 6303163"/>
                <a:gd name="connsiteX1273" fmla="*/ 6099421 w 6303242"/>
                <a:gd name="connsiteY1273" fmla="*/ 5320793 h 6303163"/>
                <a:gd name="connsiteX1274" fmla="*/ 6119240 w 6303242"/>
                <a:gd name="connsiteY1274" fmla="*/ 5324794 h 6303163"/>
                <a:gd name="connsiteX1275" fmla="*/ 6163263 w 6303242"/>
                <a:gd name="connsiteY1275" fmla="*/ 5391209 h 6303163"/>
                <a:gd name="connsiteX1276" fmla="*/ 6119240 w 6303242"/>
                <a:gd name="connsiteY1276" fmla="*/ 5457623 h 6303163"/>
                <a:gd name="connsiteX1277" fmla="*/ 6101534 w 6303242"/>
                <a:gd name="connsiteY1277" fmla="*/ 5461198 h 6303163"/>
                <a:gd name="connsiteX1278" fmla="*/ 6119240 w 6303242"/>
                <a:gd name="connsiteY1278" fmla="*/ 5464773 h 6303163"/>
                <a:gd name="connsiteX1279" fmla="*/ 6150953 w 6303242"/>
                <a:gd name="connsiteY1279" fmla="*/ 5490888 h 6303163"/>
                <a:gd name="connsiteX1280" fmla="*/ 6160747 w 6303242"/>
                <a:gd name="connsiteY1280" fmla="*/ 5522951 h 6303163"/>
                <a:gd name="connsiteX1281" fmla="*/ 6164748 w 6303242"/>
                <a:gd name="connsiteY1281" fmla="*/ 5503131 h 6303163"/>
                <a:gd name="connsiteX1282" fmla="*/ 6231163 w 6303242"/>
                <a:gd name="connsiteY1282" fmla="*/ 5459109 h 6303163"/>
                <a:gd name="connsiteX1283" fmla="*/ 6303242 w 6303242"/>
                <a:gd name="connsiteY1283" fmla="*/ 5531188 h 6303163"/>
                <a:gd name="connsiteX1284" fmla="*/ 6231163 w 6303242"/>
                <a:gd name="connsiteY1284" fmla="*/ 5603267 h 6303163"/>
                <a:gd name="connsiteX1285" fmla="*/ 6164748 w 6303242"/>
                <a:gd name="connsiteY1285" fmla="*/ 5559244 h 6303163"/>
                <a:gd name="connsiteX1286" fmla="*/ 6161174 w 6303242"/>
                <a:gd name="connsiteY1286" fmla="*/ 5541537 h 6303163"/>
                <a:gd name="connsiteX1287" fmla="*/ 6157599 w 6303242"/>
                <a:gd name="connsiteY1287" fmla="*/ 5559244 h 6303163"/>
                <a:gd name="connsiteX1288" fmla="*/ 6091184 w 6303242"/>
                <a:gd name="connsiteY1288" fmla="*/ 5603267 h 6303163"/>
                <a:gd name="connsiteX1289" fmla="*/ 6024769 w 6303242"/>
                <a:gd name="connsiteY1289" fmla="*/ 5559244 h 6303163"/>
                <a:gd name="connsiteX1290" fmla="*/ 6021195 w 6303242"/>
                <a:gd name="connsiteY1290" fmla="*/ 5541537 h 6303163"/>
                <a:gd name="connsiteX1291" fmla="*/ 6017620 w 6303242"/>
                <a:gd name="connsiteY1291" fmla="*/ 5559244 h 6303163"/>
                <a:gd name="connsiteX1292" fmla="*/ 5951205 w 6303242"/>
                <a:gd name="connsiteY1292" fmla="*/ 5603267 h 6303163"/>
                <a:gd name="connsiteX1293" fmla="*/ 5884790 w 6303242"/>
                <a:gd name="connsiteY1293" fmla="*/ 5559244 h 6303163"/>
                <a:gd name="connsiteX1294" fmla="*/ 5881215 w 6303242"/>
                <a:gd name="connsiteY1294" fmla="*/ 5541535 h 6303163"/>
                <a:gd name="connsiteX1295" fmla="*/ 5877640 w 6303242"/>
                <a:gd name="connsiteY1295" fmla="*/ 5559244 h 6303163"/>
                <a:gd name="connsiteX1296" fmla="*/ 5811225 w 6303242"/>
                <a:gd name="connsiteY1296" fmla="*/ 5603267 h 6303163"/>
                <a:gd name="connsiteX1297" fmla="*/ 5744810 w 6303242"/>
                <a:gd name="connsiteY1297" fmla="*/ 5559244 h 6303163"/>
                <a:gd name="connsiteX1298" fmla="*/ 5741235 w 6303242"/>
                <a:gd name="connsiteY1298" fmla="*/ 5541537 h 6303163"/>
                <a:gd name="connsiteX1299" fmla="*/ 5737661 w 6303242"/>
                <a:gd name="connsiteY1299" fmla="*/ 5559244 h 6303163"/>
                <a:gd name="connsiteX1300" fmla="*/ 5711546 w 6303242"/>
                <a:gd name="connsiteY1300" fmla="*/ 5590957 h 6303163"/>
                <a:gd name="connsiteX1301" fmla="*/ 5679483 w 6303242"/>
                <a:gd name="connsiteY1301" fmla="*/ 5600751 h 6303163"/>
                <a:gd name="connsiteX1302" fmla="*/ 5699302 w 6303242"/>
                <a:gd name="connsiteY1302" fmla="*/ 5604752 h 6303163"/>
                <a:gd name="connsiteX1303" fmla="*/ 5743325 w 6303242"/>
                <a:gd name="connsiteY1303" fmla="*/ 5671167 h 6303163"/>
                <a:gd name="connsiteX1304" fmla="*/ 5699302 w 6303242"/>
                <a:gd name="connsiteY1304" fmla="*/ 5737581 h 6303163"/>
                <a:gd name="connsiteX1305" fmla="*/ 5681596 w 6303242"/>
                <a:gd name="connsiteY1305" fmla="*/ 5741156 h 6303163"/>
                <a:gd name="connsiteX1306" fmla="*/ 5699302 w 6303242"/>
                <a:gd name="connsiteY1306" fmla="*/ 5744731 h 6303163"/>
                <a:gd name="connsiteX1307" fmla="*/ 5743325 w 6303242"/>
                <a:gd name="connsiteY1307" fmla="*/ 5811146 h 6303163"/>
                <a:gd name="connsiteX1308" fmla="*/ 5671246 w 6303242"/>
                <a:gd name="connsiteY1308" fmla="*/ 5883225 h 6303163"/>
                <a:gd name="connsiteX1309" fmla="*/ 5599167 w 6303242"/>
                <a:gd name="connsiteY1309" fmla="*/ 5811146 h 6303163"/>
                <a:gd name="connsiteX1310" fmla="*/ 5643190 w 6303242"/>
                <a:gd name="connsiteY1310" fmla="*/ 5744731 h 6303163"/>
                <a:gd name="connsiteX1311" fmla="*/ 5663009 w 6303242"/>
                <a:gd name="connsiteY1311" fmla="*/ 5740730 h 6303163"/>
                <a:gd name="connsiteX1312" fmla="*/ 5630946 w 6303242"/>
                <a:gd name="connsiteY1312" fmla="*/ 5730936 h 6303163"/>
                <a:gd name="connsiteX1313" fmla="*/ 5604831 w 6303242"/>
                <a:gd name="connsiteY1313" fmla="*/ 5699223 h 6303163"/>
                <a:gd name="connsiteX1314" fmla="*/ 5601256 w 6303242"/>
                <a:gd name="connsiteY1314" fmla="*/ 5681516 h 6303163"/>
                <a:gd name="connsiteX1315" fmla="*/ 5597681 w 6303242"/>
                <a:gd name="connsiteY1315" fmla="*/ 5699223 h 6303163"/>
                <a:gd name="connsiteX1316" fmla="*/ 5531267 w 6303242"/>
                <a:gd name="connsiteY1316" fmla="*/ 5743246 h 6303163"/>
                <a:gd name="connsiteX1317" fmla="*/ 5464852 w 6303242"/>
                <a:gd name="connsiteY1317" fmla="*/ 5699223 h 6303163"/>
                <a:gd name="connsiteX1318" fmla="*/ 5461277 w 6303242"/>
                <a:gd name="connsiteY1318" fmla="*/ 5681516 h 6303163"/>
                <a:gd name="connsiteX1319" fmla="*/ 5457703 w 6303242"/>
                <a:gd name="connsiteY1319" fmla="*/ 5699223 h 6303163"/>
                <a:gd name="connsiteX1320" fmla="*/ 5391288 w 6303242"/>
                <a:gd name="connsiteY1320" fmla="*/ 5743246 h 6303163"/>
                <a:gd name="connsiteX1321" fmla="*/ 5324873 w 6303242"/>
                <a:gd name="connsiteY1321" fmla="*/ 5699223 h 6303163"/>
                <a:gd name="connsiteX1322" fmla="*/ 5321298 w 6303242"/>
                <a:gd name="connsiteY1322" fmla="*/ 5681516 h 6303163"/>
                <a:gd name="connsiteX1323" fmla="*/ 5317724 w 6303242"/>
                <a:gd name="connsiteY1323" fmla="*/ 5699223 h 6303163"/>
                <a:gd name="connsiteX1324" fmla="*/ 5251309 w 6303242"/>
                <a:gd name="connsiteY1324" fmla="*/ 5743246 h 6303163"/>
                <a:gd name="connsiteX1325" fmla="*/ 5184894 w 6303242"/>
                <a:gd name="connsiteY1325" fmla="*/ 5699223 h 6303163"/>
                <a:gd name="connsiteX1326" fmla="*/ 5181319 w 6303242"/>
                <a:gd name="connsiteY1326" fmla="*/ 5681514 h 6303163"/>
                <a:gd name="connsiteX1327" fmla="*/ 5177743 w 6303242"/>
                <a:gd name="connsiteY1327" fmla="*/ 5699223 h 6303163"/>
                <a:gd name="connsiteX1328" fmla="*/ 5111329 w 6303242"/>
                <a:gd name="connsiteY1328" fmla="*/ 5743246 h 6303163"/>
                <a:gd name="connsiteX1329" fmla="*/ 5044914 w 6303242"/>
                <a:gd name="connsiteY1329" fmla="*/ 5699223 h 6303163"/>
                <a:gd name="connsiteX1330" fmla="*/ 5041339 w 6303242"/>
                <a:gd name="connsiteY1330" fmla="*/ 5681516 h 6303163"/>
                <a:gd name="connsiteX1331" fmla="*/ 5037765 w 6303242"/>
                <a:gd name="connsiteY1331" fmla="*/ 5699223 h 6303163"/>
                <a:gd name="connsiteX1332" fmla="*/ 5011650 w 6303242"/>
                <a:gd name="connsiteY1332" fmla="*/ 5730936 h 6303163"/>
                <a:gd name="connsiteX1333" fmla="*/ 4979587 w 6303242"/>
                <a:gd name="connsiteY1333" fmla="*/ 5740730 h 6303163"/>
                <a:gd name="connsiteX1334" fmla="*/ 4999406 w 6303242"/>
                <a:gd name="connsiteY1334" fmla="*/ 5744731 h 6303163"/>
                <a:gd name="connsiteX1335" fmla="*/ 5043429 w 6303242"/>
                <a:gd name="connsiteY1335" fmla="*/ 5811146 h 6303163"/>
                <a:gd name="connsiteX1336" fmla="*/ 4999406 w 6303242"/>
                <a:gd name="connsiteY1336" fmla="*/ 5877560 h 6303163"/>
                <a:gd name="connsiteX1337" fmla="*/ 4981697 w 6303242"/>
                <a:gd name="connsiteY1337" fmla="*/ 5881136 h 6303163"/>
                <a:gd name="connsiteX1338" fmla="*/ 4999406 w 6303242"/>
                <a:gd name="connsiteY1338" fmla="*/ 5884711 h 6303163"/>
                <a:gd name="connsiteX1339" fmla="*/ 5031119 w 6303242"/>
                <a:gd name="connsiteY1339" fmla="*/ 5910826 h 6303163"/>
                <a:gd name="connsiteX1340" fmla="*/ 5040913 w 6303242"/>
                <a:gd name="connsiteY1340" fmla="*/ 5942889 h 6303163"/>
                <a:gd name="connsiteX1341" fmla="*/ 5044914 w 6303242"/>
                <a:gd name="connsiteY1341" fmla="*/ 5923069 h 6303163"/>
                <a:gd name="connsiteX1342" fmla="*/ 5111329 w 6303242"/>
                <a:gd name="connsiteY1342" fmla="*/ 5879047 h 6303163"/>
                <a:gd name="connsiteX1343" fmla="*/ 5177743 w 6303242"/>
                <a:gd name="connsiteY1343" fmla="*/ 5923069 h 6303163"/>
                <a:gd name="connsiteX1344" fmla="*/ 5181319 w 6303242"/>
                <a:gd name="connsiteY1344" fmla="*/ 5940779 h 6303163"/>
                <a:gd name="connsiteX1345" fmla="*/ 5184894 w 6303242"/>
                <a:gd name="connsiteY1345" fmla="*/ 5923069 h 6303163"/>
                <a:gd name="connsiteX1346" fmla="*/ 5251309 w 6303242"/>
                <a:gd name="connsiteY1346" fmla="*/ 5879047 h 6303163"/>
                <a:gd name="connsiteX1347" fmla="*/ 5317724 w 6303242"/>
                <a:gd name="connsiteY1347" fmla="*/ 5923069 h 6303163"/>
                <a:gd name="connsiteX1348" fmla="*/ 5321298 w 6303242"/>
                <a:gd name="connsiteY1348" fmla="*/ 5940776 h 6303163"/>
                <a:gd name="connsiteX1349" fmla="*/ 5324873 w 6303242"/>
                <a:gd name="connsiteY1349" fmla="*/ 5923069 h 6303163"/>
                <a:gd name="connsiteX1350" fmla="*/ 5391288 w 6303242"/>
                <a:gd name="connsiteY1350" fmla="*/ 5879047 h 6303163"/>
                <a:gd name="connsiteX1351" fmla="*/ 5463367 w 6303242"/>
                <a:gd name="connsiteY1351" fmla="*/ 5951126 h 6303163"/>
                <a:gd name="connsiteX1352" fmla="*/ 5391288 w 6303242"/>
                <a:gd name="connsiteY1352" fmla="*/ 6023205 h 6303163"/>
                <a:gd name="connsiteX1353" fmla="*/ 5324873 w 6303242"/>
                <a:gd name="connsiteY1353" fmla="*/ 5979182 h 6303163"/>
                <a:gd name="connsiteX1354" fmla="*/ 5321298 w 6303242"/>
                <a:gd name="connsiteY1354" fmla="*/ 5961475 h 6303163"/>
                <a:gd name="connsiteX1355" fmla="*/ 5317724 w 6303242"/>
                <a:gd name="connsiteY1355" fmla="*/ 5979182 h 6303163"/>
                <a:gd name="connsiteX1356" fmla="*/ 5251309 w 6303242"/>
                <a:gd name="connsiteY1356" fmla="*/ 6023205 h 6303163"/>
                <a:gd name="connsiteX1357" fmla="*/ 5184894 w 6303242"/>
                <a:gd name="connsiteY1357" fmla="*/ 5979182 h 6303163"/>
                <a:gd name="connsiteX1358" fmla="*/ 5181319 w 6303242"/>
                <a:gd name="connsiteY1358" fmla="*/ 5961473 h 6303163"/>
                <a:gd name="connsiteX1359" fmla="*/ 5177743 w 6303242"/>
                <a:gd name="connsiteY1359" fmla="*/ 5979182 h 6303163"/>
                <a:gd name="connsiteX1360" fmla="*/ 5111329 w 6303242"/>
                <a:gd name="connsiteY1360" fmla="*/ 6023205 h 6303163"/>
                <a:gd name="connsiteX1361" fmla="*/ 5044914 w 6303242"/>
                <a:gd name="connsiteY1361" fmla="*/ 5979182 h 6303163"/>
                <a:gd name="connsiteX1362" fmla="*/ 5041339 w 6303242"/>
                <a:gd name="connsiteY1362" fmla="*/ 5961475 h 6303163"/>
                <a:gd name="connsiteX1363" fmla="*/ 5037765 w 6303242"/>
                <a:gd name="connsiteY1363" fmla="*/ 5979182 h 6303163"/>
                <a:gd name="connsiteX1364" fmla="*/ 4971350 w 6303242"/>
                <a:gd name="connsiteY1364" fmla="*/ 6023205 h 6303163"/>
                <a:gd name="connsiteX1365" fmla="*/ 4904935 w 6303242"/>
                <a:gd name="connsiteY1365" fmla="*/ 5979182 h 6303163"/>
                <a:gd name="connsiteX1366" fmla="*/ 4901360 w 6303242"/>
                <a:gd name="connsiteY1366" fmla="*/ 5961475 h 6303163"/>
                <a:gd name="connsiteX1367" fmla="*/ 4897785 w 6303242"/>
                <a:gd name="connsiteY1367" fmla="*/ 5979182 h 6303163"/>
                <a:gd name="connsiteX1368" fmla="*/ 4831371 w 6303242"/>
                <a:gd name="connsiteY1368" fmla="*/ 6023205 h 6303163"/>
                <a:gd name="connsiteX1369" fmla="*/ 4759292 w 6303242"/>
                <a:gd name="connsiteY1369" fmla="*/ 5951126 h 6303163"/>
                <a:gd name="connsiteX1370" fmla="*/ 4831371 w 6303242"/>
                <a:gd name="connsiteY1370" fmla="*/ 5879047 h 6303163"/>
                <a:gd name="connsiteX1371" fmla="*/ 4897785 w 6303242"/>
                <a:gd name="connsiteY1371" fmla="*/ 5923069 h 6303163"/>
                <a:gd name="connsiteX1372" fmla="*/ 4901360 w 6303242"/>
                <a:gd name="connsiteY1372" fmla="*/ 5940776 h 6303163"/>
                <a:gd name="connsiteX1373" fmla="*/ 4904935 w 6303242"/>
                <a:gd name="connsiteY1373" fmla="*/ 5923069 h 6303163"/>
                <a:gd name="connsiteX1374" fmla="*/ 4943294 w 6303242"/>
                <a:gd name="connsiteY1374" fmla="*/ 5884711 h 6303163"/>
                <a:gd name="connsiteX1375" fmla="*/ 4961003 w 6303242"/>
                <a:gd name="connsiteY1375" fmla="*/ 5881136 h 6303163"/>
                <a:gd name="connsiteX1376" fmla="*/ 4943294 w 6303242"/>
                <a:gd name="connsiteY1376" fmla="*/ 5877560 h 6303163"/>
                <a:gd name="connsiteX1377" fmla="*/ 4899271 w 6303242"/>
                <a:gd name="connsiteY1377" fmla="*/ 5811146 h 6303163"/>
                <a:gd name="connsiteX1378" fmla="*/ 4943294 w 6303242"/>
                <a:gd name="connsiteY1378" fmla="*/ 5744731 h 6303163"/>
                <a:gd name="connsiteX1379" fmla="*/ 4963113 w 6303242"/>
                <a:gd name="connsiteY1379" fmla="*/ 5740730 h 6303163"/>
                <a:gd name="connsiteX1380" fmla="*/ 4931050 w 6303242"/>
                <a:gd name="connsiteY1380" fmla="*/ 5730936 h 6303163"/>
                <a:gd name="connsiteX1381" fmla="*/ 4904935 w 6303242"/>
                <a:gd name="connsiteY1381" fmla="*/ 5699223 h 6303163"/>
                <a:gd name="connsiteX1382" fmla="*/ 4901360 w 6303242"/>
                <a:gd name="connsiteY1382" fmla="*/ 5681516 h 6303163"/>
                <a:gd name="connsiteX1383" fmla="*/ 4897785 w 6303242"/>
                <a:gd name="connsiteY1383" fmla="*/ 5699223 h 6303163"/>
                <a:gd name="connsiteX1384" fmla="*/ 4831371 w 6303242"/>
                <a:gd name="connsiteY1384" fmla="*/ 5743246 h 6303163"/>
                <a:gd name="connsiteX1385" fmla="*/ 4759292 w 6303242"/>
                <a:gd name="connsiteY1385" fmla="*/ 5671167 h 6303163"/>
                <a:gd name="connsiteX1386" fmla="*/ 4803315 w 6303242"/>
                <a:gd name="connsiteY1386" fmla="*/ 5604752 h 6303163"/>
                <a:gd name="connsiteX1387" fmla="*/ 4821021 w 6303242"/>
                <a:gd name="connsiteY1387" fmla="*/ 5601177 h 6303163"/>
                <a:gd name="connsiteX1388" fmla="*/ 4803315 w 6303242"/>
                <a:gd name="connsiteY1388" fmla="*/ 5597602 h 6303163"/>
                <a:gd name="connsiteX1389" fmla="*/ 4759292 w 6303242"/>
                <a:gd name="connsiteY1389" fmla="*/ 5531188 h 6303163"/>
                <a:gd name="connsiteX1390" fmla="*/ 4803315 w 6303242"/>
                <a:gd name="connsiteY1390" fmla="*/ 5464773 h 6303163"/>
                <a:gd name="connsiteX1391" fmla="*/ 4823134 w 6303242"/>
                <a:gd name="connsiteY1391" fmla="*/ 5460772 h 6303163"/>
                <a:gd name="connsiteX1392" fmla="*/ 4791071 w 6303242"/>
                <a:gd name="connsiteY1392" fmla="*/ 5450978 h 6303163"/>
                <a:gd name="connsiteX1393" fmla="*/ 4764956 w 6303242"/>
                <a:gd name="connsiteY1393" fmla="*/ 5419265 h 6303163"/>
                <a:gd name="connsiteX1394" fmla="*/ 4761381 w 6303242"/>
                <a:gd name="connsiteY1394" fmla="*/ 5401558 h 6303163"/>
                <a:gd name="connsiteX1395" fmla="*/ 4757807 w 6303242"/>
                <a:gd name="connsiteY1395" fmla="*/ 5419265 h 6303163"/>
                <a:gd name="connsiteX1396" fmla="*/ 4691392 w 6303242"/>
                <a:gd name="connsiteY1396" fmla="*/ 5463288 h 6303163"/>
                <a:gd name="connsiteX1397" fmla="*/ 4619313 w 6303242"/>
                <a:gd name="connsiteY1397" fmla="*/ 5391209 h 6303163"/>
                <a:gd name="connsiteX1398" fmla="*/ 4691392 w 6303242"/>
                <a:gd name="connsiteY1398" fmla="*/ 5319130 h 6303163"/>
                <a:gd name="connsiteX1399" fmla="*/ 4757807 w 6303242"/>
                <a:gd name="connsiteY1399" fmla="*/ 5363152 h 6303163"/>
                <a:gd name="connsiteX1400" fmla="*/ 4761381 w 6303242"/>
                <a:gd name="connsiteY1400" fmla="*/ 5380859 h 6303163"/>
                <a:gd name="connsiteX1401" fmla="*/ 4764956 w 6303242"/>
                <a:gd name="connsiteY1401" fmla="*/ 5363152 h 6303163"/>
                <a:gd name="connsiteX1402" fmla="*/ 4831371 w 6303242"/>
                <a:gd name="connsiteY1402" fmla="*/ 5319130 h 6303163"/>
                <a:gd name="connsiteX1403" fmla="*/ 4897785 w 6303242"/>
                <a:gd name="connsiteY1403" fmla="*/ 5363152 h 6303163"/>
                <a:gd name="connsiteX1404" fmla="*/ 4901360 w 6303242"/>
                <a:gd name="connsiteY1404" fmla="*/ 5380859 h 6303163"/>
                <a:gd name="connsiteX1405" fmla="*/ 4904935 w 6303242"/>
                <a:gd name="connsiteY1405" fmla="*/ 5363152 h 6303163"/>
                <a:gd name="connsiteX1406" fmla="*/ 4943294 w 6303242"/>
                <a:gd name="connsiteY1406" fmla="*/ 5324794 h 6303163"/>
                <a:gd name="connsiteX1407" fmla="*/ 4961000 w 6303242"/>
                <a:gd name="connsiteY1407" fmla="*/ 5321219 h 6303163"/>
                <a:gd name="connsiteX1408" fmla="*/ 4943294 w 6303242"/>
                <a:gd name="connsiteY1408" fmla="*/ 5317644 h 6303163"/>
                <a:gd name="connsiteX1409" fmla="*/ 4899271 w 6303242"/>
                <a:gd name="connsiteY1409" fmla="*/ 5251230 h 6303163"/>
                <a:gd name="connsiteX1410" fmla="*/ 4971350 w 6303242"/>
                <a:gd name="connsiteY1410" fmla="*/ 5179151 h 6303163"/>
                <a:gd name="connsiteX1411" fmla="*/ 5037765 w 6303242"/>
                <a:gd name="connsiteY1411" fmla="*/ 5223173 h 6303163"/>
                <a:gd name="connsiteX1412" fmla="*/ 5041339 w 6303242"/>
                <a:gd name="connsiteY1412" fmla="*/ 5240880 h 6303163"/>
                <a:gd name="connsiteX1413" fmla="*/ 5044914 w 6303242"/>
                <a:gd name="connsiteY1413" fmla="*/ 5223173 h 6303163"/>
                <a:gd name="connsiteX1414" fmla="*/ 5083273 w 6303242"/>
                <a:gd name="connsiteY1414" fmla="*/ 5184815 h 6303163"/>
                <a:gd name="connsiteX1415" fmla="*/ 5100982 w 6303242"/>
                <a:gd name="connsiteY1415" fmla="*/ 5181240 h 6303163"/>
                <a:gd name="connsiteX1416" fmla="*/ 5083273 w 6303242"/>
                <a:gd name="connsiteY1416" fmla="*/ 5177664 h 6303163"/>
                <a:gd name="connsiteX1417" fmla="*/ 5039250 w 6303242"/>
                <a:gd name="connsiteY1417" fmla="*/ 5111250 h 6303163"/>
                <a:gd name="connsiteX1418" fmla="*/ 5111329 w 6303242"/>
                <a:gd name="connsiteY1418" fmla="*/ 5039171 h 6303163"/>
                <a:gd name="connsiteX1419" fmla="*/ 5177743 w 6303242"/>
                <a:gd name="connsiteY1419" fmla="*/ 5083193 h 6303163"/>
                <a:gd name="connsiteX1420" fmla="*/ 5181319 w 6303242"/>
                <a:gd name="connsiteY1420" fmla="*/ 5100903 h 6303163"/>
                <a:gd name="connsiteX1421" fmla="*/ 5184894 w 6303242"/>
                <a:gd name="connsiteY1421" fmla="*/ 5083193 h 6303163"/>
                <a:gd name="connsiteX1422" fmla="*/ 5251309 w 6303242"/>
                <a:gd name="connsiteY1422" fmla="*/ 5039171 h 6303163"/>
                <a:gd name="connsiteX1423" fmla="*/ 5317724 w 6303242"/>
                <a:gd name="connsiteY1423" fmla="*/ 5083193 h 6303163"/>
                <a:gd name="connsiteX1424" fmla="*/ 5321298 w 6303242"/>
                <a:gd name="connsiteY1424" fmla="*/ 5100900 h 6303163"/>
                <a:gd name="connsiteX1425" fmla="*/ 5324873 w 6303242"/>
                <a:gd name="connsiteY1425" fmla="*/ 5083193 h 6303163"/>
                <a:gd name="connsiteX1426" fmla="*/ 5363232 w 6303242"/>
                <a:gd name="connsiteY1426" fmla="*/ 5044835 h 6303163"/>
                <a:gd name="connsiteX1427" fmla="*/ 5380938 w 6303242"/>
                <a:gd name="connsiteY1427" fmla="*/ 5041260 h 6303163"/>
                <a:gd name="connsiteX1428" fmla="*/ 5363232 w 6303242"/>
                <a:gd name="connsiteY1428" fmla="*/ 5037685 h 6303163"/>
                <a:gd name="connsiteX1429" fmla="*/ 5319209 w 6303242"/>
                <a:gd name="connsiteY1429" fmla="*/ 4971271 h 6303163"/>
                <a:gd name="connsiteX1430" fmla="*/ 5391288 w 6303242"/>
                <a:gd name="connsiteY1430" fmla="*/ 4899192 h 6303163"/>
                <a:gd name="connsiteX1431" fmla="*/ 5457703 w 6303242"/>
                <a:gd name="connsiteY1431" fmla="*/ 4943214 h 6303163"/>
                <a:gd name="connsiteX1432" fmla="*/ 5461277 w 6303242"/>
                <a:gd name="connsiteY1432" fmla="*/ 4960921 h 6303163"/>
                <a:gd name="connsiteX1433" fmla="*/ 5464852 w 6303242"/>
                <a:gd name="connsiteY1433" fmla="*/ 4943214 h 6303163"/>
                <a:gd name="connsiteX1434" fmla="*/ 5531267 w 6303242"/>
                <a:gd name="connsiteY1434" fmla="*/ 4899192 h 6303163"/>
                <a:gd name="connsiteX1435" fmla="*/ 5603346 w 6303242"/>
                <a:gd name="connsiteY1435" fmla="*/ 4971271 h 6303163"/>
                <a:gd name="connsiteX1436" fmla="*/ 5559323 w 6303242"/>
                <a:gd name="connsiteY1436" fmla="*/ 5037685 h 6303163"/>
                <a:gd name="connsiteX1437" fmla="*/ 5541616 w 6303242"/>
                <a:gd name="connsiteY1437" fmla="*/ 5041260 h 6303163"/>
                <a:gd name="connsiteX1438" fmla="*/ 5559323 w 6303242"/>
                <a:gd name="connsiteY1438" fmla="*/ 5044835 h 6303163"/>
                <a:gd name="connsiteX1439" fmla="*/ 5591036 w 6303242"/>
                <a:gd name="connsiteY1439" fmla="*/ 5070950 h 6303163"/>
                <a:gd name="connsiteX1440" fmla="*/ 5600830 w 6303242"/>
                <a:gd name="connsiteY1440" fmla="*/ 5103013 h 6303163"/>
                <a:gd name="connsiteX1441" fmla="*/ 5604831 w 6303242"/>
                <a:gd name="connsiteY1441" fmla="*/ 5083193 h 6303163"/>
                <a:gd name="connsiteX1442" fmla="*/ 5671246 w 6303242"/>
                <a:gd name="connsiteY1442" fmla="*/ 5039171 h 6303163"/>
                <a:gd name="connsiteX1443" fmla="*/ 5737661 w 6303242"/>
                <a:gd name="connsiteY1443" fmla="*/ 5083193 h 6303163"/>
                <a:gd name="connsiteX1444" fmla="*/ 5741235 w 6303242"/>
                <a:gd name="connsiteY1444" fmla="*/ 5100900 h 6303163"/>
                <a:gd name="connsiteX1445" fmla="*/ 5744810 w 6303242"/>
                <a:gd name="connsiteY1445" fmla="*/ 5083193 h 6303163"/>
                <a:gd name="connsiteX1446" fmla="*/ 5783169 w 6303242"/>
                <a:gd name="connsiteY1446" fmla="*/ 5044835 h 6303163"/>
                <a:gd name="connsiteX1447" fmla="*/ 5800875 w 6303242"/>
                <a:gd name="connsiteY1447" fmla="*/ 5041260 h 6303163"/>
                <a:gd name="connsiteX1448" fmla="*/ 5783169 w 6303242"/>
                <a:gd name="connsiteY1448" fmla="*/ 5037685 h 6303163"/>
                <a:gd name="connsiteX1449" fmla="*/ 5739146 w 6303242"/>
                <a:gd name="connsiteY1449" fmla="*/ 4971271 h 6303163"/>
                <a:gd name="connsiteX1450" fmla="*/ 5811225 w 6303242"/>
                <a:gd name="connsiteY1450" fmla="*/ 4899192 h 6303163"/>
                <a:gd name="connsiteX1451" fmla="*/ 5877640 w 6303242"/>
                <a:gd name="connsiteY1451" fmla="*/ 4943214 h 6303163"/>
                <a:gd name="connsiteX1452" fmla="*/ 5881215 w 6303242"/>
                <a:gd name="connsiteY1452" fmla="*/ 4960924 h 6303163"/>
                <a:gd name="connsiteX1453" fmla="*/ 5884790 w 6303242"/>
                <a:gd name="connsiteY1453" fmla="*/ 4943214 h 6303163"/>
                <a:gd name="connsiteX1454" fmla="*/ 5923149 w 6303242"/>
                <a:gd name="connsiteY1454" fmla="*/ 4904856 h 6303163"/>
                <a:gd name="connsiteX1455" fmla="*/ 5940855 w 6303242"/>
                <a:gd name="connsiteY1455" fmla="*/ 4901281 h 6303163"/>
                <a:gd name="connsiteX1456" fmla="*/ 5923149 w 6303242"/>
                <a:gd name="connsiteY1456" fmla="*/ 4897706 h 6303163"/>
                <a:gd name="connsiteX1457" fmla="*/ 5879126 w 6303242"/>
                <a:gd name="connsiteY1457" fmla="*/ 4831292 h 6303163"/>
                <a:gd name="connsiteX1458" fmla="*/ 5923149 w 6303242"/>
                <a:gd name="connsiteY1458" fmla="*/ 4764877 h 6303163"/>
                <a:gd name="connsiteX1459" fmla="*/ 5942968 w 6303242"/>
                <a:gd name="connsiteY1459" fmla="*/ 4760876 h 6303163"/>
                <a:gd name="connsiteX1460" fmla="*/ 5910905 w 6303242"/>
                <a:gd name="connsiteY1460" fmla="*/ 4751082 h 6303163"/>
                <a:gd name="connsiteX1461" fmla="*/ 5884790 w 6303242"/>
                <a:gd name="connsiteY1461" fmla="*/ 4719369 h 6303163"/>
                <a:gd name="connsiteX1462" fmla="*/ 5881215 w 6303242"/>
                <a:gd name="connsiteY1462" fmla="*/ 4701660 h 6303163"/>
                <a:gd name="connsiteX1463" fmla="*/ 5877640 w 6303242"/>
                <a:gd name="connsiteY1463" fmla="*/ 4719369 h 6303163"/>
                <a:gd name="connsiteX1464" fmla="*/ 5811225 w 6303242"/>
                <a:gd name="connsiteY1464" fmla="*/ 4763392 h 6303163"/>
                <a:gd name="connsiteX1465" fmla="*/ 5739146 w 6303242"/>
                <a:gd name="connsiteY1465" fmla="*/ 4691313 h 6303163"/>
                <a:gd name="connsiteX1466" fmla="*/ 5783169 w 6303242"/>
                <a:gd name="connsiteY1466" fmla="*/ 4624898 h 6303163"/>
                <a:gd name="connsiteX1467" fmla="*/ 5802988 w 6303242"/>
                <a:gd name="connsiteY1467" fmla="*/ 4620897 h 6303163"/>
                <a:gd name="connsiteX1468" fmla="*/ 5770925 w 6303242"/>
                <a:gd name="connsiteY1468" fmla="*/ 4611103 h 6303163"/>
                <a:gd name="connsiteX1469" fmla="*/ 5744810 w 6303242"/>
                <a:gd name="connsiteY1469" fmla="*/ 4579390 h 6303163"/>
                <a:gd name="connsiteX1470" fmla="*/ 5741235 w 6303242"/>
                <a:gd name="connsiteY1470" fmla="*/ 4561683 h 6303163"/>
                <a:gd name="connsiteX1471" fmla="*/ 5737661 w 6303242"/>
                <a:gd name="connsiteY1471" fmla="*/ 4579390 h 6303163"/>
                <a:gd name="connsiteX1472" fmla="*/ 5671246 w 6303242"/>
                <a:gd name="connsiteY1472" fmla="*/ 4623413 h 6303163"/>
                <a:gd name="connsiteX1473" fmla="*/ 5604831 w 6303242"/>
                <a:gd name="connsiteY1473" fmla="*/ 4579390 h 6303163"/>
                <a:gd name="connsiteX1474" fmla="*/ 5601256 w 6303242"/>
                <a:gd name="connsiteY1474" fmla="*/ 4561683 h 6303163"/>
                <a:gd name="connsiteX1475" fmla="*/ 5597681 w 6303242"/>
                <a:gd name="connsiteY1475" fmla="*/ 4579390 h 6303163"/>
                <a:gd name="connsiteX1476" fmla="*/ 5571567 w 6303242"/>
                <a:gd name="connsiteY1476" fmla="*/ 4611103 h 6303163"/>
                <a:gd name="connsiteX1477" fmla="*/ 5539504 w 6303242"/>
                <a:gd name="connsiteY1477" fmla="*/ 4620897 h 6303163"/>
                <a:gd name="connsiteX1478" fmla="*/ 5559323 w 6303242"/>
                <a:gd name="connsiteY1478" fmla="*/ 4624898 h 6303163"/>
                <a:gd name="connsiteX1479" fmla="*/ 5603346 w 6303242"/>
                <a:gd name="connsiteY1479" fmla="*/ 4691313 h 6303163"/>
                <a:gd name="connsiteX1480" fmla="*/ 5531267 w 6303242"/>
                <a:gd name="connsiteY1480" fmla="*/ 4763392 h 6303163"/>
                <a:gd name="connsiteX1481" fmla="*/ 5464852 w 6303242"/>
                <a:gd name="connsiteY1481" fmla="*/ 4719369 h 6303163"/>
                <a:gd name="connsiteX1482" fmla="*/ 5461277 w 6303242"/>
                <a:gd name="connsiteY1482" fmla="*/ 4701662 h 6303163"/>
                <a:gd name="connsiteX1483" fmla="*/ 5457703 w 6303242"/>
                <a:gd name="connsiteY1483" fmla="*/ 4719369 h 6303163"/>
                <a:gd name="connsiteX1484" fmla="*/ 5391288 w 6303242"/>
                <a:gd name="connsiteY1484" fmla="*/ 4763392 h 6303163"/>
                <a:gd name="connsiteX1485" fmla="*/ 5324873 w 6303242"/>
                <a:gd name="connsiteY1485" fmla="*/ 4719369 h 6303163"/>
                <a:gd name="connsiteX1486" fmla="*/ 5321298 w 6303242"/>
                <a:gd name="connsiteY1486" fmla="*/ 4701662 h 6303163"/>
                <a:gd name="connsiteX1487" fmla="*/ 5317724 w 6303242"/>
                <a:gd name="connsiteY1487" fmla="*/ 4719369 h 6303163"/>
                <a:gd name="connsiteX1488" fmla="*/ 5251309 w 6303242"/>
                <a:gd name="connsiteY1488" fmla="*/ 4763392 h 6303163"/>
                <a:gd name="connsiteX1489" fmla="*/ 5184894 w 6303242"/>
                <a:gd name="connsiteY1489" fmla="*/ 4719369 h 6303163"/>
                <a:gd name="connsiteX1490" fmla="*/ 5181319 w 6303242"/>
                <a:gd name="connsiteY1490" fmla="*/ 4701660 h 6303163"/>
                <a:gd name="connsiteX1491" fmla="*/ 5177743 w 6303242"/>
                <a:gd name="connsiteY1491" fmla="*/ 4719369 h 6303163"/>
                <a:gd name="connsiteX1492" fmla="*/ 5151629 w 6303242"/>
                <a:gd name="connsiteY1492" fmla="*/ 4751082 h 6303163"/>
                <a:gd name="connsiteX1493" fmla="*/ 5119566 w 6303242"/>
                <a:gd name="connsiteY1493" fmla="*/ 4760876 h 6303163"/>
                <a:gd name="connsiteX1494" fmla="*/ 5139385 w 6303242"/>
                <a:gd name="connsiteY1494" fmla="*/ 4764877 h 6303163"/>
                <a:gd name="connsiteX1495" fmla="*/ 5183408 w 6303242"/>
                <a:gd name="connsiteY1495" fmla="*/ 4831292 h 6303163"/>
                <a:gd name="connsiteX1496" fmla="*/ 5111329 w 6303242"/>
                <a:gd name="connsiteY1496" fmla="*/ 4903371 h 6303163"/>
                <a:gd name="connsiteX1497" fmla="*/ 5044914 w 6303242"/>
                <a:gd name="connsiteY1497" fmla="*/ 4859348 h 6303163"/>
                <a:gd name="connsiteX1498" fmla="*/ 5041339 w 6303242"/>
                <a:gd name="connsiteY1498" fmla="*/ 4841641 h 6303163"/>
                <a:gd name="connsiteX1499" fmla="*/ 5037765 w 6303242"/>
                <a:gd name="connsiteY1499" fmla="*/ 4859348 h 6303163"/>
                <a:gd name="connsiteX1500" fmla="*/ 5011650 w 6303242"/>
                <a:gd name="connsiteY1500" fmla="*/ 4891061 h 6303163"/>
                <a:gd name="connsiteX1501" fmla="*/ 4979587 w 6303242"/>
                <a:gd name="connsiteY1501" fmla="*/ 4900855 h 6303163"/>
                <a:gd name="connsiteX1502" fmla="*/ 4999406 w 6303242"/>
                <a:gd name="connsiteY1502" fmla="*/ 4904856 h 6303163"/>
                <a:gd name="connsiteX1503" fmla="*/ 5043429 w 6303242"/>
                <a:gd name="connsiteY1503" fmla="*/ 4971271 h 6303163"/>
                <a:gd name="connsiteX1504" fmla="*/ 4971350 w 6303242"/>
                <a:gd name="connsiteY1504" fmla="*/ 5043350 h 6303163"/>
                <a:gd name="connsiteX1505" fmla="*/ 4899271 w 6303242"/>
                <a:gd name="connsiteY1505" fmla="*/ 4971271 h 6303163"/>
                <a:gd name="connsiteX1506" fmla="*/ 4943294 w 6303242"/>
                <a:gd name="connsiteY1506" fmla="*/ 4904856 h 6303163"/>
                <a:gd name="connsiteX1507" fmla="*/ 4963113 w 6303242"/>
                <a:gd name="connsiteY1507" fmla="*/ 4900855 h 6303163"/>
                <a:gd name="connsiteX1508" fmla="*/ 4931050 w 6303242"/>
                <a:gd name="connsiteY1508" fmla="*/ 4891061 h 6303163"/>
                <a:gd name="connsiteX1509" fmla="*/ 4904935 w 6303242"/>
                <a:gd name="connsiteY1509" fmla="*/ 4859348 h 6303163"/>
                <a:gd name="connsiteX1510" fmla="*/ 4901360 w 6303242"/>
                <a:gd name="connsiteY1510" fmla="*/ 4841641 h 6303163"/>
                <a:gd name="connsiteX1511" fmla="*/ 4897785 w 6303242"/>
                <a:gd name="connsiteY1511" fmla="*/ 4859348 h 6303163"/>
                <a:gd name="connsiteX1512" fmla="*/ 4831371 w 6303242"/>
                <a:gd name="connsiteY1512" fmla="*/ 4903371 h 6303163"/>
                <a:gd name="connsiteX1513" fmla="*/ 4759292 w 6303242"/>
                <a:gd name="connsiteY1513" fmla="*/ 4831292 h 6303163"/>
                <a:gd name="connsiteX1514" fmla="*/ 4831371 w 6303242"/>
                <a:gd name="connsiteY1514" fmla="*/ 4759213 h 6303163"/>
                <a:gd name="connsiteX1515" fmla="*/ 4897785 w 6303242"/>
                <a:gd name="connsiteY1515" fmla="*/ 4803235 h 6303163"/>
                <a:gd name="connsiteX1516" fmla="*/ 4901360 w 6303242"/>
                <a:gd name="connsiteY1516" fmla="*/ 4820942 h 6303163"/>
                <a:gd name="connsiteX1517" fmla="*/ 4904935 w 6303242"/>
                <a:gd name="connsiteY1517" fmla="*/ 4803235 h 6303163"/>
                <a:gd name="connsiteX1518" fmla="*/ 4971350 w 6303242"/>
                <a:gd name="connsiteY1518" fmla="*/ 4759213 h 6303163"/>
                <a:gd name="connsiteX1519" fmla="*/ 5037765 w 6303242"/>
                <a:gd name="connsiteY1519" fmla="*/ 4803235 h 6303163"/>
                <a:gd name="connsiteX1520" fmla="*/ 5041339 w 6303242"/>
                <a:gd name="connsiteY1520" fmla="*/ 4820942 h 6303163"/>
                <a:gd name="connsiteX1521" fmla="*/ 5044914 w 6303242"/>
                <a:gd name="connsiteY1521" fmla="*/ 4803235 h 6303163"/>
                <a:gd name="connsiteX1522" fmla="*/ 5083273 w 6303242"/>
                <a:gd name="connsiteY1522" fmla="*/ 4764877 h 6303163"/>
                <a:gd name="connsiteX1523" fmla="*/ 5100979 w 6303242"/>
                <a:gd name="connsiteY1523" fmla="*/ 4761302 h 6303163"/>
                <a:gd name="connsiteX1524" fmla="*/ 5083273 w 6303242"/>
                <a:gd name="connsiteY1524" fmla="*/ 4757727 h 6303163"/>
                <a:gd name="connsiteX1525" fmla="*/ 5039250 w 6303242"/>
                <a:gd name="connsiteY1525" fmla="*/ 4691313 h 6303163"/>
                <a:gd name="connsiteX1526" fmla="*/ 5111329 w 6303242"/>
                <a:gd name="connsiteY1526" fmla="*/ 4619234 h 6303163"/>
                <a:gd name="connsiteX1527" fmla="*/ 5177743 w 6303242"/>
                <a:gd name="connsiteY1527" fmla="*/ 4663256 h 6303163"/>
                <a:gd name="connsiteX1528" fmla="*/ 5181319 w 6303242"/>
                <a:gd name="connsiteY1528" fmla="*/ 4680966 h 6303163"/>
                <a:gd name="connsiteX1529" fmla="*/ 5184894 w 6303242"/>
                <a:gd name="connsiteY1529" fmla="*/ 4663256 h 6303163"/>
                <a:gd name="connsiteX1530" fmla="*/ 5251309 w 6303242"/>
                <a:gd name="connsiteY1530" fmla="*/ 4619234 h 6303163"/>
                <a:gd name="connsiteX1531" fmla="*/ 5317724 w 6303242"/>
                <a:gd name="connsiteY1531" fmla="*/ 4663256 h 6303163"/>
                <a:gd name="connsiteX1532" fmla="*/ 5321298 w 6303242"/>
                <a:gd name="connsiteY1532" fmla="*/ 4680963 h 6303163"/>
                <a:gd name="connsiteX1533" fmla="*/ 5324873 w 6303242"/>
                <a:gd name="connsiteY1533" fmla="*/ 4663256 h 6303163"/>
                <a:gd name="connsiteX1534" fmla="*/ 5391288 w 6303242"/>
                <a:gd name="connsiteY1534" fmla="*/ 4619234 h 6303163"/>
                <a:gd name="connsiteX1535" fmla="*/ 5457703 w 6303242"/>
                <a:gd name="connsiteY1535" fmla="*/ 4663256 h 6303163"/>
                <a:gd name="connsiteX1536" fmla="*/ 5461277 w 6303242"/>
                <a:gd name="connsiteY1536" fmla="*/ 4680963 h 6303163"/>
                <a:gd name="connsiteX1537" fmla="*/ 5464852 w 6303242"/>
                <a:gd name="connsiteY1537" fmla="*/ 4663256 h 6303163"/>
                <a:gd name="connsiteX1538" fmla="*/ 5503211 w 6303242"/>
                <a:gd name="connsiteY1538" fmla="*/ 4624898 h 6303163"/>
                <a:gd name="connsiteX1539" fmla="*/ 5520917 w 6303242"/>
                <a:gd name="connsiteY1539" fmla="*/ 4621323 h 6303163"/>
                <a:gd name="connsiteX1540" fmla="*/ 5503211 w 6303242"/>
                <a:gd name="connsiteY1540" fmla="*/ 4617748 h 6303163"/>
                <a:gd name="connsiteX1541" fmla="*/ 5459188 w 6303242"/>
                <a:gd name="connsiteY1541" fmla="*/ 4551334 h 6303163"/>
                <a:gd name="connsiteX1542" fmla="*/ 5531267 w 6303242"/>
                <a:gd name="connsiteY1542" fmla="*/ 4479255 h 6303163"/>
                <a:gd name="connsiteX1543" fmla="*/ 4411434 w 6303242"/>
                <a:gd name="connsiteY1543" fmla="*/ 4479255 h 6303163"/>
                <a:gd name="connsiteX1544" fmla="*/ 4483513 w 6303242"/>
                <a:gd name="connsiteY1544" fmla="*/ 4551334 h 6303163"/>
                <a:gd name="connsiteX1545" fmla="*/ 4439490 w 6303242"/>
                <a:gd name="connsiteY1545" fmla="*/ 4617748 h 6303163"/>
                <a:gd name="connsiteX1546" fmla="*/ 4421784 w 6303242"/>
                <a:gd name="connsiteY1546" fmla="*/ 4621323 h 6303163"/>
                <a:gd name="connsiteX1547" fmla="*/ 4439490 w 6303242"/>
                <a:gd name="connsiteY1547" fmla="*/ 4624898 h 6303163"/>
                <a:gd name="connsiteX1548" fmla="*/ 4471203 w 6303242"/>
                <a:gd name="connsiteY1548" fmla="*/ 4651013 h 6303163"/>
                <a:gd name="connsiteX1549" fmla="*/ 4480997 w 6303242"/>
                <a:gd name="connsiteY1549" fmla="*/ 4683076 h 6303163"/>
                <a:gd name="connsiteX1550" fmla="*/ 4484998 w 6303242"/>
                <a:gd name="connsiteY1550" fmla="*/ 4663256 h 6303163"/>
                <a:gd name="connsiteX1551" fmla="*/ 4551413 w 6303242"/>
                <a:gd name="connsiteY1551" fmla="*/ 4619234 h 6303163"/>
                <a:gd name="connsiteX1552" fmla="*/ 4623492 w 6303242"/>
                <a:gd name="connsiteY1552" fmla="*/ 4691313 h 6303163"/>
                <a:gd name="connsiteX1553" fmla="*/ 4579469 w 6303242"/>
                <a:gd name="connsiteY1553" fmla="*/ 4757727 h 6303163"/>
                <a:gd name="connsiteX1554" fmla="*/ 4561762 w 6303242"/>
                <a:gd name="connsiteY1554" fmla="*/ 4761302 h 6303163"/>
                <a:gd name="connsiteX1555" fmla="*/ 4579469 w 6303242"/>
                <a:gd name="connsiteY1555" fmla="*/ 4764877 h 6303163"/>
                <a:gd name="connsiteX1556" fmla="*/ 4623492 w 6303242"/>
                <a:gd name="connsiteY1556" fmla="*/ 4831292 h 6303163"/>
                <a:gd name="connsiteX1557" fmla="*/ 4579469 w 6303242"/>
                <a:gd name="connsiteY1557" fmla="*/ 4897706 h 6303163"/>
                <a:gd name="connsiteX1558" fmla="*/ 4561762 w 6303242"/>
                <a:gd name="connsiteY1558" fmla="*/ 4901281 h 6303163"/>
                <a:gd name="connsiteX1559" fmla="*/ 4579469 w 6303242"/>
                <a:gd name="connsiteY1559" fmla="*/ 4904856 h 6303163"/>
                <a:gd name="connsiteX1560" fmla="*/ 4623492 w 6303242"/>
                <a:gd name="connsiteY1560" fmla="*/ 4971271 h 6303163"/>
                <a:gd name="connsiteX1561" fmla="*/ 4551413 w 6303242"/>
                <a:gd name="connsiteY1561" fmla="*/ 5043350 h 6303163"/>
                <a:gd name="connsiteX1562" fmla="*/ 4479334 w 6303242"/>
                <a:gd name="connsiteY1562" fmla="*/ 4971271 h 6303163"/>
                <a:gd name="connsiteX1563" fmla="*/ 4523356 w 6303242"/>
                <a:gd name="connsiteY1563" fmla="*/ 4904856 h 6303163"/>
                <a:gd name="connsiteX1564" fmla="*/ 4543176 w 6303242"/>
                <a:gd name="connsiteY1564" fmla="*/ 4900855 h 6303163"/>
                <a:gd name="connsiteX1565" fmla="*/ 4511113 w 6303242"/>
                <a:gd name="connsiteY1565" fmla="*/ 4891061 h 6303163"/>
                <a:gd name="connsiteX1566" fmla="*/ 4484998 w 6303242"/>
                <a:gd name="connsiteY1566" fmla="*/ 4859348 h 6303163"/>
                <a:gd name="connsiteX1567" fmla="*/ 4481423 w 6303242"/>
                <a:gd name="connsiteY1567" fmla="*/ 4841641 h 6303163"/>
                <a:gd name="connsiteX1568" fmla="*/ 4477848 w 6303242"/>
                <a:gd name="connsiteY1568" fmla="*/ 4859348 h 6303163"/>
                <a:gd name="connsiteX1569" fmla="*/ 4411434 w 6303242"/>
                <a:gd name="connsiteY1569" fmla="*/ 4903371 h 6303163"/>
                <a:gd name="connsiteX1570" fmla="*/ 4345019 w 6303242"/>
                <a:gd name="connsiteY1570" fmla="*/ 4859348 h 6303163"/>
                <a:gd name="connsiteX1571" fmla="*/ 4341444 w 6303242"/>
                <a:gd name="connsiteY1571" fmla="*/ 4841639 h 6303163"/>
                <a:gd name="connsiteX1572" fmla="*/ 4337869 w 6303242"/>
                <a:gd name="connsiteY1572" fmla="*/ 4859348 h 6303163"/>
                <a:gd name="connsiteX1573" fmla="*/ 4311754 w 6303242"/>
                <a:gd name="connsiteY1573" fmla="*/ 4891061 h 6303163"/>
                <a:gd name="connsiteX1574" fmla="*/ 4279691 w 6303242"/>
                <a:gd name="connsiteY1574" fmla="*/ 4900855 h 6303163"/>
                <a:gd name="connsiteX1575" fmla="*/ 4299510 w 6303242"/>
                <a:gd name="connsiteY1575" fmla="*/ 4904856 h 6303163"/>
                <a:gd name="connsiteX1576" fmla="*/ 4343533 w 6303242"/>
                <a:gd name="connsiteY1576" fmla="*/ 4971271 h 6303163"/>
                <a:gd name="connsiteX1577" fmla="*/ 4271454 w 6303242"/>
                <a:gd name="connsiteY1577" fmla="*/ 5043350 h 6303163"/>
                <a:gd name="connsiteX1578" fmla="*/ 4205039 w 6303242"/>
                <a:gd name="connsiteY1578" fmla="*/ 4999327 h 6303163"/>
                <a:gd name="connsiteX1579" fmla="*/ 4201464 w 6303242"/>
                <a:gd name="connsiteY1579" fmla="*/ 4981620 h 6303163"/>
                <a:gd name="connsiteX1580" fmla="*/ 4197889 w 6303242"/>
                <a:gd name="connsiteY1580" fmla="*/ 4999327 h 6303163"/>
                <a:gd name="connsiteX1581" fmla="*/ 4131475 w 6303242"/>
                <a:gd name="connsiteY1581" fmla="*/ 5043350 h 6303163"/>
                <a:gd name="connsiteX1582" fmla="*/ 4065060 w 6303242"/>
                <a:gd name="connsiteY1582" fmla="*/ 4999327 h 6303163"/>
                <a:gd name="connsiteX1583" fmla="*/ 4061485 w 6303242"/>
                <a:gd name="connsiteY1583" fmla="*/ 4981620 h 6303163"/>
                <a:gd name="connsiteX1584" fmla="*/ 4057911 w 6303242"/>
                <a:gd name="connsiteY1584" fmla="*/ 4999327 h 6303163"/>
                <a:gd name="connsiteX1585" fmla="*/ 3991496 w 6303242"/>
                <a:gd name="connsiteY1585" fmla="*/ 5043350 h 6303163"/>
                <a:gd name="connsiteX1586" fmla="*/ 3919417 w 6303242"/>
                <a:gd name="connsiteY1586" fmla="*/ 4971271 h 6303163"/>
                <a:gd name="connsiteX1587" fmla="*/ 3963440 w 6303242"/>
                <a:gd name="connsiteY1587" fmla="*/ 4904856 h 6303163"/>
                <a:gd name="connsiteX1588" fmla="*/ 3983259 w 6303242"/>
                <a:gd name="connsiteY1588" fmla="*/ 4900855 h 6303163"/>
                <a:gd name="connsiteX1589" fmla="*/ 3951196 w 6303242"/>
                <a:gd name="connsiteY1589" fmla="*/ 4891061 h 6303163"/>
                <a:gd name="connsiteX1590" fmla="*/ 3925081 w 6303242"/>
                <a:gd name="connsiteY1590" fmla="*/ 4859348 h 6303163"/>
                <a:gd name="connsiteX1591" fmla="*/ 3921506 w 6303242"/>
                <a:gd name="connsiteY1591" fmla="*/ 4841641 h 6303163"/>
                <a:gd name="connsiteX1592" fmla="*/ 3917932 w 6303242"/>
                <a:gd name="connsiteY1592" fmla="*/ 4859348 h 6303163"/>
                <a:gd name="connsiteX1593" fmla="*/ 3851517 w 6303242"/>
                <a:gd name="connsiteY1593" fmla="*/ 4903371 h 6303163"/>
                <a:gd name="connsiteX1594" fmla="*/ 3785102 w 6303242"/>
                <a:gd name="connsiteY1594" fmla="*/ 4859348 h 6303163"/>
                <a:gd name="connsiteX1595" fmla="*/ 3781527 w 6303242"/>
                <a:gd name="connsiteY1595" fmla="*/ 4841641 h 6303163"/>
                <a:gd name="connsiteX1596" fmla="*/ 3777952 w 6303242"/>
                <a:gd name="connsiteY1596" fmla="*/ 4859348 h 6303163"/>
                <a:gd name="connsiteX1597" fmla="*/ 3711538 w 6303242"/>
                <a:gd name="connsiteY1597" fmla="*/ 4903371 h 6303163"/>
                <a:gd name="connsiteX1598" fmla="*/ 3639459 w 6303242"/>
                <a:gd name="connsiteY1598" fmla="*/ 4831292 h 6303163"/>
                <a:gd name="connsiteX1599" fmla="*/ 3711538 w 6303242"/>
                <a:gd name="connsiteY1599" fmla="*/ 4759213 h 6303163"/>
                <a:gd name="connsiteX1600" fmla="*/ 3777952 w 6303242"/>
                <a:gd name="connsiteY1600" fmla="*/ 4803235 h 6303163"/>
                <a:gd name="connsiteX1601" fmla="*/ 3781527 w 6303242"/>
                <a:gd name="connsiteY1601" fmla="*/ 4820942 h 6303163"/>
                <a:gd name="connsiteX1602" fmla="*/ 3785102 w 6303242"/>
                <a:gd name="connsiteY1602" fmla="*/ 4803235 h 6303163"/>
                <a:gd name="connsiteX1603" fmla="*/ 3851517 w 6303242"/>
                <a:gd name="connsiteY1603" fmla="*/ 4759213 h 6303163"/>
                <a:gd name="connsiteX1604" fmla="*/ 3917932 w 6303242"/>
                <a:gd name="connsiteY1604" fmla="*/ 4803235 h 6303163"/>
                <a:gd name="connsiteX1605" fmla="*/ 3921506 w 6303242"/>
                <a:gd name="connsiteY1605" fmla="*/ 4820942 h 6303163"/>
                <a:gd name="connsiteX1606" fmla="*/ 3925081 w 6303242"/>
                <a:gd name="connsiteY1606" fmla="*/ 4803235 h 6303163"/>
                <a:gd name="connsiteX1607" fmla="*/ 3963440 w 6303242"/>
                <a:gd name="connsiteY1607" fmla="*/ 4764877 h 6303163"/>
                <a:gd name="connsiteX1608" fmla="*/ 3981146 w 6303242"/>
                <a:gd name="connsiteY1608" fmla="*/ 4761302 h 6303163"/>
                <a:gd name="connsiteX1609" fmla="*/ 3963440 w 6303242"/>
                <a:gd name="connsiteY1609" fmla="*/ 4757727 h 6303163"/>
                <a:gd name="connsiteX1610" fmla="*/ 3919417 w 6303242"/>
                <a:gd name="connsiteY1610" fmla="*/ 4691313 h 6303163"/>
                <a:gd name="connsiteX1611" fmla="*/ 3991496 w 6303242"/>
                <a:gd name="connsiteY1611" fmla="*/ 4619234 h 6303163"/>
                <a:gd name="connsiteX1612" fmla="*/ 4063575 w 6303242"/>
                <a:gd name="connsiteY1612" fmla="*/ 4691313 h 6303163"/>
                <a:gd name="connsiteX1613" fmla="*/ 4019552 w 6303242"/>
                <a:gd name="connsiteY1613" fmla="*/ 4757727 h 6303163"/>
                <a:gd name="connsiteX1614" fmla="*/ 4001846 w 6303242"/>
                <a:gd name="connsiteY1614" fmla="*/ 4761302 h 6303163"/>
                <a:gd name="connsiteX1615" fmla="*/ 4019552 w 6303242"/>
                <a:gd name="connsiteY1615" fmla="*/ 4764877 h 6303163"/>
                <a:gd name="connsiteX1616" fmla="*/ 4051265 w 6303242"/>
                <a:gd name="connsiteY1616" fmla="*/ 4790992 h 6303163"/>
                <a:gd name="connsiteX1617" fmla="*/ 4061059 w 6303242"/>
                <a:gd name="connsiteY1617" fmla="*/ 4823055 h 6303163"/>
                <a:gd name="connsiteX1618" fmla="*/ 4065060 w 6303242"/>
                <a:gd name="connsiteY1618" fmla="*/ 4803235 h 6303163"/>
                <a:gd name="connsiteX1619" fmla="*/ 4131475 w 6303242"/>
                <a:gd name="connsiteY1619" fmla="*/ 4759213 h 6303163"/>
                <a:gd name="connsiteX1620" fmla="*/ 4197889 w 6303242"/>
                <a:gd name="connsiteY1620" fmla="*/ 4803235 h 6303163"/>
                <a:gd name="connsiteX1621" fmla="*/ 4201464 w 6303242"/>
                <a:gd name="connsiteY1621" fmla="*/ 4820942 h 6303163"/>
                <a:gd name="connsiteX1622" fmla="*/ 4205039 w 6303242"/>
                <a:gd name="connsiteY1622" fmla="*/ 4803235 h 6303163"/>
                <a:gd name="connsiteX1623" fmla="*/ 4271454 w 6303242"/>
                <a:gd name="connsiteY1623" fmla="*/ 4759213 h 6303163"/>
                <a:gd name="connsiteX1624" fmla="*/ 4337869 w 6303242"/>
                <a:gd name="connsiteY1624" fmla="*/ 4803235 h 6303163"/>
                <a:gd name="connsiteX1625" fmla="*/ 4341444 w 6303242"/>
                <a:gd name="connsiteY1625" fmla="*/ 4820945 h 6303163"/>
                <a:gd name="connsiteX1626" fmla="*/ 4345019 w 6303242"/>
                <a:gd name="connsiteY1626" fmla="*/ 4803235 h 6303163"/>
                <a:gd name="connsiteX1627" fmla="*/ 4383378 w 6303242"/>
                <a:gd name="connsiteY1627" fmla="*/ 4764877 h 6303163"/>
                <a:gd name="connsiteX1628" fmla="*/ 4401084 w 6303242"/>
                <a:gd name="connsiteY1628" fmla="*/ 4761302 h 6303163"/>
                <a:gd name="connsiteX1629" fmla="*/ 4383378 w 6303242"/>
                <a:gd name="connsiteY1629" fmla="*/ 4757727 h 6303163"/>
                <a:gd name="connsiteX1630" fmla="*/ 4339355 w 6303242"/>
                <a:gd name="connsiteY1630" fmla="*/ 4691313 h 6303163"/>
                <a:gd name="connsiteX1631" fmla="*/ 4383378 w 6303242"/>
                <a:gd name="connsiteY1631" fmla="*/ 4624898 h 6303163"/>
                <a:gd name="connsiteX1632" fmla="*/ 4401084 w 6303242"/>
                <a:gd name="connsiteY1632" fmla="*/ 4621323 h 6303163"/>
                <a:gd name="connsiteX1633" fmla="*/ 4383378 w 6303242"/>
                <a:gd name="connsiteY1633" fmla="*/ 4617748 h 6303163"/>
                <a:gd name="connsiteX1634" fmla="*/ 4339355 w 6303242"/>
                <a:gd name="connsiteY1634" fmla="*/ 4551334 h 6303163"/>
                <a:gd name="connsiteX1635" fmla="*/ 4411434 w 6303242"/>
                <a:gd name="connsiteY1635" fmla="*/ 4479255 h 6303163"/>
                <a:gd name="connsiteX1636" fmla="*/ 4131475 w 6303242"/>
                <a:gd name="connsiteY1636" fmla="*/ 4479255 h 6303163"/>
                <a:gd name="connsiteX1637" fmla="*/ 4203554 w 6303242"/>
                <a:gd name="connsiteY1637" fmla="*/ 4551334 h 6303163"/>
                <a:gd name="connsiteX1638" fmla="*/ 4131475 w 6303242"/>
                <a:gd name="connsiteY1638" fmla="*/ 4623413 h 6303163"/>
                <a:gd name="connsiteX1639" fmla="*/ 4059396 w 6303242"/>
                <a:gd name="connsiteY1639" fmla="*/ 4551334 h 6303163"/>
                <a:gd name="connsiteX1640" fmla="*/ 4131475 w 6303242"/>
                <a:gd name="connsiteY1640" fmla="*/ 4479255 h 6303163"/>
                <a:gd name="connsiteX1641" fmla="*/ 2031787 w 6303242"/>
                <a:gd name="connsiteY1641" fmla="*/ 4479255 h 6303163"/>
                <a:gd name="connsiteX1642" fmla="*/ 2103866 w 6303242"/>
                <a:gd name="connsiteY1642" fmla="*/ 4551334 h 6303163"/>
                <a:gd name="connsiteX1643" fmla="*/ 2031787 w 6303242"/>
                <a:gd name="connsiteY1643" fmla="*/ 4623413 h 6303163"/>
                <a:gd name="connsiteX1644" fmla="*/ 1959708 w 6303242"/>
                <a:gd name="connsiteY1644" fmla="*/ 4551334 h 6303163"/>
                <a:gd name="connsiteX1645" fmla="*/ 2031787 w 6303242"/>
                <a:gd name="connsiteY1645" fmla="*/ 4479255 h 6303163"/>
                <a:gd name="connsiteX1646" fmla="*/ 492016 w 6303242"/>
                <a:gd name="connsiteY1646" fmla="*/ 4479255 h 6303163"/>
                <a:gd name="connsiteX1647" fmla="*/ 564095 w 6303242"/>
                <a:gd name="connsiteY1647" fmla="*/ 4551334 h 6303163"/>
                <a:gd name="connsiteX1648" fmla="*/ 520072 w 6303242"/>
                <a:gd name="connsiteY1648" fmla="*/ 4617748 h 6303163"/>
                <a:gd name="connsiteX1649" fmla="*/ 502365 w 6303242"/>
                <a:gd name="connsiteY1649" fmla="*/ 4621323 h 6303163"/>
                <a:gd name="connsiteX1650" fmla="*/ 520072 w 6303242"/>
                <a:gd name="connsiteY1650" fmla="*/ 4624898 h 6303163"/>
                <a:gd name="connsiteX1651" fmla="*/ 564095 w 6303242"/>
                <a:gd name="connsiteY1651" fmla="*/ 4691313 h 6303163"/>
                <a:gd name="connsiteX1652" fmla="*/ 492016 w 6303242"/>
                <a:gd name="connsiteY1652" fmla="*/ 4763392 h 6303163"/>
                <a:gd name="connsiteX1653" fmla="*/ 419937 w 6303242"/>
                <a:gd name="connsiteY1653" fmla="*/ 4691313 h 6303163"/>
                <a:gd name="connsiteX1654" fmla="*/ 463960 w 6303242"/>
                <a:gd name="connsiteY1654" fmla="*/ 4624898 h 6303163"/>
                <a:gd name="connsiteX1655" fmla="*/ 481666 w 6303242"/>
                <a:gd name="connsiteY1655" fmla="*/ 4621323 h 6303163"/>
                <a:gd name="connsiteX1656" fmla="*/ 463960 w 6303242"/>
                <a:gd name="connsiteY1656" fmla="*/ 4617748 h 6303163"/>
                <a:gd name="connsiteX1657" fmla="*/ 419937 w 6303242"/>
                <a:gd name="connsiteY1657" fmla="*/ 4551334 h 6303163"/>
                <a:gd name="connsiteX1658" fmla="*/ 492016 w 6303242"/>
                <a:gd name="connsiteY1658" fmla="*/ 4479255 h 6303163"/>
                <a:gd name="connsiteX1659" fmla="*/ 3221610 w 6303242"/>
                <a:gd name="connsiteY1659" fmla="*/ 4421704 h 6303163"/>
                <a:gd name="connsiteX1660" fmla="*/ 3218035 w 6303242"/>
                <a:gd name="connsiteY1660" fmla="*/ 4439411 h 6303163"/>
                <a:gd name="connsiteX1661" fmla="*/ 3191921 w 6303242"/>
                <a:gd name="connsiteY1661" fmla="*/ 4471124 h 6303163"/>
                <a:gd name="connsiteX1662" fmla="*/ 3159858 w 6303242"/>
                <a:gd name="connsiteY1662" fmla="*/ 4480918 h 6303163"/>
                <a:gd name="connsiteX1663" fmla="*/ 3179677 w 6303242"/>
                <a:gd name="connsiteY1663" fmla="*/ 4484919 h 6303163"/>
                <a:gd name="connsiteX1664" fmla="*/ 3211390 w 6303242"/>
                <a:gd name="connsiteY1664" fmla="*/ 4511034 h 6303163"/>
                <a:gd name="connsiteX1665" fmla="*/ 3221184 w 6303242"/>
                <a:gd name="connsiteY1665" fmla="*/ 4543097 h 6303163"/>
                <a:gd name="connsiteX1666" fmla="*/ 3225185 w 6303242"/>
                <a:gd name="connsiteY1666" fmla="*/ 4523277 h 6303163"/>
                <a:gd name="connsiteX1667" fmla="*/ 3263543 w 6303242"/>
                <a:gd name="connsiteY1667" fmla="*/ 4484919 h 6303163"/>
                <a:gd name="connsiteX1668" fmla="*/ 3283363 w 6303242"/>
                <a:gd name="connsiteY1668" fmla="*/ 4480918 h 6303163"/>
                <a:gd name="connsiteX1669" fmla="*/ 3251300 w 6303242"/>
                <a:gd name="connsiteY1669" fmla="*/ 4471124 h 6303163"/>
                <a:gd name="connsiteX1670" fmla="*/ 3225185 w 6303242"/>
                <a:gd name="connsiteY1670" fmla="*/ 4439411 h 6303163"/>
                <a:gd name="connsiteX1671" fmla="*/ 4971350 w 6303242"/>
                <a:gd name="connsiteY1671" fmla="*/ 4339276 h 6303163"/>
                <a:gd name="connsiteX1672" fmla="*/ 5043429 w 6303242"/>
                <a:gd name="connsiteY1672" fmla="*/ 4411355 h 6303163"/>
                <a:gd name="connsiteX1673" fmla="*/ 4971350 w 6303242"/>
                <a:gd name="connsiteY1673" fmla="*/ 4483434 h 6303163"/>
                <a:gd name="connsiteX1674" fmla="*/ 4899271 w 6303242"/>
                <a:gd name="connsiteY1674" fmla="*/ 4411355 h 6303163"/>
                <a:gd name="connsiteX1675" fmla="*/ 4971350 w 6303242"/>
                <a:gd name="connsiteY1675" fmla="*/ 4339276 h 6303163"/>
                <a:gd name="connsiteX1676" fmla="*/ 4551413 w 6303242"/>
                <a:gd name="connsiteY1676" fmla="*/ 4339276 h 6303163"/>
                <a:gd name="connsiteX1677" fmla="*/ 4617828 w 6303242"/>
                <a:gd name="connsiteY1677" fmla="*/ 4383298 h 6303163"/>
                <a:gd name="connsiteX1678" fmla="*/ 4621402 w 6303242"/>
                <a:gd name="connsiteY1678" fmla="*/ 4401005 h 6303163"/>
                <a:gd name="connsiteX1679" fmla="*/ 4624977 w 6303242"/>
                <a:gd name="connsiteY1679" fmla="*/ 4383298 h 6303163"/>
                <a:gd name="connsiteX1680" fmla="*/ 4691392 w 6303242"/>
                <a:gd name="connsiteY1680" fmla="*/ 4339276 h 6303163"/>
                <a:gd name="connsiteX1681" fmla="*/ 4763471 w 6303242"/>
                <a:gd name="connsiteY1681" fmla="*/ 4411355 h 6303163"/>
                <a:gd name="connsiteX1682" fmla="*/ 4719448 w 6303242"/>
                <a:gd name="connsiteY1682" fmla="*/ 4477769 h 6303163"/>
                <a:gd name="connsiteX1683" fmla="*/ 4701742 w 6303242"/>
                <a:gd name="connsiteY1683" fmla="*/ 4481344 h 6303163"/>
                <a:gd name="connsiteX1684" fmla="*/ 4719448 w 6303242"/>
                <a:gd name="connsiteY1684" fmla="*/ 4484919 h 6303163"/>
                <a:gd name="connsiteX1685" fmla="*/ 4763471 w 6303242"/>
                <a:gd name="connsiteY1685" fmla="*/ 4551334 h 6303163"/>
                <a:gd name="connsiteX1686" fmla="*/ 4691392 w 6303242"/>
                <a:gd name="connsiteY1686" fmla="*/ 4623413 h 6303163"/>
                <a:gd name="connsiteX1687" fmla="*/ 4619313 w 6303242"/>
                <a:gd name="connsiteY1687" fmla="*/ 4551334 h 6303163"/>
                <a:gd name="connsiteX1688" fmla="*/ 4663336 w 6303242"/>
                <a:gd name="connsiteY1688" fmla="*/ 4484919 h 6303163"/>
                <a:gd name="connsiteX1689" fmla="*/ 4683155 w 6303242"/>
                <a:gd name="connsiteY1689" fmla="*/ 4480918 h 6303163"/>
                <a:gd name="connsiteX1690" fmla="*/ 4651092 w 6303242"/>
                <a:gd name="connsiteY1690" fmla="*/ 4471124 h 6303163"/>
                <a:gd name="connsiteX1691" fmla="*/ 4624977 w 6303242"/>
                <a:gd name="connsiteY1691" fmla="*/ 4439411 h 6303163"/>
                <a:gd name="connsiteX1692" fmla="*/ 4621402 w 6303242"/>
                <a:gd name="connsiteY1692" fmla="*/ 4421704 h 6303163"/>
                <a:gd name="connsiteX1693" fmla="*/ 4617828 w 6303242"/>
                <a:gd name="connsiteY1693" fmla="*/ 4439411 h 6303163"/>
                <a:gd name="connsiteX1694" fmla="*/ 4551413 w 6303242"/>
                <a:gd name="connsiteY1694" fmla="*/ 4483434 h 6303163"/>
                <a:gd name="connsiteX1695" fmla="*/ 4479334 w 6303242"/>
                <a:gd name="connsiteY1695" fmla="*/ 4411355 h 6303163"/>
                <a:gd name="connsiteX1696" fmla="*/ 4551413 w 6303242"/>
                <a:gd name="connsiteY1696" fmla="*/ 4339276 h 6303163"/>
                <a:gd name="connsiteX1697" fmla="*/ 4271454 w 6303242"/>
                <a:gd name="connsiteY1697" fmla="*/ 4339276 h 6303163"/>
                <a:gd name="connsiteX1698" fmla="*/ 4343533 w 6303242"/>
                <a:gd name="connsiteY1698" fmla="*/ 4411355 h 6303163"/>
                <a:gd name="connsiteX1699" fmla="*/ 4271454 w 6303242"/>
                <a:gd name="connsiteY1699" fmla="*/ 4483434 h 6303163"/>
                <a:gd name="connsiteX1700" fmla="*/ 4199375 w 6303242"/>
                <a:gd name="connsiteY1700" fmla="*/ 4411355 h 6303163"/>
                <a:gd name="connsiteX1701" fmla="*/ 4271454 w 6303242"/>
                <a:gd name="connsiteY1701" fmla="*/ 4339276 h 6303163"/>
                <a:gd name="connsiteX1702" fmla="*/ 3711538 w 6303242"/>
                <a:gd name="connsiteY1702" fmla="*/ 4339276 h 6303163"/>
                <a:gd name="connsiteX1703" fmla="*/ 3783617 w 6303242"/>
                <a:gd name="connsiteY1703" fmla="*/ 4411355 h 6303163"/>
                <a:gd name="connsiteX1704" fmla="*/ 3739594 w 6303242"/>
                <a:gd name="connsiteY1704" fmla="*/ 4477769 h 6303163"/>
                <a:gd name="connsiteX1705" fmla="*/ 3721888 w 6303242"/>
                <a:gd name="connsiteY1705" fmla="*/ 4481344 h 6303163"/>
                <a:gd name="connsiteX1706" fmla="*/ 3739594 w 6303242"/>
                <a:gd name="connsiteY1706" fmla="*/ 4484919 h 6303163"/>
                <a:gd name="connsiteX1707" fmla="*/ 3783617 w 6303242"/>
                <a:gd name="connsiteY1707" fmla="*/ 4551334 h 6303163"/>
                <a:gd name="connsiteX1708" fmla="*/ 3711538 w 6303242"/>
                <a:gd name="connsiteY1708" fmla="*/ 4623413 h 6303163"/>
                <a:gd name="connsiteX1709" fmla="*/ 3639459 w 6303242"/>
                <a:gd name="connsiteY1709" fmla="*/ 4551334 h 6303163"/>
                <a:gd name="connsiteX1710" fmla="*/ 3683482 w 6303242"/>
                <a:gd name="connsiteY1710" fmla="*/ 4484919 h 6303163"/>
                <a:gd name="connsiteX1711" fmla="*/ 3701188 w 6303242"/>
                <a:gd name="connsiteY1711" fmla="*/ 4481344 h 6303163"/>
                <a:gd name="connsiteX1712" fmla="*/ 3683482 w 6303242"/>
                <a:gd name="connsiteY1712" fmla="*/ 4477769 h 6303163"/>
                <a:gd name="connsiteX1713" fmla="*/ 3639459 w 6303242"/>
                <a:gd name="connsiteY1713" fmla="*/ 4411355 h 6303163"/>
                <a:gd name="connsiteX1714" fmla="*/ 3711538 w 6303242"/>
                <a:gd name="connsiteY1714" fmla="*/ 4339276 h 6303163"/>
                <a:gd name="connsiteX1715" fmla="*/ 1891808 w 6303242"/>
                <a:gd name="connsiteY1715" fmla="*/ 4339276 h 6303163"/>
                <a:gd name="connsiteX1716" fmla="*/ 1963887 w 6303242"/>
                <a:gd name="connsiteY1716" fmla="*/ 4411355 h 6303163"/>
                <a:gd name="connsiteX1717" fmla="*/ 1891808 w 6303242"/>
                <a:gd name="connsiteY1717" fmla="*/ 4483434 h 6303163"/>
                <a:gd name="connsiteX1718" fmla="*/ 1819729 w 6303242"/>
                <a:gd name="connsiteY1718" fmla="*/ 4411355 h 6303163"/>
                <a:gd name="connsiteX1719" fmla="*/ 1891808 w 6303242"/>
                <a:gd name="connsiteY1719" fmla="*/ 4339276 h 6303163"/>
                <a:gd name="connsiteX1720" fmla="*/ 212058 w 6303242"/>
                <a:gd name="connsiteY1720" fmla="*/ 4339276 h 6303163"/>
                <a:gd name="connsiteX1721" fmla="*/ 278472 w 6303242"/>
                <a:gd name="connsiteY1721" fmla="*/ 4383298 h 6303163"/>
                <a:gd name="connsiteX1722" fmla="*/ 282047 w 6303242"/>
                <a:gd name="connsiteY1722" fmla="*/ 4401005 h 6303163"/>
                <a:gd name="connsiteX1723" fmla="*/ 285622 w 6303242"/>
                <a:gd name="connsiteY1723" fmla="*/ 4383298 h 6303163"/>
                <a:gd name="connsiteX1724" fmla="*/ 352037 w 6303242"/>
                <a:gd name="connsiteY1724" fmla="*/ 4339276 h 6303163"/>
                <a:gd name="connsiteX1725" fmla="*/ 424116 w 6303242"/>
                <a:gd name="connsiteY1725" fmla="*/ 4411355 h 6303163"/>
                <a:gd name="connsiteX1726" fmla="*/ 352037 w 6303242"/>
                <a:gd name="connsiteY1726" fmla="*/ 4483434 h 6303163"/>
                <a:gd name="connsiteX1727" fmla="*/ 285622 w 6303242"/>
                <a:gd name="connsiteY1727" fmla="*/ 4439411 h 6303163"/>
                <a:gd name="connsiteX1728" fmla="*/ 282047 w 6303242"/>
                <a:gd name="connsiteY1728" fmla="*/ 4421704 h 6303163"/>
                <a:gd name="connsiteX1729" fmla="*/ 278472 w 6303242"/>
                <a:gd name="connsiteY1729" fmla="*/ 4439411 h 6303163"/>
                <a:gd name="connsiteX1730" fmla="*/ 252358 w 6303242"/>
                <a:gd name="connsiteY1730" fmla="*/ 4471124 h 6303163"/>
                <a:gd name="connsiteX1731" fmla="*/ 220295 w 6303242"/>
                <a:gd name="connsiteY1731" fmla="*/ 4480918 h 6303163"/>
                <a:gd name="connsiteX1732" fmla="*/ 240114 w 6303242"/>
                <a:gd name="connsiteY1732" fmla="*/ 4484919 h 6303163"/>
                <a:gd name="connsiteX1733" fmla="*/ 284137 w 6303242"/>
                <a:gd name="connsiteY1733" fmla="*/ 4551334 h 6303163"/>
                <a:gd name="connsiteX1734" fmla="*/ 212058 w 6303242"/>
                <a:gd name="connsiteY1734" fmla="*/ 4623413 h 6303163"/>
                <a:gd name="connsiteX1735" fmla="*/ 139979 w 6303242"/>
                <a:gd name="connsiteY1735" fmla="*/ 4551334 h 6303163"/>
                <a:gd name="connsiteX1736" fmla="*/ 184002 w 6303242"/>
                <a:gd name="connsiteY1736" fmla="*/ 4484919 h 6303163"/>
                <a:gd name="connsiteX1737" fmla="*/ 201708 w 6303242"/>
                <a:gd name="connsiteY1737" fmla="*/ 4481344 h 6303163"/>
                <a:gd name="connsiteX1738" fmla="*/ 184002 w 6303242"/>
                <a:gd name="connsiteY1738" fmla="*/ 4477769 h 6303163"/>
                <a:gd name="connsiteX1739" fmla="*/ 139979 w 6303242"/>
                <a:gd name="connsiteY1739" fmla="*/ 4411355 h 6303163"/>
                <a:gd name="connsiteX1740" fmla="*/ 212058 w 6303242"/>
                <a:gd name="connsiteY1740" fmla="*/ 4339276 h 6303163"/>
                <a:gd name="connsiteX1741" fmla="*/ 5531267 w 6303242"/>
                <a:gd name="connsiteY1741" fmla="*/ 4199296 h 6303163"/>
                <a:gd name="connsiteX1742" fmla="*/ 5603346 w 6303242"/>
                <a:gd name="connsiteY1742" fmla="*/ 4271375 h 6303163"/>
                <a:gd name="connsiteX1743" fmla="*/ 5531267 w 6303242"/>
                <a:gd name="connsiteY1743" fmla="*/ 4343454 h 6303163"/>
                <a:gd name="connsiteX1744" fmla="*/ 5459188 w 6303242"/>
                <a:gd name="connsiteY1744" fmla="*/ 4271375 h 6303163"/>
                <a:gd name="connsiteX1745" fmla="*/ 5531267 w 6303242"/>
                <a:gd name="connsiteY1745" fmla="*/ 4199296 h 6303163"/>
                <a:gd name="connsiteX1746" fmla="*/ 4831371 w 6303242"/>
                <a:gd name="connsiteY1746" fmla="*/ 4199296 h 6303163"/>
                <a:gd name="connsiteX1747" fmla="*/ 4903450 w 6303242"/>
                <a:gd name="connsiteY1747" fmla="*/ 4271375 h 6303163"/>
                <a:gd name="connsiteX1748" fmla="*/ 4831371 w 6303242"/>
                <a:gd name="connsiteY1748" fmla="*/ 4343454 h 6303163"/>
                <a:gd name="connsiteX1749" fmla="*/ 4759292 w 6303242"/>
                <a:gd name="connsiteY1749" fmla="*/ 4271375 h 6303163"/>
                <a:gd name="connsiteX1750" fmla="*/ 4831371 w 6303242"/>
                <a:gd name="connsiteY1750" fmla="*/ 4199296 h 6303163"/>
                <a:gd name="connsiteX1751" fmla="*/ 3851517 w 6303242"/>
                <a:gd name="connsiteY1751" fmla="*/ 4199296 h 6303163"/>
                <a:gd name="connsiteX1752" fmla="*/ 3923596 w 6303242"/>
                <a:gd name="connsiteY1752" fmla="*/ 4271375 h 6303163"/>
                <a:gd name="connsiteX1753" fmla="*/ 3851517 w 6303242"/>
                <a:gd name="connsiteY1753" fmla="*/ 4343454 h 6303163"/>
                <a:gd name="connsiteX1754" fmla="*/ 3779438 w 6303242"/>
                <a:gd name="connsiteY1754" fmla="*/ 4271375 h 6303163"/>
                <a:gd name="connsiteX1755" fmla="*/ 3851517 w 6303242"/>
                <a:gd name="connsiteY1755" fmla="*/ 4199296 h 6303163"/>
                <a:gd name="connsiteX1756" fmla="*/ 3571558 w 6303242"/>
                <a:gd name="connsiteY1756" fmla="*/ 4199296 h 6303163"/>
                <a:gd name="connsiteX1757" fmla="*/ 3643637 w 6303242"/>
                <a:gd name="connsiteY1757" fmla="*/ 4271375 h 6303163"/>
                <a:gd name="connsiteX1758" fmla="*/ 3571558 w 6303242"/>
                <a:gd name="connsiteY1758" fmla="*/ 4343454 h 6303163"/>
                <a:gd name="connsiteX1759" fmla="*/ 3499479 w 6303242"/>
                <a:gd name="connsiteY1759" fmla="*/ 4271375 h 6303163"/>
                <a:gd name="connsiteX1760" fmla="*/ 3571558 w 6303242"/>
                <a:gd name="connsiteY1760" fmla="*/ 4199296 h 6303163"/>
                <a:gd name="connsiteX1761" fmla="*/ 2451725 w 6303242"/>
                <a:gd name="connsiteY1761" fmla="*/ 4199296 h 6303163"/>
                <a:gd name="connsiteX1762" fmla="*/ 2518140 w 6303242"/>
                <a:gd name="connsiteY1762" fmla="*/ 4243318 h 6303163"/>
                <a:gd name="connsiteX1763" fmla="*/ 2521714 w 6303242"/>
                <a:gd name="connsiteY1763" fmla="*/ 4261025 h 6303163"/>
                <a:gd name="connsiteX1764" fmla="*/ 2525289 w 6303242"/>
                <a:gd name="connsiteY1764" fmla="*/ 4243318 h 6303163"/>
                <a:gd name="connsiteX1765" fmla="*/ 2591704 w 6303242"/>
                <a:gd name="connsiteY1765" fmla="*/ 4199296 h 6303163"/>
                <a:gd name="connsiteX1766" fmla="*/ 2658118 w 6303242"/>
                <a:gd name="connsiteY1766" fmla="*/ 4243318 h 6303163"/>
                <a:gd name="connsiteX1767" fmla="*/ 2661693 w 6303242"/>
                <a:gd name="connsiteY1767" fmla="*/ 4261025 h 6303163"/>
                <a:gd name="connsiteX1768" fmla="*/ 2665268 w 6303242"/>
                <a:gd name="connsiteY1768" fmla="*/ 4243318 h 6303163"/>
                <a:gd name="connsiteX1769" fmla="*/ 2731683 w 6303242"/>
                <a:gd name="connsiteY1769" fmla="*/ 4199296 h 6303163"/>
                <a:gd name="connsiteX1770" fmla="*/ 2803762 w 6303242"/>
                <a:gd name="connsiteY1770" fmla="*/ 4271375 h 6303163"/>
                <a:gd name="connsiteX1771" fmla="*/ 2759739 w 6303242"/>
                <a:gd name="connsiteY1771" fmla="*/ 4337789 h 6303163"/>
                <a:gd name="connsiteX1772" fmla="*/ 2742030 w 6303242"/>
                <a:gd name="connsiteY1772" fmla="*/ 4341365 h 6303163"/>
                <a:gd name="connsiteX1773" fmla="*/ 2759739 w 6303242"/>
                <a:gd name="connsiteY1773" fmla="*/ 4344940 h 6303163"/>
                <a:gd name="connsiteX1774" fmla="*/ 2791452 w 6303242"/>
                <a:gd name="connsiteY1774" fmla="*/ 4371055 h 6303163"/>
                <a:gd name="connsiteX1775" fmla="*/ 2801246 w 6303242"/>
                <a:gd name="connsiteY1775" fmla="*/ 4403120 h 6303163"/>
                <a:gd name="connsiteX1776" fmla="*/ 2805248 w 6303242"/>
                <a:gd name="connsiteY1776" fmla="*/ 4383298 h 6303163"/>
                <a:gd name="connsiteX1777" fmla="*/ 2871663 w 6303242"/>
                <a:gd name="connsiteY1777" fmla="*/ 4339276 h 6303163"/>
                <a:gd name="connsiteX1778" fmla="*/ 2938078 w 6303242"/>
                <a:gd name="connsiteY1778" fmla="*/ 4383298 h 6303163"/>
                <a:gd name="connsiteX1779" fmla="*/ 2941652 w 6303242"/>
                <a:gd name="connsiteY1779" fmla="*/ 4401005 h 6303163"/>
                <a:gd name="connsiteX1780" fmla="*/ 2945227 w 6303242"/>
                <a:gd name="connsiteY1780" fmla="*/ 4383298 h 6303163"/>
                <a:gd name="connsiteX1781" fmla="*/ 3011642 w 6303242"/>
                <a:gd name="connsiteY1781" fmla="*/ 4339276 h 6303163"/>
                <a:gd name="connsiteX1782" fmla="*/ 3078056 w 6303242"/>
                <a:gd name="connsiteY1782" fmla="*/ 4383298 h 6303163"/>
                <a:gd name="connsiteX1783" fmla="*/ 3081631 w 6303242"/>
                <a:gd name="connsiteY1783" fmla="*/ 4401005 h 6303163"/>
                <a:gd name="connsiteX1784" fmla="*/ 3085206 w 6303242"/>
                <a:gd name="connsiteY1784" fmla="*/ 4383298 h 6303163"/>
                <a:gd name="connsiteX1785" fmla="*/ 3151621 w 6303242"/>
                <a:gd name="connsiteY1785" fmla="*/ 4339276 h 6303163"/>
                <a:gd name="connsiteX1786" fmla="*/ 3218035 w 6303242"/>
                <a:gd name="connsiteY1786" fmla="*/ 4383298 h 6303163"/>
                <a:gd name="connsiteX1787" fmla="*/ 3221610 w 6303242"/>
                <a:gd name="connsiteY1787" fmla="*/ 4401005 h 6303163"/>
                <a:gd name="connsiteX1788" fmla="*/ 3225185 w 6303242"/>
                <a:gd name="connsiteY1788" fmla="*/ 4383298 h 6303163"/>
                <a:gd name="connsiteX1789" fmla="*/ 3291600 w 6303242"/>
                <a:gd name="connsiteY1789" fmla="*/ 4339276 h 6303163"/>
                <a:gd name="connsiteX1790" fmla="*/ 3358014 w 6303242"/>
                <a:gd name="connsiteY1790" fmla="*/ 4383298 h 6303163"/>
                <a:gd name="connsiteX1791" fmla="*/ 3361589 w 6303242"/>
                <a:gd name="connsiteY1791" fmla="*/ 4401005 h 6303163"/>
                <a:gd name="connsiteX1792" fmla="*/ 3365164 w 6303242"/>
                <a:gd name="connsiteY1792" fmla="*/ 4383298 h 6303163"/>
                <a:gd name="connsiteX1793" fmla="*/ 3431579 w 6303242"/>
                <a:gd name="connsiteY1793" fmla="*/ 4339276 h 6303163"/>
                <a:gd name="connsiteX1794" fmla="*/ 3503658 w 6303242"/>
                <a:gd name="connsiteY1794" fmla="*/ 4411355 h 6303163"/>
                <a:gd name="connsiteX1795" fmla="*/ 3431579 w 6303242"/>
                <a:gd name="connsiteY1795" fmla="*/ 4483434 h 6303163"/>
                <a:gd name="connsiteX1796" fmla="*/ 3365164 w 6303242"/>
                <a:gd name="connsiteY1796" fmla="*/ 4439411 h 6303163"/>
                <a:gd name="connsiteX1797" fmla="*/ 3361589 w 6303242"/>
                <a:gd name="connsiteY1797" fmla="*/ 4421704 h 6303163"/>
                <a:gd name="connsiteX1798" fmla="*/ 3358014 w 6303242"/>
                <a:gd name="connsiteY1798" fmla="*/ 4439411 h 6303163"/>
                <a:gd name="connsiteX1799" fmla="*/ 3331900 w 6303242"/>
                <a:gd name="connsiteY1799" fmla="*/ 4471124 h 6303163"/>
                <a:gd name="connsiteX1800" fmla="*/ 3299837 w 6303242"/>
                <a:gd name="connsiteY1800" fmla="*/ 4480918 h 6303163"/>
                <a:gd name="connsiteX1801" fmla="*/ 3319656 w 6303242"/>
                <a:gd name="connsiteY1801" fmla="*/ 4484919 h 6303163"/>
                <a:gd name="connsiteX1802" fmla="*/ 3363679 w 6303242"/>
                <a:gd name="connsiteY1802" fmla="*/ 4551334 h 6303163"/>
                <a:gd name="connsiteX1803" fmla="*/ 3319656 w 6303242"/>
                <a:gd name="connsiteY1803" fmla="*/ 4617748 h 6303163"/>
                <a:gd name="connsiteX1804" fmla="*/ 3301949 w 6303242"/>
                <a:gd name="connsiteY1804" fmla="*/ 4621323 h 6303163"/>
                <a:gd name="connsiteX1805" fmla="*/ 3319656 w 6303242"/>
                <a:gd name="connsiteY1805" fmla="*/ 4624898 h 6303163"/>
                <a:gd name="connsiteX1806" fmla="*/ 3363679 w 6303242"/>
                <a:gd name="connsiteY1806" fmla="*/ 4691313 h 6303163"/>
                <a:gd name="connsiteX1807" fmla="*/ 3319656 w 6303242"/>
                <a:gd name="connsiteY1807" fmla="*/ 4757727 h 6303163"/>
                <a:gd name="connsiteX1808" fmla="*/ 3301949 w 6303242"/>
                <a:gd name="connsiteY1808" fmla="*/ 4761302 h 6303163"/>
                <a:gd name="connsiteX1809" fmla="*/ 3319656 w 6303242"/>
                <a:gd name="connsiteY1809" fmla="*/ 4764877 h 6303163"/>
                <a:gd name="connsiteX1810" fmla="*/ 3351369 w 6303242"/>
                <a:gd name="connsiteY1810" fmla="*/ 4790992 h 6303163"/>
                <a:gd name="connsiteX1811" fmla="*/ 3361163 w 6303242"/>
                <a:gd name="connsiteY1811" fmla="*/ 4823055 h 6303163"/>
                <a:gd name="connsiteX1812" fmla="*/ 3365164 w 6303242"/>
                <a:gd name="connsiteY1812" fmla="*/ 4803235 h 6303163"/>
                <a:gd name="connsiteX1813" fmla="*/ 3431579 w 6303242"/>
                <a:gd name="connsiteY1813" fmla="*/ 4759213 h 6303163"/>
                <a:gd name="connsiteX1814" fmla="*/ 3503658 w 6303242"/>
                <a:gd name="connsiteY1814" fmla="*/ 4831292 h 6303163"/>
                <a:gd name="connsiteX1815" fmla="*/ 3431579 w 6303242"/>
                <a:gd name="connsiteY1815" fmla="*/ 4903371 h 6303163"/>
                <a:gd name="connsiteX1816" fmla="*/ 3365164 w 6303242"/>
                <a:gd name="connsiteY1816" fmla="*/ 4859348 h 6303163"/>
                <a:gd name="connsiteX1817" fmla="*/ 3361589 w 6303242"/>
                <a:gd name="connsiteY1817" fmla="*/ 4841641 h 6303163"/>
                <a:gd name="connsiteX1818" fmla="*/ 3358014 w 6303242"/>
                <a:gd name="connsiteY1818" fmla="*/ 4859348 h 6303163"/>
                <a:gd name="connsiteX1819" fmla="*/ 3331900 w 6303242"/>
                <a:gd name="connsiteY1819" fmla="*/ 4891061 h 6303163"/>
                <a:gd name="connsiteX1820" fmla="*/ 3299837 w 6303242"/>
                <a:gd name="connsiteY1820" fmla="*/ 4900855 h 6303163"/>
                <a:gd name="connsiteX1821" fmla="*/ 3319656 w 6303242"/>
                <a:gd name="connsiteY1821" fmla="*/ 4904856 h 6303163"/>
                <a:gd name="connsiteX1822" fmla="*/ 3363679 w 6303242"/>
                <a:gd name="connsiteY1822" fmla="*/ 4971271 h 6303163"/>
                <a:gd name="connsiteX1823" fmla="*/ 3319656 w 6303242"/>
                <a:gd name="connsiteY1823" fmla="*/ 5037685 h 6303163"/>
                <a:gd name="connsiteX1824" fmla="*/ 3301949 w 6303242"/>
                <a:gd name="connsiteY1824" fmla="*/ 5041260 h 6303163"/>
                <a:gd name="connsiteX1825" fmla="*/ 3319656 w 6303242"/>
                <a:gd name="connsiteY1825" fmla="*/ 5044835 h 6303163"/>
                <a:gd name="connsiteX1826" fmla="*/ 3351369 w 6303242"/>
                <a:gd name="connsiteY1826" fmla="*/ 5070950 h 6303163"/>
                <a:gd name="connsiteX1827" fmla="*/ 3361163 w 6303242"/>
                <a:gd name="connsiteY1827" fmla="*/ 5103013 h 6303163"/>
                <a:gd name="connsiteX1828" fmla="*/ 3365164 w 6303242"/>
                <a:gd name="connsiteY1828" fmla="*/ 5083193 h 6303163"/>
                <a:gd name="connsiteX1829" fmla="*/ 3431579 w 6303242"/>
                <a:gd name="connsiteY1829" fmla="*/ 5039171 h 6303163"/>
                <a:gd name="connsiteX1830" fmla="*/ 3497993 w 6303242"/>
                <a:gd name="connsiteY1830" fmla="*/ 5083193 h 6303163"/>
                <a:gd name="connsiteX1831" fmla="*/ 3501568 w 6303242"/>
                <a:gd name="connsiteY1831" fmla="*/ 5100900 h 6303163"/>
                <a:gd name="connsiteX1832" fmla="*/ 3505143 w 6303242"/>
                <a:gd name="connsiteY1832" fmla="*/ 5083193 h 6303163"/>
                <a:gd name="connsiteX1833" fmla="*/ 3571558 w 6303242"/>
                <a:gd name="connsiteY1833" fmla="*/ 5039171 h 6303163"/>
                <a:gd name="connsiteX1834" fmla="*/ 3643637 w 6303242"/>
                <a:gd name="connsiteY1834" fmla="*/ 5111250 h 6303163"/>
                <a:gd name="connsiteX1835" fmla="*/ 3571558 w 6303242"/>
                <a:gd name="connsiteY1835" fmla="*/ 5183329 h 6303163"/>
                <a:gd name="connsiteX1836" fmla="*/ 3505143 w 6303242"/>
                <a:gd name="connsiteY1836" fmla="*/ 5139306 h 6303163"/>
                <a:gd name="connsiteX1837" fmla="*/ 3501568 w 6303242"/>
                <a:gd name="connsiteY1837" fmla="*/ 5121599 h 6303163"/>
                <a:gd name="connsiteX1838" fmla="*/ 3497993 w 6303242"/>
                <a:gd name="connsiteY1838" fmla="*/ 5139306 h 6303163"/>
                <a:gd name="connsiteX1839" fmla="*/ 3471879 w 6303242"/>
                <a:gd name="connsiteY1839" fmla="*/ 5171019 h 6303163"/>
                <a:gd name="connsiteX1840" fmla="*/ 3439814 w 6303242"/>
                <a:gd name="connsiteY1840" fmla="*/ 5180813 h 6303163"/>
                <a:gd name="connsiteX1841" fmla="*/ 3459635 w 6303242"/>
                <a:gd name="connsiteY1841" fmla="*/ 5184815 h 6303163"/>
                <a:gd name="connsiteX1842" fmla="*/ 3503658 w 6303242"/>
                <a:gd name="connsiteY1842" fmla="*/ 5251230 h 6303163"/>
                <a:gd name="connsiteX1843" fmla="*/ 3459635 w 6303242"/>
                <a:gd name="connsiteY1843" fmla="*/ 5317644 h 6303163"/>
                <a:gd name="connsiteX1844" fmla="*/ 3441928 w 6303242"/>
                <a:gd name="connsiteY1844" fmla="*/ 5321219 h 6303163"/>
                <a:gd name="connsiteX1845" fmla="*/ 3459635 w 6303242"/>
                <a:gd name="connsiteY1845" fmla="*/ 5324794 h 6303163"/>
                <a:gd name="connsiteX1846" fmla="*/ 3503658 w 6303242"/>
                <a:gd name="connsiteY1846" fmla="*/ 5391209 h 6303163"/>
                <a:gd name="connsiteX1847" fmla="*/ 3459635 w 6303242"/>
                <a:gd name="connsiteY1847" fmla="*/ 5457623 h 6303163"/>
                <a:gd name="connsiteX1848" fmla="*/ 3441928 w 6303242"/>
                <a:gd name="connsiteY1848" fmla="*/ 5461198 h 6303163"/>
                <a:gd name="connsiteX1849" fmla="*/ 3459635 w 6303242"/>
                <a:gd name="connsiteY1849" fmla="*/ 5464773 h 6303163"/>
                <a:gd name="connsiteX1850" fmla="*/ 3491348 w 6303242"/>
                <a:gd name="connsiteY1850" fmla="*/ 5490888 h 6303163"/>
                <a:gd name="connsiteX1851" fmla="*/ 3501142 w 6303242"/>
                <a:gd name="connsiteY1851" fmla="*/ 5522951 h 6303163"/>
                <a:gd name="connsiteX1852" fmla="*/ 3505143 w 6303242"/>
                <a:gd name="connsiteY1852" fmla="*/ 5503131 h 6303163"/>
                <a:gd name="connsiteX1853" fmla="*/ 3571558 w 6303242"/>
                <a:gd name="connsiteY1853" fmla="*/ 5459109 h 6303163"/>
                <a:gd name="connsiteX1854" fmla="*/ 3643637 w 6303242"/>
                <a:gd name="connsiteY1854" fmla="*/ 5531188 h 6303163"/>
                <a:gd name="connsiteX1855" fmla="*/ 3599614 w 6303242"/>
                <a:gd name="connsiteY1855" fmla="*/ 5597602 h 6303163"/>
                <a:gd name="connsiteX1856" fmla="*/ 3581907 w 6303242"/>
                <a:gd name="connsiteY1856" fmla="*/ 5601177 h 6303163"/>
                <a:gd name="connsiteX1857" fmla="*/ 3599614 w 6303242"/>
                <a:gd name="connsiteY1857" fmla="*/ 5604752 h 6303163"/>
                <a:gd name="connsiteX1858" fmla="*/ 3631327 w 6303242"/>
                <a:gd name="connsiteY1858" fmla="*/ 5630867 h 6303163"/>
                <a:gd name="connsiteX1859" fmla="*/ 3641121 w 6303242"/>
                <a:gd name="connsiteY1859" fmla="*/ 5662932 h 6303163"/>
                <a:gd name="connsiteX1860" fmla="*/ 3645123 w 6303242"/>
                <a:gd name="connsiteY1860" fmla="*/ 5643110 h 6303163"/>
                <a:gd name="connsiteX1861" fmla="*/ 3711538 w 6303242"/>
                <a:gd name="connsiteY1861" fmla="*/ 5599088 h 6303163"/>
                <a:gd name="connsiteX1862" fmla="*/ 3783617 w 6303242"/>
                <a:gd name="connsiteY1862" fmla="*/ 5671167 h 6303163"/>
                <a:gd name="connsiteX1863" fmla="*/ 3711538 w 6303242"/>
                <a:gd name="connsiteY1863" fmla="*/ 5743246 h 6303163"/>
                <a:gd name="connsiteX1864" fmla="*/ 3645123 w 6303242"/>
                <a:gd name="connsiteY1864" fmla="*/ 5699223 h 6303163"/>
                <a:gd name="connsiteX1865" fmla="*/ 3641548 w 6303242"/>
                <a:gd name="connsiteY1865" fmla="*/ 5681514 h 6303163"/>
                <a:gd name="connsiteX1866" fmla="*/ 3637972 w 6303242"/>
                <a:gd name="connsiteY1866" fmla="*/ 5699223 h 6303163"/>
                <a:gd name="connsiteX1867" fmla="*/ 3611858 w 6303242"/>
                <a:gd name="connsiteY1867" fmla="*/ 5730936 h 6303163"/>
                <a:gd name="connsiteX1868" fmla="*/ 3579795 w 6303242"/>
                <a:gd name="connsiteY1868" fmla="*/ 5740730 h 6303163"/>
                <a:gd name="connsiteX1869" fmla="*/ 3599614 w 6303242"/>
                <a:gd name="connsiteY1869" fmla="*/ 5744731 h 6303163"/>
                <a:gd name="connsiteX1870" fmla="*/ 3643637 w 6303242"/>
                <a:gd name="connsiteY1870" fmla="*/ 5811146 h 6303163"/>
                <a:gd name="connsiteX1871" fmla="*/ 3599614 w 6303242"/>
                <a:gd name="connsiteY1871" fmla="*/ 5877560 h 6303163"/>
                <a:gd name="connsiteX1872" fmla="*/ 3581905 w 6303242"/>
                <a:gd name="connsiteY1872" fmla="*/ 5881136 h 6303163"/>
                <a:gd name="connsiteX1873" fmla="*/ 3599614 w 6303242"/>
                <a:gd name="connsiteY1873" fmla="*/ 5884711 h 6303163"/>
                <a:gd name="connsiteX1874" fmla="*/ 3631327 w 6303242"/>
                <a:gd name="connsiteY1874" fmla="*/ 5910826 h 6303163"/>
                <a:gd name="connsiteX1875" fmla="*/ 3641121 w 6303242"/>
                <a:gd name="connsiteY1875" fmla="*/ 5942891 h 6303163"/>
                <a:gd name="connsiteX1876" fmla="*/ 3645123 w 6303242"/>
                <a:gd name="connsiteY1876" fmla="*/ 5923069 h 6303163"/>
                <a:gd name="connsiteX1877" fmla="*/ 3711538 w 6303242"/>
                <a:gd name="connsiteY1877" fmla="*/ 5879047 h 6303163"/>
                <a:gd name="connsiteX1878" fmla="*/ 3783617 w 6303242"/>
                <a:gd name="connsiteY1878" fmla="*/ 5951126 h 6303163"/>
                <a:gd name="connsiteX1879" fmla="*/ 3711538 w 6303242"/>
                <a:gd name="connsiteY1879" fmla="*/ 6023205 h 6303163"/>
                <a:gd name="connsiteX1880" fmla="*/ 3645123 w 6303242"/>
                <a:gd name="connsiteY1880" fmla="*/ 5979182 h 6303163"/>
                <a:gd name="connsiteX1881" fmla="*/ 3641548 w 6303242"/>
                <a:gd name="connsiteY1881" fmla="*/ 5961473 h 6303163"/>
                <a:gd name="connsiteX1882" fmla="*/ 3637972 w 6303242"/>
                <a:gd name="connsiteY1882" fmla="*/ 5979182 h 6303163"/>
                <a:gd name="connsiteX1883" fmla="*/ 3611858 w 6303242"/>
                <a:gd name="connsiteY1883" fmla="*/ 6010895 h 6303163"/>
                <a:gd name="connsiteX1884" fmla="*/ 3579795 w 6303242"/>
                <a:gd name="connsiteY1884" fmla="*/ 6020689 h 6303163"/>
                <a:gd name="connsiteX1885" fmla="*/ 3599614 w 6303242"/>
                <a:gd name="connsiteY1885" fmla="*/ 6024690 h 6303163"/>
                <a:gd name="connsiteX1886" fmla="*/ 3643637 w 6303242"/>
                <a:gd name="connsiteY1886" fmla="*/ 6091105 h 6303163"/>
                <a:gd name="connsiteX1887" fmla="*/ 3599614 w 6303242"/>
                <a:gd name="connsiteY1887" fmla="*/ 6157519 h 6303163"/>
                <a:gd name="connsiteX1888" fmla="*/ 3581907 w 6303242"/>
                <a:gd name="connsiteY1888" fmla="*/ 6161095 h 6303163"/>
                <a:gd name="connsiteX1889" fmla="*/ 3599614 w 6303242"/>
                <a:gd name="connsiteY1889" fmla="*/ 6164670 h 6303163"/>
                <a:gd name="connsiteX1890" fmla="*/ 3631327 w 6303242"/>
                <a:gd name="connsiteY1890" fmla="*/ 6190784 h 6303163"/>
                <a:gd name="connsiteX1891" fmla="*/ 3641121 w 6303242"/>
                <a:gd name="connsiteY1891" fmla="*/ 6222849 h 6303163"/>
                <a:gd name="connsiteX1892" fmla="*/ 3645123 w 6303242"/>
                <a:gd name="connsiteY1892" fmla="*/ 6203028 h 6303163"/>
                <a:gd name="connsiteX1893" fmla="*/ 3711538 w 6303242"/>
                <a:gd name="connsiteY1893" fmla="*/ 6159005 h 6303163"/>
                <a:gd name="connsiteX1894" fmla="*/ 3783617 w 6303242"/>
                <a:gd name="connsiteY1894" fmla="*/ 6231084 h 6303163"/>
                <a:gd name="connsiteX1895" fmla="*/ 3711538 w 6303242"/>
                <a:gd name="connsiteY1895" fmla="*/ 6303163 h 6303163"/>
                <a:gd name="connsiteX1896" fmla="*/ 3645123 w 6303242"/>
                <a:gd name="connsiteY1896" fmla="*/ 6259141 h 6303163"/>
                <a:gd name="connsiteX1897" fmla="*/ 3641548 w 6303242"/>
                <a:gd name="connsiteY1897" fmla="*/ 6241431 h 6303163"/>
                <a:gd name="connsiteX1898" fmla="*/ 3637972 w 6303242"/>
                <a:gd name="connsiteY1898" fmla="*/ 6259141 h 6303163"/>
                <a:gd name="connsiteX1899" fmla="*/ 3571558 w 6303242"/>
                <a:gd name="connsiteY1899" fmla="*/ 6303163 h 6303163"/>
                <a:gd name="connsiteX1900" fmla="*/ 3505143 w 6303242"/>
                <a:gd name="connsiteY1900" fmla="*/ 6259141 h 6303163"/>
                <a:gd name="connsiteX1901" fmla="*/ 3501568 w 6303242"/>
                <a:gd name="connsiteY1901" fmla="*/ 6241434 h 6303163"/>
                <a:gd name="connsiteX1902" fmla="*/ 3497993 w 6303242"/>
                <a:gd name="connsiteY1902" fmla="*/ 6259141 h 6303163"/>
                <a:gd name="connsiteX1903" fmla="*/ 3431579 w 6303242"/>
                <a:gd name="connsiteY1903" fmla="*/ 6303163 h 6303163"/>
                <a:gd name="connsiteX1904" fmla="*/ 3359500 w 6303242"/>
                <a:gd name="connsiteY1904" fmla="*/ 6231084 h 6303163"/>
                <a:gd name="connsiteX1905" fmla="*/ 3431579 w 6303242"/>
                <a:gd name="connsiteY1905" fmla="*/ 6159005 h 6303163"/>
                <a:gd name="connsiteX1906" fmla="*/ 3497993 w 6303242"/>
                <a:gd name="connsiteY1906" fmla="*/ 6203028 h 6303163"/>
                <a:gd name="connsiteX1907" fmla="*/ 3501568 w 6303242"/>
                <a:gd name="connsiteY1907" fmla="*/ 6220735 h 6303163"/>
                <a:gd name="connsiteX1908" fmla="*/ 3505143 w 6303242"/>
                <a:gd name="connsiteY1908" fmla="*/ 6203028 h 6303163"/>
                <a:gd name="connsiteX1909" fmla="*/ 3543501 w 6303242"/>
                <a:gd name="connsiteY1909" fmla="*/ 6164670 h 6303163"/>
                <a:gd name="connsiteX1910" fmla="*/ 3561208 w 6303242"/>
                <a:gd name="connsiteY1910" fmla="*/ 6161095 h 6303163"/>
                <a:gd name="connsiteX1911" fmla="*/ 3543501 w 6303242"/>
                <a:gd name="connsiteY1911" fmla="*/ 6157519 h 6303163"/>
                <a:gd name="connsiteX1912" fmla="*/ 3499479 w 6303242"/>
                <a:gd name="connsiteY1912" fmla="*/ 6091105 h 6303163"/>
                <a:gd name="connsiteX1913" fmla="*/ 3543501 w 6303242"/>
                <a:gd name="connsiteY1913" fmla="*/ 6024690 h 6303163"/>
                <a:gd name="connsiteX1914" fmla="*/ 3563321 w 6303242"/>
                <a:gd name="connsiteY1914" fmla="*/ 6020689 h 6303163"/>
                <a:gd name="connsiteX1915" fmla="*/ 3531258 w 6303242"/>
                <a:gd name="connsiteY1915" fmla="*/ 6010895 h 6303163"/>
                <a:gd name="connsiteX1916" fmla="*/ 3505143 w 6303242"/>
                <a:gd name="connsiteY1916" fmla="*/ 5979182 h 6303163"/>
                <a:gd name="connsiteX1917" fmla="*/ 3501568 w 6303242"/>
                <a:gd name="connsiteY1917" fmla="*/ 5961475 h 6303163"/>
                <a:gd name="connsiteX1918" fmla="*/ 3497993 w 6303242"/>
                <a:gd name="connsiteY1918" fmla="*/ 5979182 h 6303163"/>
                <a:gd name="connsiteX1919" fmla="*/ 3431579 w 6303242"/>
                <a:gd name="connsiteY1919" fmla="*/ 6023205 h 6303163"/>
                <a:gd name="connsiteX1920" fmla="*/ 3365164 w 6303242"/>
                <a:gd name="connsiteY1920" fmla="*/ 5979182 h 6303163"/>
                <a:gd name="connsiteX1921" fmla="*/ 3361589 w 6303242"/>
                <a:gd name="connsiteY1921" fmla="*/ 5961475 h 6303163"/>
                <a:gd name="connsiteX1922" fmla="*/ 3358014 w 6303242"/>
                <a:gd name="connsiteY1922" fmla="*/ 5979182 h 6303163"/>
                <a:gd name="connsiteX1923" fmla="*/ 3331900 w 6303242"/>
                <a:gd name="connsiteY1923" fmla="*/ 6010895 h 6303163"/>
                <a:gd name="connsiteX1924" fmla="*/ 3299837 w 6303242"/>
                <a:gd name="connsiteY1924" fmla="*/ 6020689 h 6303163"/>
                <a:gd name="connsiteX1925" fmla="*/ 3319656 w 6303242"/>
                <a:gd name="connsiteY1925" fmla="*/ 6024690 h 6303163"/>
                <a:gd name="connsiteX1926" fmla="*/ 3363679 w 6303242"/>
                <a:gd name="connsiteY1926" fmla="*/ 6091105 h 6303163"/>
                <a:gd name="connsiteX1927" fmla="*/ 3291600 w 6303242"/>
                <a:gd name="connsiteY1927" fmla="*/ 6163184 h 6303163"/>
                <a:gd name="connsiteX1928" fmla="*/ 3219521 w 6303242"/>
                <a:gd name="connsiteY1928" fmla="*/ 6091105 h 6303163"/>
                <a:gd name="connsiteX1929" fmla="*/ 3263543 w 6303242"/>
                <a:gd name="connsiteY1929" fmla="*/ 6024690 h 6303163"/>
                <a:gd name="connsiteX1930" fmla="*/ 3283363 w 6303242"/>
                <a:gd name="connsiteY1930" fmla="*/ 6020689 h 6303163"/>
                <a:gd name="connsiteX1931" fmla="*/ 3251300 w 6303242"/>
                <a:gd name="connsiteY1931" fmla="*/ 6010895 h 6303163"/>
                <a:gd name="connsiteX1932" fmla="*/ 3225185 w 6303242"/>
                <a:gd name="connsiteY1932" fmla="*/ 5979182 h 6303163"/>
                <a:gd name="connsiteX1933" fmla="*/ 3221610 w 6303242"/>
                <a:gd name="connsiteY1933" fmla="*/ 5961475 h 6303163"/>
                <a:gd name="connsiteX1934" fmla="*/ 3218035 w 6303242"/>
                <a:gd name="connsiteY1934" fmla="*/ 5979182 h 6303163"/>
                <a:gd name="connsiteX1935" fmla="*/ 3151621 w 6303242"/>
                <a:gd name="connsiteY1935" fmla="*/ 6023205 h 6303163"/>
                <a:gd name="connsiteX1936" fmla="*/ 3085206 w 6303242"/>
                <a:gd name="connsiteY1936" fmla="*/ 5979182 h 6303163"/>
                <a:gd name="connsiteX1937" fmla="*/ 3081631 w 6303242"/>
                <a:gd name="connsiteY1937" fmla="*/ 5961475 h 6303163"/>
                <a:gd name="connsiteX1938" fmla="*/ 3078056 w 6303242"/>
                <a:gd name="connsiteY1938" fmla="*/ 5979182 h 6303163"/>
                <a:gd name="connsiteX1939" fmla="*/ 3011642 w 6303242"/>
                <a:gd name="connsiteY1939" fmla="*/ 6023205 h 6303163"/>
                <a:gd name="connsiteX1940" fmla="*/ 2939563 w 6303242"/>
                <a:gd name="connsiteY1940" fmla="*/ 5951126 h 6303163"/>
                <a:gd name="connsiteX1941" fmla="*/ 2983586 w 6303242"/>
                <a:gd name="connsiteY1941" fmla="*/ 5884711 h 6303163"/>
                <a:gd name="connsiteX1942" fmla="*/ 3001295 w 6303242"/>
                <a:gd name="connsiteY1942" fmla="*/ 5881136 h 6303163"/>
                <a:gd name="connsiteX1943" fmla="*/ 2983586 w 6303242"/>
                <a:gd name="connsiteY1943" fmla="*/ 5877560 h 6303163"/>
                <a:gd name="connsiteX1944" fmla="*/ 2939563 w 6303242"/>
                <a:gd name="connsiteY1944" fmla="*/ 5811146 h 6303163"/>
                <a:gd name="connsiteX1945" fmla="*/ 2983586 w 6303242"/>
                <a:gd name="connsiteY1945" fmla="*/ 5744731 h 6303163"/>
                <a:gd name="connsiteX1946" fmla="*/ 3003405 w 6303242"/>
                <a:gd name="connsiteY1946" fmla="*/ 5740730 h 6303163"/>
                <a:gd name="connsiteX1947" fmla="*/ 2971342 w 6303242"/>
                <a:gd name="connsiteY1947" fmla="*/ 5730936 h 6303163"/>
                <a:gd name="connsiteX1948" fmla="*/ 2945227 w 6303242"/>
                <a:gd name="connsiteY1948" fmla="*/ 5699223 h 6303163"/>
                <a:gd name="connsiteX1949" fmla="*/ 2941652 w 6303242"/>
                <a:gd name="connsiteY1949" fmla="*/ 5681516 h 6303163"/>
                <a:gd name="connsiteX1950" fmla="*/ 2938078 w 6303242"/>
                <a:gd name="connsiteY1950" fmla="*/ 5699223 h 6303163"/>
                <a:gd name="connsiteX1951" fmla="*/ 2871663 w 6303242"/>
                <a:gd name="connsiteY1951" fmla="*/ 5743246 h 6303163"/>
                <a:gd name="connsiteX1952" fmla="*/ 2805248 w 6303242"/>
                <a:gd name="connsiteY1952" fmla="*/ 5699223 h 6303163"/>
                <a:gd name="connsiteX1953" fmla="*/ 2801673 w 6303242"/>
                <a:gd name="connsiteY1953" fmla="*/ 5681514 h 6303163"/>
                <a:gd name="connsiteX1954" fmla="*/ 2798097 w 6303242"/>
                <a:gd name="connsiteY1954" fmla="*/ 5699223 h 6303163"/>
                <a:gd name="connsiteX1955" fmla="*/ 2771983 w 6303242"/>
                <a:gd name="connsiteY1955" fmla="*/ 5730936 h 6303163"/>
                <a:gd name="connsiteX1956" fmla="*/ 2739920 w 6303242"/>
                <a:gd name="connsiteY1956" fmla="*/ 5740730 h 6303163"/>
                <a:gd name="connsiteX1957" fmla="*/ 2759739 w 6303242"/>
                <a:gd name="connsiteY1957" fmla="*/ 5744731 h 6303163"/>
                <a:gd name="connsiteX1958" fmla="*/ 2803762 w 6303242"/>
                <a:gd name="connsiteY1958" fmla="*/ 5811146 h 6303163"/>
                <a:gd name="connsiteX1959" fmla="*/ 2731683 w 6303242"/>
                <a:gd name="connsiteY1959" fmla="*/ 5883225 h 6303163"/>
                <a:gd name="connsiteX1960" fmla="*/ 2659604 w 6303242"/>
                <a:gd name="connsiteY1960" fmla="*/ 5811146 h 6303163"/>
                <a:gd name="connsiteX1961" fmla="*/ 2703626 w 6303242"/>
                <a:gd name="connsiteY1961" fmla="*/ 5744731 h 6303163"/>
                <a:gd name="connsiteX1962" fmla="*/ 2721333 w 6303242"/>
                <a:gd name="connsiteY1962" fmla="*/ 5741156 h 6303163"/>
                <a:gd name="connsiteX1963" fmla="*/ 2703626 w 6303242"/>
                <a:gd name="connsiteY1963" fmla="*/ 5737581 h 6303163"/>
                <a:gd name="connsiteX1964" fmla="*/ 2659604 w 6303242"/>
                <a:gd name="connsiteY1964" fmla="*/ 5671167 h 6303163"/>
                <a:gd name="connsiteX1965" fmla="*/ 2731683 w 6303242"/>
                <a:gd name="connsiteY1965" fmla="*/ 5599088 h 6303163"/>
                <a:gd name="connsiteX1966" fmla="*/ 2798097 w 6303242"/>
                <a:gd name="connsiteY1966" fmla="*/ 5643110 h 6303163"/>
                <a:gd name="connsiteX1967" fmla="*/ 2801673 w 6303242"/>
                <a:gd name="connsiteY1967" fmla="*/ 5660820 h 6303163"/>
                <a:gd name="connsiteX1968" fmla="*/ 2805248 w 6303242"/>
                <a:gd name="connsiteY1968" fmla="*/ 5643110 h 6303163"/>
                <a:gd name="connsiteX1969" fmla="*/ 2843607 w 6303242"/>
                <a:gd name="connsiteY1969" fmla="*/ 5604752 h 6303163"/>
                <a:gd name="connsiteX1970" fmla="*/ 2861313 w 6303242"/>
                <a:gd name="connsiteY1970" fmla="*/ 5601177 h 6303163"/>
                <a:gd name="connsiteX1971" fmla="*/ 2843607 w 6303242"/>
                <a:gd name="connsiteY1971" fmla="*/ 5597602 h 6303163"/>
                <a:gd name="connsiteX1972" fmla="*/ 2799584 w 6303242"/>
                <a:gd name="connsiteY1972" fmla="*/ 5531188 h 6303163"/>
                <a:gd name="connsiteX1973" fmla="*/ 2843607 w 6303242"/>
                <a:gd name="connsiteY1973" fmla="*/ 5464773 h 6303163"/>
                <a:gd name="connsiteX1974" fmla="*/ 2863426 w 6303242"/>
                <a:gd name="connsiteY1974" fmla="*/ 5460772 h 6303163"/>
                <a:gd name="connsiteX1975" fmla="*/ 2831363 w 6303242"/>
                <a:gd name="connsiteY1975" fmla="*/ 5450978 h 6303163"/>
                <a:gd name="connsiteX1976" fmla="*/ 2805248 w 6303242"/>
                <a:gd name="connsiteY1976" fmla="*/ 5419265 h 6303163"/>
                <a:gd name="connsiteX1977" fmla="*/ 2801673 w 6303242"/>
                <a:gd name="connsiteY1977" fmla="*/ 5401556 h 6303163"/>
                <a:gd name="connsiteX1978" fmla="*/ 2798097 w 6303242"/>
                <a:gd name="connsiteY1978" fmla="*/ 5419265 h 6303163"/>
                <a:gd name="connsiteX1979" fmla="*/ 2731683 w 6303242"/>
                <a:gd name="connsiteY1979" fmla="*/ 5463288 h 6303163"/>
                <a:gd name="connsiteX1980" fmla="*/ 2659604 w 6303242"/>
                <a:gd name="connsiteY1980" fmla="*/ 5391209 h 6303163"/>
                <a:gd name="connsiteX1981" fmla="*/ 2731683 w 6303242"/>
                <a:gd name="connsiteY1981" fmla="*/ 5319130 h 6303163"/>
                <a:gd name="connsiteX1982" fmla="*/ 2798097 w 6303242"/>
                <a:gd name="connsiteY1982" fmla="*/ 5363152 h 6303163"/>
                <a:gd name="connsiteX1983" fmla="*/ 2801673 w 6303242"/>
                <a:gd name="connsiteY1983" fmla="*/ 5380862 h 6303163"/>
                <a:gd name="connsiteX1984" fmla="*/ 2805248 w 6303242"/>
                <a:gd name="connsiteY1984" fmla="*/ 5363152 h 6303163"/>
                <a:gd name="connsiteX1985" fmla="*/ 2843607 w 6303242"/>
                <a:gd name="connsiteY1985" fmla="*/ 5324794 h 6303163"/>
                <a:gd name="connsiteX1986" fmla="*/ 2861313 w 6303242"/>
                <a:gd name="connsiteY1986" fmla="*/ 5321219 h 6303163"/>
                <a:gd name="connsiteX1987" fmla="*/ 2843607 w 6303242"/>
                <a:gd name="connsiteY1987" fmla="*/ 5317644 h 6303163"/>
                <a:gd name="connsiteX1988" fmla="*/ 2799584 w 6303242"/>
                <a:gd name="connsiteY1988" fmla="*/ 5251230 h 6303163"/>
                <a:gd name="connsiteX1989" fmla="*/ 2843607 w 6303242"/>
                <a:gd name="connsiteY1989" fmla="*/ 5184815 h 6303163"/>
                <a:gd name="connsiteX1990" fmla="*/ 2861316 w 6303242"/>
                <a:gd name="connsiteY1990" fmla="*/ 5181240 h 6303163"/>
                <a:gd name="connsiteX1991" fmla="*/ 2843607 w 6303242"/>
                <a:gd name="connsiteY1991" fmla="*/ 5177664 h 6303163"/>
                <a:gd name="connsiteX1992" fmla="*/ 2799584 w 6303242"/>
                <a:gd name="connsiteY1992" fmla="*/ 5111250 h 6303163"/>
                <a:gd name="connsiteX1993" fmla="*/ 2843607 w 6303242"/>
                <a:gd name="connsiteY1993" fmla="*/ 5044835 h 6303163"/>
                <a:gd name="connsiteX1994" fmla="*/ 2861313 w 6303242"/>
                <a:gd name="connsiteY1994" fmla="*/ 5041260 h 6303163"/>
                <a:gd name="connsiteX1995" fmla="*/ 2843607 w 6303242"/>
                <a:gd name="connsiteY1995" fmla="*/ 5037685 h 6303163"/>
                <a:gd name="connsiteX1996" fmla="*/ 2799584 w 6303242"/>
                <a:gd name="connsiteY1996" fmla="*/ 4971271 h 6303163"/>
                <a:gd name="connsiteX1997" fmla="*/ 2871663 w 6303242"/>
                <a:gd name="connsiteY1997" fmla="*/ 4899192 h 6303163"/>
                <a:gd name="connsiteX1998" fmla="*/ 2938078 w 6303242"/>
                <a:gd name="connsiteY1998" fmla="*/ 4943214 h 6303163"/>
                <a:gd name="connsiteX1999" fmla="*/ 2941652 w 6303242"/>
                <a:gd name="connsiteY1999" fmla="*/ 4960921 h 6303163"/>
                <a:gd name="connsiteX2000" fmla="*/ 2945227 w 6303242"/>
                <a:gd name="connsiteY2000" fmla="*/ 4943214 h 6303163"/>
                <a:gd name="connsiteX2001" fmla="*/ 3011642 w 6303242"/>
                <a:gd name="connsiteY2001" fmla="*/ 4899192 h 6303163"/>
                <a:gd name="connsiteX2002" fmla="*/ 3083721 w 6303242"/>
                <a:gd name="connsiteY2002" fmla="*/ 4971271 h 6303163"/>
                <a:gd name="connsiteX2003" fmla="*/ 3039698 w 6303242"/>
                <a:gd name="connsiteY2003" fmla="*/ 5037685 h 6303163"/>
                <a:gd name="connsiteX2004" fmla="*/ 3021991 w 6303242"/>
                <a:gd name="connsiteY2004" fmla="*/ 5041260 h 6303163"/>
                <a:gd name="connsiteX2005" fmla="*/ 3039698 w 6303242"/>
                <a:gd name="connsiteY2005" fmla="*/ 5044835 h 6303163"/>
                <a:gd name="connsiteX2006" fmla="*/ 3071411 w 6303242"/>
                <a:gd name="connsiteY2006" fmla="*/ 5070950 h 6303163"/>
                <a:gd name="connsiteX2007" fmla="*/ 3081205 w 6303242"/>
                <a:gd name="connsiteY2007" fmla="*/ 5103013 h 6303163"/>
                <a:gd name="connsiteX2008" fmla="*/ 3085206 w 6303242"/>
                <a:gd name="connsiteY2008" fmla="*/ 5083193 h 6303163"/>
                <a:gd name="connsiteX2009" fmla="*/ 3151621 w 6303242"/>
                <a:gd name="connsiteY2009" fmla="*/ 5039171 h 6303163"/>
                <a:gd name="connsiteX2010" fmla="*/ 3218035 w 6303242"/>
                <a:gd name="connsiteY2010" fmla="*/ 5083193 h 6303163"/>
                <a:gd name="connsiteX2011" fmla="*/ 3221610 w 6303242"/>
                <a:gd name="connsiteY2011" fmla="*/ 5100900 h 6303163"/>
                <a:gd name="connsiteX2012" fmla="*/ 3225185 w 6303242"/>
                <a:gd name="connsiteY2012" fmla="*/ 5083193 h 6303163"/>
                <a:gd name="connsiteX2013" fmla="*/ 3263543 w 6303242"/>
                <a:gd name="connsiteY2013" fmla="*/ 5044835 h 6303163"/>
                <a:gd name="connsiteX2014" fmla="*/ 3281250 w 6303242"/>
                <a:gd name="connsiteY2014" fmla="*/ 5041260 h 6303163"/>
                <a:gd name="connsiteX2015" fmla="*/ 3263543 w 6303242"/>
                <a:gd name="connsiteY2015" fmla="*/ 5037685 h 6303163"/>
                <a:gd name="connsiteX2016" fmla="*/ 3219521 w 6303242"/>
                <a:gd name="connsiteY2016" fmla="*/ 4971271 h 6303163"/>
                <a:gd name="connsiteX2017" fmla="*/ 3263543 w 6303242"/>
                <a:gd name="connsiteY2017" fmla="*/ 4904856 h 6303163"/>
                <a:gd name="connsiteX2018" fmla="*/ 3283363 w 6303242"/>
                <a:gd name="connsiteY2018" fmla="*/ 4900855 h 6303163"/>
                <a:gd name="connsiteX2019" fmla="*/ 3251300 w 6303242"/>
                <a:gd name="connsiteY2019" fmla="*/ 4891061 h 6303163"/>
                <a:gd name="connsiteX2020" fmla="*/ 3225185 w 6303242"/>
                <a:gd name="connsiteY2020" fmla="*/ 4859348 h 6303163"/>
                <a:gd name="connsiteX2021" fmla="*/ 3221610 w 6303242"/>
                <a:gd name="connsiteY2021" fmla="*/ 4841641 h 6303163"/>
                <a:gd name="connsiteX2022" fmla="*/ 3218035 w 6303242"/>
                <a:gd name="connsiteY2022" fmla="*/ 4859348 h 6303163"/>
                <a:gd name="connsiteX2023" fmla="*/ 3151621 w 6303242"/>
                <a:gd name="connsiteY2023" fmla="*/ 4903371 h 6303163"/>
                <a:gd name="connsiteX2024" fmla="*/ 3079542 w 6303242"/>
                <a:gd name="connsiteY2024" fmla="*/ 4831292 h 6303163"/>
                <a:gd name="connsiteX2025" fmla="*/ 3151621 w 6303242"/>
                <a:gd name="connsiteY2025" fmla="*/ 4759213 h 6303163"/>
                <a:gd name="connsiteX2026" fmla="*/ 3218035 w 6303242"/>
                <a:gd name="connsiteY2026" fmla="*/ 4803235 h 6303163"/>
                <a:gd name="connsiteX2027" fmla="*/ 3221610 w 6303242"/>
                <a:gd name="connsiteY2027" fmla="*/ 4820942 h 6303163"/>
                <a:gd name="connsiteX2028" fmla="*/ 3225185 w 6303242"/>
                <a:gd name="connsiteY2028" fmla="*/ 4803235 h 6303163"/>
                <a:gd name="connsiteX2029" fmla="*/ 3263543 w 6303242"/>
                <a:gd name="connsiteY2029" fmla="*/ 4764877 h 6303163"/>
                <a:gd name="connsiteX2030" fmla="*/ 3281250 w 6303242"/>
                <a:gd name="connsiteY2030" fmla="*/ 4761302 h 6303163"/>
                <a:gd name="connsiteX2031" fmla="*/ 3263543 w 6303242"/>
                <a:gd name="connsiteY2031" fmla="*/ 4757727 h 6303163"/>
                <a:gd name="connsiteX2032" fmla="*/ 3219521 w 6303242"/>
                <a:gd name="connsiteY2032" fmla="*/ 4691313 h 6303163"/>
                <a:gd name="connsiteX2033" fmla="*/ 3263543 w 6303242"/>
                <a:gd name="connsiteY2033" fmla="*/ 4624898 h 6303163"/>
                <a:gd name="connsiteX2034" fmla="*/ 3283363 w 6303242"/>
                <a:gd name="connsiteY2034" fmla="*/ 4620897 h 6303163"/>
                <a:gd name="connsiteX2035" fmla="*/ 3251300 w 6303242"/>
                <a:gd name="connsiteY2035" fmla="*/ 4611103 h 6303163"/>
                <a:gd name="connsiteX2036" fmla="*/ 3225185 w 6303242"/>
                <a:gd name="connsiteY2036" fmla="*/ 4579390 h 6303163"/>
                <a:gd name="connsiteX2037" fmla="*/ 3221610 w 6303242"/>
                <a:gd name="connsiteY2037" fmla="*/ 4561683 h 6303163"/>
                <a:gd name="connsiteX2038" fmla="*/ 3218035 w 6303242"/>
                <a:gd name="connsiteY2038" fmla="*/ 4579390 h 6303163"/>
                <a:gd name="connsiteX2039" fmla="*/ 3151621 w 6303242"/>
                <a:gd name="connsiteY2039" fmla="*/ 4623413 h 6303163"/>
                <a:gd name="connsiteX2040" fmla="*/ 3079542 w 6303242"/>
                <a:gd name="connsiteY2040" fmla="*/ 4551334 h 6303163"/>
                <a:gd name="connsiteX2041" fmla="*/ 3123564 w 6303242"/>
                <a:gd name="connsiteY2041" fmla="*/ 4484919 h 6303163"/>
                <a:gd name="connsiteX2042" fmla="*/ 3143384 w 6303242"/>
                <a:gd name="connsiteY2042" fmla="*/ 4480918 h 6303163"/>
                <a:gd name="connsiteX2043" fmla="*/ 3111321 w 6303242"/>
                <a:gd name="connsiteY2043" fmla="*/ 4471124 h 6303163"/>
                <a:gd name="connsiteX2044" fmla="*/ 3085206 w 6303242"/>
                <a:gd name="connsiteY2044" fmla="*/ 4439411 h 6303163"/>
                <a:gd name="connsiteX2045" fmla="*/ 3081631 w 6303242"/>
                <a:gd name="connsiteY2045" fmla="*/ 4421704 h 6303163"/>
                <a:gd name="connsiteX2046" fmla="*/ 3078056 w 6303242"/>
                <a:gd name="connsiteY2046" fmla="*/ 4439411 h 6303163"/>
                <a:gd name="connsiteX2047" fmla="*/ 3011642 w 6303242"/>
                <a:gd name="connsiteY2047" fmla="*/ 4483434 h 6303163"/>
                <a:gd name="connsiteX2048" fmla="*/ 2945227 w 6303242"/>
                <a:gd name="connsiteY2048" fmla="*/ 4439411 h 6303163"/>
                <a:gd name="connsiteX2049" fmla="*/ 2941652 w 6303242"/>
                <a:gd name="connsiteY2049" fmla="*/ 4421704 h 6303163"/>
                <a:gd name="connsiteX2050" fmla="*/ 2938078 w 6303242"/>
                <a:gd name="connsiteY2050" fmla="*/ 4439411 h 6303163"/>
                <a:gd name="connsiteX2051" fmla="*/ 2871663 w 6303242"/>
                <a:gd name="connsiteY2051" fmla="*/ 4483434 h 6303163"/>
                <a:gd name="connsiteX2052" fmla="*/ 2805248 w 6303242"/>
                <a:gd name="connsiteY2052" fmla="*/ 4439411 h 6303163"/>
                <a:gd name="connsiteX2053" fmla="*/ 2801673 w 6303242"/>
                <a:gd name="connsiteY2053" fmla="*/ 4421702 h 6303163"/>
                <a:gd name="connsiteX2054" fmla="*/ 2798097 w 6303242"/>
                <a:gd name="connsiteY2054" fmla="*/ 4439411 h 6303163"/>
                <a:gd name="connsiteX2055" fmla="*/ 2731683 w 6303242"/>
                <a:gd name="connsiteY2055" fmla="*/ 4483434 h 6303163"/>
                <a:gd name="connsiteX2056" fmla="*/ 2659604 w 6303242"/>
                <a:gd name="connsiteY2056" fmla="*/ 4411355 h 6303163"/>
                <a:gd name="connsiteX2057" fmla="*/ 2703626 w 6303242"/>
                <a:gd name="connsiteY2057" fmla="*/ 4344940 h 6303163"/>
                <a:gd name="connsiteX2058" fmla="*/ 2723448 w 6303242"/>
                <a:gd name="connsiteY2058" fmla="*/ 4340938 h 6303163"/>
                <a:gd name="connsiteX2059" fmla="*/ 2691383 w 6303242"/>
                <a:gd name="connsiteY2059" fmla="*/ 4331144 h 6303163"/>
                <a:gd name="connsiteX2060" fmla="*/ 2665268 w 6303242"/>
                <a:gd name="connsiteY2060" fmla="*/ 4299431 h 6303163"/>
                <a:gd name="connsiteX2061" fmla="*/ 2661693 w 6303242"/>
                <a:gd name="connsiteY2061" fmla="*/ 4281724 h 6303163"/>
                <a:gd name="connsiteX2062" fmla="*/ 2658118 w 6303242"/>
                <a:gd name="connsiteY2062" fmla="*/ 4299431 h 6303163"/>
                <a:gd name="connsiteX2063" fmla="*/ 2591704 w 6303242"/>
                <a:gd name="connsiteY2063" fmla="*/ 4343454 h 6303163"/>
                <a:gd name="connsiteX2064" fmla="*/ 2525289 w 6303242"/>
                <a:gd name="connsiteY2064" fmla="*/ 4299431 h 6303163"/>
                <a:gd name="connsiteX2065" fmla="*/ 2521714 w 6303242"/>
                <a:gd name="connsiteY2065" fmla="*/ 4281724 h 6303163"/>
                <a:gd name="connsiteX2066" fmla="*/ 2518140 w 6303242"/>
                <a:gd name="connsiteY2066" fmla="*/ 4299431 h 6303163"/>
                <a:gd name="connsiteX2067" fmla="*/ 2492025 w 6303242"/>
                <a:gd name="connsiteY2067" fmla="*/ 4331144 h 6303163"/>
                <a:gd name="connsiteX2068" fmla="*/ 2459960 w 6303242"/>
                <a:gd name="connsiteY2068" fmla="*/ 4340938 h 6303163"/>
                <a:gd name="connsiteX2069" fmla="*/ 2479781 w 6303242"/>
                <a:gd name="connsiteY2069" fmla="*/ 4344940 h 6303163"/>
                <a:gd name="connsiteX2070" fmla="*/ 2523804 w 6303242"/>
                <a:gd name="connsiteY2070" fmla="*/ 4411355 h 6303163"/>
                <a:gd name="connsiteX2071" fmla="*/ 2451725 w 6303242"/>
                <a:gd name="connsiteY2071" fmla="*/ 4483434 h 6303163"/>
                <a:gd name="connsiteX2072" fmla="*/ 2379646 w 6303242"/>
                <a:gd name="connsiteY2072" fmla="*/ 4411355 h 6303163"/>
                <a:gd name="connsiteX2073" fmla="*/ 2423668 w 6303242"/>
                <a:gd name="connsiteY2073" fmla="*/ 4344940 h 6303163"/>
                <a:gd name="connsiteX2074" fmla="*/ 2441378 w 6303242"/>
                <a:gd name="connsiteY2074" fmla="*/ 4341365 h 6303163"/>
                <a:gd name="connsiteX2075" fmla="*/ 2423668 w 6303242"/>
                <a:gd name="connsiteY2075" fmla="*/ 4337789 h 6303163"/>
                <a:gd name="connsiteX2076" fmla="*/ 2379646 w 6303242"/>
                <a:gd name="connsiteY2076" fmla="*/ 4271375 h 6303163"/>
                <a:gd name="connsiteX2077" fmla="*/ 2451725 w 6303242"/>
                <a:gd name="connsiteY2077" fmla="*/ 4199296 h 6303163"/>
                <a:gd name="connsiteX2078" fmla="*/ 2171767 w 6303242"/>
                <a:gd name="connsiteY2078" fmla="*/ 4199296 h 6303163"/>
                <a:gd name="connsiteX2079" fmla="*/ 2243846 w 6303242"/>
                <a:gd name="connsiteY2079" fmla="*/ 4271375 h 6303163"/>
                <a:gd name="connsiteX2080" fmla="*/ 2171767 w 6303242"/>
                <a:gd name="connsiteY2080" fmla="*/ 4343454 h 6303163"/>
                <a:gd name="connsiteX2081" fmla="*/ 2099688 w 6303242"/>
                <a:gd name="connsiteY2081" fmla="*/ 4271375 h 6303163"/>
                <a:gd name="connsiteX2082" fmla="*/ 2171767 w 6303242"/>
                <a:gd name="connsiteY2082" fmla="*/ 4199296 h 6303163"/>
                <a:gd name="connsiteX2083" fmla="*/ 771975 w 6303242"/>
                <a:gd name="connsiteY2083" fmla="*/ 4199296 h 6303163"/>
                <a:gd name="connsiteX2084" fmla="*/ 838390 w 6303242"/>
                <a:gd name="connsiteY2084" fmla="*/ 4243318 h 6303163"/>
                <a:gd name="connsiteX2085" fmla="*/ 841964 w 6303242"/>
                <a:gd name="connsiteY2085" fmla="*/ 4261025 h 6303163"/>
                <a:gd name="connsiteX2086" fmla="*/ 845539 w 6303242"/>
                <a:gd name="connsiteY2086" fmla="*/ 4243318 h 6303163"/>
                <a:gd name="connsiteX2087" fmla="*/ 911954 w 6303242"/>
                <a:gd name="connsiteY2087" fmla="*/ 4199296 h 6303163"/>
                <a:gd name="connsiteX2088" fmla="*/ 984033 w 6303242"/>
                <a:gd name="connsiteY2088" fmla="*/ 4271375 h 6303163"/>
                <a:gd name="connsiteX2089" fmla="*/ 911954 w 6303242"/>
                <a:gd name="connsiteY2089" fmla="*/ 4343454 h 6303163"/>
                <a:gd name="connsiteX2090" fmla="*/ 845539 w 6303242"/>
                <a:gd name="connsiteY2090" fmla="*/ 4299431 h 6303163"/>
                <a:gd name="connsiteX2091" fmla="*/ 841964 w 6303242"/>
                <a:gd name="connsiteY2091" fmla="*/ 4281724 h 6303163"/>
                <a:gd name="connsiteX2092" fmla="*/ 838390 w 6303242"/>
                <a:gd name="connsiteY2092" fmla="*/ 4299431 h 6303163"/>
                <a:gd name="connsiteX2093" fmla="*/ 812275 w 6303242"/>
                <a:gd name="connsiteY2093" fmla="*/ 4331144 h 6303163"/>
                <a:gd name="connsiteX2094" fmla="*/ 780210 w 6303242"/>
                <a:gd name="connsiteY2094" fmla="*/ 4340938 h 6303163"/>
                <a:gd name="connsiteX2095" fmla="*/ 800031 w 6303242"/>
                <a:gd name="connsiteY2095" fmla="*/ 4344940 h 6303163"/>
                <a:gd name="connsiteX2096" fmla="*/ 844054 w 6303242"/>
                <a:gd name="connsiteY2096" fmla="*/ 4411355 h 6303163"/>
                <a:gd name="connsiteX2097" fmla="*/ 800031 w 6303242"/>
                <a:gd name="connsiteY2097" fmla="*/ 4477769 h 6303163"/>
                <a:gd name="connsiteX2098" fmla="*/ 782325 w 6303242"/>
                <a:gd name="connsiteY2098" fmla="*/ 4481344 h 6303163"/>
                <a:gd name="connsiteX2099" fmla="*/ 800031 w 6303242"/>
                <a:gd name="connsiteY2099" fmla="*/ 4484919 h 6303163"/>
                <a:gd name="connsiteX2100" fmla="*/ 831744 w 6303242"/>
                <a:gd name="connsiteY2100" fmla="*/ 4511034 h 6303163"/>
                <a:gd name="connsiteX2101" fmla="*/ 841538 w 6303242"/>
                <a:gd name="connsiteY2101" fmla="*/ 4543097 h 6303163"/>
                <a:gd name="connsiteX2102" fmla="*/ 845539 w 6303242"/>
                <a:gd name="connsiteY2102" fmla="*/ 4523277 h 6303163"/>
                <a:gd name="connsiteX2103" fmla="*/ 911954 w 6303242"/>
                <a:gd name="connsiteY2103" fmla="*/ 4479255 h 6303163"/>
                <a:gd name="connsiteX2104" fmla="*/ 978368 w 6303242"/>
                <a:gd name="connsiteY2104" fmla="*/ 4523277 h 6303163"/>
                <a:gd name="connsiteX2105" fmla="*/ 981943 w 6303242"/>
                <a:gd name="connsiteY2105" fmla="*/ 4540984 h 6303163"/>
                <a:gd name="connsiteX2106" fmla="*/ 985518 w 6303242"/>
                <a:gd name="connsiteY2106" fmla="*/ 4523277 h 6303163"/>
                <a:gd name="connsiteX2107" fmla="*/ 1051933 w 6303242"/>
                <a:gd name="connsiteY2107" fmla="*/ 4479255 h 6303163"/>
                <a:gd name="connsiteX2108" fmla="*/ 1118348 w 6303242"/>
                <a:gd name="connsiteY2108" fmla="*/ 4523277 h 6303163"/>
                <a:gd name="connsiteX2109" fmla="*/ 1121922 w 6303242"/>
                <a:gd name="connsiteY2109" fmla="*/ 4540984 h 6303163"/>
                <a:gd name="connsiteX2110" fmla="*/ 1125497 w 6303242"/>
                <a:gd name="connsiteY2110" fmla="*/ 4523277 h 6303163"/>
                <a:gd name="connsiteX2111" fmla="*/ 1191912 w 6303242"/>
                <a:gd name="connsiteY2111" fmla="*/ 4479255 h 6303163"/>
                <a:gd name="connsiteX2112" fmla="*/ 1263991 w 6303242"/>
                <a:gd name="connsiteY2112" fmla="*/ 4551334 h 6303163"/>
                <a:gd name="connsiteX2113" fmla="*/ 1219968 w 6303242"/>
                <a:gd name="connsiteY2113" fmla="*/ 4617748 h 6303163"/>
                <a:gd name="connsiteX2114" fmla="*/ 1202261 w 6303242"/>
                <a:gd name="connsiteY2114" fmla="*/ 4621323 h 6303163"/>
                <a:gd name="connsiteX2115" fmla="*/ 1219968 w 6303242"/>
                <a:gd name="connsiteY2115" fmla="*/ 4624898 h 6303163"/>
                <a:gd name="connsiteX2116" fmla="*/ 1251681 w 6303242"/>
                <a:gd name="connsiteY2116" fmla="*/ 4651013 h 6303163"/>
                <a:gd name="connsiteX2117" fmla="*/ 1261475 w 6303242"/>
                <a:gd name="connsiteY2117" fmla="*/ 4683078 h 6303163"/>
                <a:gd name="connsiteX2118" fmla="*/ 1265477 w 6303242"/>
                <a:gd name="connsiteY2118" fmla="*/ 4663256 h 6303163"/>
                <a:gd name="connsiteX2119" fmla="*/ 1331892 w 6303242"/>
                <a:gd name="connsiteY2119" fmla="*/ 4619234 h 6303163"/>
                <a:gd name="connsiteX2120" fmla="*/ 1403971 w 6303242"/>
                <a:gd name="connsiteY2120" fmla="*/ 4691313 h 6303163"/>
                <a:gd name="connsiteX2121" fmla="*/ 1331892 w 6303242"/>
                <a:gd name="connsiteY2121" fmla="*/ 4763392 h 6303163"/>
                <a:gd name="connsiteX2122" fmla="*/ 1265477 w 6303242"/>
                <a:gd name="connsiteY2122" fmla="*/ 4719369 h 6303163"/>
                <a:gd name="connsiteX2123" fmla="*/ 1261902 w 6303242"/>
                <a:gd name="connsiteY2123" fmla="*/ 4701660 h 6303163"/>
                <a:gd name="connsiteX2124" fmla="*/ 1258326 w 6303242"/>
                <a:gd name="connsiteY2124" fmla="*/ 4719369 h 6303163"/>
                <a:gd name="connsiteX2125" fmla="*/ 1232212 w 6303242"/>
                <a:gd name="connsiteY2125" fmla="*/ 4751082 h 6303163"/>
                <a:gd name="connsiteX2126" fmla="*/ 1200149 w 6303242"/>
                <a:gd name="connsiteY2126" fmla="*/ 4760876 h 6303163"/>
                <a:gd name="connsiteX2127" fmla="*/ 1219968 w 6303242"/>
                <a:gd name="connsiteY2127" fmla="*/ 4764877 h 6303163"/>
                <a:gd name="connsiteX2128" fmla="*/ 1263991 w 6303242"/>
                <a:gd name="connsiteY2128" fmla="*/ 4831292 h 6303163"/>
                <a:gd name="connsiteX2129" fmla="*/ 1219968 w 6303242"/>
                <a:gd name="connsiteY2129" fmla="*/ 4897706 h 6303163"/>
                <a:gd name="connsiteX2130" fmla="*/ 1202261 w 6303242"/>
                <a:gd name="connsiteY2130" fmla="*/ 4901281 h 6303163"/>
                <a:gd name="connsiteX2131" fmla="*/ 1219968 w 6303242"/>
                <a:gd name="connsiteY2131" fmla="*/ 4904856 h 6303163"/>
                <a:gd name="connsiteX2132" fmla="*/ 1263991 w 6303242"/>
                <a:gd name="connsiteY2132" fmla="*/ 4971271 h 6303163"/>
                <a:gd name="connsiteX2133" fmla="*/ 1219968 w 6303242"/>
                <a:gd name="connsiteY2133" fmla="*/ 5037685 h 6303163"/>
                <a:gd name="connsiteX2134" fmla="*/ 1202261 w 6303242"/>
                <a:gd name="connsiteY2134" fmla="*/ 5041260 h 6303163"/>
                <a:gd name="connsiteX2135" fmla="*/ 1219968 w 6303242"/>
                <a:gd name="connsiteY2135" fmla="*/ 5044835 h 6303163"/>
                <a:gd name="connsiteX2136" fmla="*/ 1251681 w 6303242"/>
                <a:gd name="connsiteY2136" fmla="*/ 5070950 h 6303163"/>
                <a:gd name="connsiteX2137" fmla="*/ 1261475 w 6303242"/>
                <a:gd name="connsiteY2137" fmla="*/ 5103015 h 6303163"/>
                <a:gd name="connsiteX2138" fmla="*/ 1265477 w 6303242"/>
                <a:gd name="connsiteY2138" fmla="*/ 5083193 h 6303163"/>
                <a:gd name="connsiteX2139" fmla="*/ 1331892 w 6303242"/>
                <a:gd name="connsiteY2139" fmla="*/ 5039171 h 6303163"/>
                <a:gd name="connsiteX2140" fmla="*/ 1398306 w 6303242"/>
                <a:gd name="connsiteY2140" fmla="*/ 5083193 h 6303163"/>
                <a:gd name="connsiteX2141" fmla="*/ 1401881 w 6303242"/>
                <a:gd name="connsiteY2141" fmla="*/ 5100900 h 6303163"/>
                <a:gd name="connsiteX2142" fmla="*/ 1405456 w 6303242"/>
                <a:gd name="connsiteY2142" fmla="*/ 5083193 h 6303163"/>
                <a:gd name="connsiteX2143" fmla="*/ 1443815 w 6303242"/>
                <a:gd name="connsiteY2143" fmla="*/ 5044835 h 6303163"/>
                <a:gd name="connsiteX2144" fmla="*/ 1461521 w 6303242"/>
                <a:gd name="connsiteY2144" fmla="*/ 5041260 h 6303163"/>
                <a:gd name="connsiteX2145" fmla="*/ 1443815 w 6303242"/>
                <a:gd name="connsiteY2145" fmla="*/ 5037685 h 6303163"/>
                <a:gd name="connsiteX2146" fmla="*/ 1399792 w 6303242"/>
                <a:gd name="connsiteY2146" fmla="*/ 4971271 h 6303163"/>
                <a:gd name="connsiteX2147" fmla="*/ 1443815 w 6303242"/>
                <a:gd name="connsiteY2147" fmla="*/ 4904856 h 6303163"/>
                <a:gd name="connsiteX2148" fmla="*/ 1461521 w 6303242"/>
                <a:gd name="connsiteY2148" fmla="*/ 4901281 h 6303163"/>
                <a:gd name="connsiteX2149" fmla="*/ 1443815 w 6303242"/>
                <a:gd name="connsiteY2149" fmla="*/ 4897706 h 6303163"/>
                <a:gd name="connsiteX2150" fmla="*/ 1399792 w 6303242"/>
                <a:gd name="connsiteY2150" fmla="*/ 4831292 h 6303163"/>
                <a:gd name="connsiteX2151" fmla="*/ 1471871 w 6303242"/>
                <a:gd name="connsiteY2151" fmla="*/ 4759213 h 6303163"/>
                <a:gd name="connsiteX2152" fmla="*/ 1543950 w 6303242"/>
                <a:gd name="connsiteY2152" fmla="*/ 4831292 h 6303163"/>
                <a:gd name="connsiteX2153" fmla="*/ 1499927 w 6303242"/>
                <a:gd name="connsiteY2153" fmla="*/ 4897706 h 6303163"/>
                <a:gd name="connsiteX2154" fmla="*/ 1482221 w 6303242"/>
                <a:gd name="connsiteY2154" fmla="*/ 4901281 h 6303163"/>
                <a:gd name="connsiteX2155" fmla="*/ 1499927 w 6303242"/>
                <a:gd name="connsiteY2155" fmla="*/ 4904856 h 6303163"/>
                <a:gd name="connsiteX2156" fmla="*/ 1543950 w 6303242"/>
                <a:gd name="connsiteY2156" fmla="*/ 4971271 h 6303163"/>
                <a:gd name="connsiteX2157" fmla="*/ 1499927 w 6303242"/>
                <a:gd name="connsiteY2157" fmla="*/ 5037685 h 6303163"/>
                <a:gd name="connsiteX2158" fmla="*/ 1482221 w 6303242"/>
                <a:gd name="connsiteY2158" fmla="*/ 5041260 h 6303163"/>
                <a:gd name="connsiteX2159" fmla="*/ 1499927 w 6303242"/>
                <a:gd name="connsiteY2159" fmla="*/ 5044835 h 6303163"/>
                <a:gd name="connsiteX2160" fmla="*/ 1543950 w 6303242"/>
                <a:gd name="connsiteY2160" fmla="*/ 5111250 h 6303163"/>
                <a:gd name="connsiteX2161" fmla="*/ 1471871 w 6303242"/>
                <a:gd name="connsiteY2161" fmla="*/ 5183329 h 6303163"/>
                <a:gd name="connsiteX2162" fmla="*/ 1405456 w 6303242"/>
                <a:gd name="connsiteY2162" fmla="*/ 5139306 h 6303163"/>
                <a:gd name="connsiteX2163" fmla="*/ 1401881 w 6303242"/>
                <a:gd name="connsiteY2163" fmla="*/ 5121599 h 6303163"/>
                <a:gd name="connsiteX2164" fmla="*/ 1398306 w 6303242"/>
                <a:gd name="connsiteY2164" fmla="*/ 5139306 h 6303163"/>
                <a:gd name="connsiteX2165" fmla="*/ 1331892 w 6303242"/>
                <a:gd name="connsiteY2165" fmla="*/ 5183329 h 6303163"/>
                <a:gd name="connsiteX2166" fmla="*/ 1265477 w 6303242"/>
                <a:gd name="connsiteY2166" fmla="*/ 5139306 h 6303163"/>
                <a:gd name="connsiteX2167" fmla="*/ 1261902 w 6303242"/>
                <a:gd name="connsiteY2167" fmla="*/ 5121597 h 6303163"/>
                <a:gd name="connsiteX2168" fmla="*/ 1258326 w 6303242"/>
                <a:gd name="connsiteY2168" fmla="*/ 5139306 h 6303163"/>
                <a:gd name="connsiteX2169" fmla="*/ 1232212 w 6303242"/>
                <a:gd name="connsiteY2169" fmla="*/ 5171019 h 6303163"/>
                <a:gd name="connsiteX2170" fmla="*/ 1200147 w 6303242"/>
                <a:gd name="connsiteY2170" fmla="*/ 5180813 h 6303163"/>
                <a:gd name="connsiteX2171" fmla="*/ 1219968 w 6303242"/>
                <a:gd name="connsiteY2171" fmla="*/ 5184815 h 6303163"/>
                <a:gd name="connsiteX2172" fmla="*/ 1263991 w 6303242"/>
                <a:gd name="connsiteY2172" fmla="*/ 5251230 h 6303163"/>
                <a:gd name="connsiteX2173" fmla="*/ 1191912 w 6303242"/>
                <a:gd name="connsiteY2173" fmla="*/ 5323309 h 6303163"/>
                <a:gd name="connsiteX2174" fmla="*/ 1119833 w 6303242"/>
                <a:gd name="connsiteY2174" fmla="*/ 5251230 h 6303163"/>
                <a:gd name="connsiteX2175" fmla="*/ 1163856 w 6303242"/>
                <a:gd name="connsiteY2175" fmla="*/ 5184815 h 6303163"/>
                <a:gd name="connsiteX2176" fmla="*/ 1183677 w 6303242"/>
                <a:gd name="connsiteY2176" fmla="*/ 5180813 h 6303163"/>
                <a:gd name="connsiteX2177" fmla="*/ 1151612 w 6303242"/>
                <a:gd name="connsiteY2177" fmla="*/ 5171019 h 6303163"/>
                <a:gd name="connsiteX2178" fmla="*/ 1125497 w 6303242"/>
                <a:gd name="connsiteY2178" fmla="*/ 5139306 h 6303163"/>
                <a:gd name="connsiteX2179" fmla="*/ 1121922 w 6303242"/>
                <a:gd name="connsiteY2179" fmla="*/ 5121599 h 6303163"/>
                <a:gd name="connsiteX2180" fmla="*/ 1118348 w 6303242"/>
                <a:gd name="connsiteY2180" fmla="*/ 5139306 h 6303163"/>
                <a:gd name="connsiteX2181" fmla="*/ 1051933 w 6303242"/>
                <a:gd name="connsiteY2181" fmla="*/ 5183329 h 6303163"/>
                <a:gd name="connsiteX2182" fmla="*/ 985518 w 6303242"/>
                <a:gd name="connsiteY2182" fmla="*/ 5139306 h 6303163"/>
                <a:gd name="connsiteX2183" fmla="*/ 981943 w 6303242"/>
                <a:gd name="connsiteY2183" fmla="*/ 5121599 h 6303163"/>
                <a:gd name="connsiteX2184" fmla="*/ 978368 w 6303242"/>
                <a:gd name="connsiteY2184" fmla="*/ 5139306 h 6303163"/>
                <a:gd name="connsiteX2185" fmla="*/ 911954 w 6303242"/>
                <a:gd name="connsiteY2185" fmla="*/ 5183329 h 6303163"/>
                <a:gd name="connsiteX2186" fmla="*/ 839875 w 6303242"/>
                <a:gd name="connsiteY2186" fmla="*/ 5111250 h 6303163"/>
                <a:gd name="connsiteX2187" fmla="*/ 911954 w 6303242"/>
                <a:gd name="connsiteY2187" fmla="*/ 5039171 h 6303163"/>
                <a:gd name="connsiteX2188" fmla="*/ 978368 w 6303242"/>
                <a:gd name="connsiteY2188" fmla="*/ 5083193 h 6303163"/>
                <a:gd name="connsiteX2189" fmla="*/ 981943 w 6303242"/>
                <a:gd name="connsiteY2189" fmla="*/ 5100900 h 6303163"/>
                <a:gd name="connsiteX2190" fmla="*/ 985518 w 6303242"/>
                <a:gd name="connsiteY2190" fmla="*/ 5083193 h 6303163"/>
                <a:gd name="connsiteX2191" fmla="*/ 1023876 w 6303242"/>
                <a:gd name="connsiteY2191" fmla="*/ 5044835 h 6303163"/>
                <a:gd name="connsiteX2192" fmla="*/ 1041583 w 6303242"/>
                <a:gd name="connsiteY2192" fmla="*/ 5041260 h 6303163"/>
                <a:gd name="connsiteX2193" fmla="*/ 1023876 w 6303242"/>
                <a:gd name="connsiteY2193" fmla="*/ 5037685 h 6303163"/>
                <a:gd name="connsiteX2194" fmla="*/ 979854 w 6303242"/>
                <a:gd name="connsiteY2194" fmla="*/ 4971271 h 6303163"/>
                <a:gd name="connsiteX2195" fmla="*/ 1051933 w 6303242"/>
                <a:gd name="connsiteY2195" fmla="*/ 4899192 h 6303163"/>
                <a:gd name="connsiteX2196" fmla="*/ 1118348 w 6303242"/>
                <a:gd name="connsiteY2196" fmla="*/ 4943214 h 6303163"/>
                <a:gd name="connsiteX2197" fmla="*/ 1121922 w 6303242"/>
                <a:gd name="connsiteY2197" fmla="*/ 4960921 h 6303163"/>
                <a:gd name="connsiteX2198" fmla="*/ 1125497 w 6303242"/>
                <a:gd name="connsiteY2198" fmla="*/ 4943214 h 6303163"/>
                <a:gd name="connsiteX2199" fmla="*/ 1163856 w 6303242"/>
                <a:gd name="connsiteY2199" fmla="*/ 4904856 h 6303163"/>
                <a:gd name="connsiteX2200" fmla="*/ 1181562 w 6303242"/>
                <a:gd name="connsiteY2200" fmla="*/ 4901281 h 6303163"/>
                <a:gd name="connsiteX2201" fmla="*/ 1163856 w 6303242"/>
                <a:gd name="connsiteY2201" fmla="*/ 4897706 h 6303163"/>
                <a:gd name="connsiteX2202" fmla="*/ 1119833 w 6303242"/>
                <a:gd name="connsiteY2202" fmla="*/ 4831292 h 6303163"/>
                <a:gd name="connsiteX2203" fmla="*/ 1163856 w 6303242"/>
                <a:gd name="connsiteY2203" fmla="*/ 4764877 h 6303163"/>
                <a:gd name="connsiteX2204" fmla="*/ 1181562 w 6303242"/>
                <a:gd name="connsiteY2204" fmla="*/ 4761302 h 6303163"/>
                <a:gd name="connsiteX2205" fmla="*/ 1163856 w 6303242"/>
                <a:gd name="connsiteY2205" fmla="*/ 4757727 h 6303163"/>
                <a:gd name="connsiteX2206" fmla="*/ 1119833 w 6303242"/>
                <a:gd name="connsiteY2206" fmla="*/ 4691313 h 6303163"/>
                <a:gd name="connsiteX2207" fmla="*/ 1163856 w 6303242"/>
                <a:gd name="connsiteY2207" fmla="*/ 4624898 h 6303163"/>
                <a:gd name="connsiteX2208" fmla="*/ 1183675 w 6303242"/>
                <a:gd name="connsiteY2208" fmla="*/ 4620897 h 6303163"/>
                <a:gd name="connsiteX2209" fmla="*/ 1151612 w 6303242"/>
                <a:gd name="connsiteY2209" fmla="*/ 4611103 h 6303163"/>
                <a:gd name="connsiteX2210" fmla="*/ 1125497 w 6303242"/>
                <a:gd name="connsiteY2210" fmla="*/ 4579390 h 6303163"/>
                <a:gd name="connsiteX2211" fmla="*/ 1121922 w 6303242"/>
                <a:gd name="connsiteY2211" fmla="*/ 4561683 h 6303163"/>
                <a:gd name="connsiteX2212" fmla="*/ 1118348 w 6303242"/>
                <a:gd name="connsiteY2212" fmla="*/ 4579390 h 6303163"/>
                <a:gd name="connsiteX2213" fmla="*/ 1051933 w 6303242"/>
                <a:gd name="connsiteY2213" fmla="*/ 4623413 h 6303163"/>
                <a:gd name="connsiteX2214" fmla="*/ 985518 w 6303242"/>
                <a:gd name="connsiteY2214" fmla="*/ 4579390 h 6303163"/>
                <a:gd name="connsiteX2215" fmla="*/ 981943 w 6303242"/>
                <a:gd name="connsiteY2215" fmla="*/ 4561683 h 6303163"/>
                <a:gd name="connsiteX2216" fmla="*/ 978368 w 6303242"/>
                <a:gd name="connsiteY2216" fmla="*/ 4579390 h 6303163"/>
                <a:gd name="connsiteX2217" fmla="*/ 911954 w 6303242"/>
                <a:gd name="connsiteY2217" fmla="*/ 4623413 h 6303163"/>
                <a:gd name="connsiteX2218" fmla="*/ 845539 w 6303242"/>
                <a:gd name="connsiteY2218" fmla="*/ 4579390 h 6303163"/>
                <a:gd name="connsiteX2219" fmla="*/ 841964 w 6303242"/>
                <a:gd name="connsiteY2219" fmla="*/ 4561683 h 6303163"/>
                <a:gd name="connsiteX2220" fmla="*/ 838390 w 6303242"/>
                <a:gd name="connsiteY2220" fmla="*/ 4579390 h 6303163"/>
                <a:gd name="connsiteX2221" fmla="*/ 812275 w 6303242"/>
                <a:gd name="connsiteY2221" fmla="*/ 4611103 h 6303163"/>
                <a:gd name="connsiteX2222" fmla="*/ 780212 w 6303242"/>
                <a:gd name="connsiteY2222" fmla="*/ 4620897 h 6303163"/>
                <a:gd name="connsiteX2223" fmla="*/ 800031 w 6303242"/>
                <a:gd name="connsiteY2223" fmla="*/ 4624898 h 6303163"/>
                <a:gd name="connsiteX2224" fmla="*/ 844054 w 6303242"/>
                <a:gd name="connsiteY2224" fmla="*/ 4691313 h 6303163"/>
                <a:gd name="connsiteX2225" fmla="*/ 771975 w 6303242"/>
                <a:gd name="connsiteY2225" fmla="*/ 4763392 h 6303163"/>
                <a:gd name="connsiteX2226" fmla="*/ 699896 w 6303242"/>
                <a:gd name="connsiteY2226" fmla="*/ 4691313 h 6303163"/>
                <a:gd name="connsiteX2227" fmla="*/ 743919 w 6303242"/>
                <a:gd name="connsiteY2227" fmla="*/ 4624898 h 6303163"/>
                <a:gd name="connsiteX2228" fmla="*/ 761625 w 6303242"/>
                <a:gd name="connsiteY2228" fmla="*/ 4621323 h 6303163"/>
                <a:gd name="connsiteX2229" fmla="*/ 743919 w 6303242"/>
                <a:gd name="connsiteY2229" fmla="*/ 4617748 h 6303163"/>
                <a:gd name="connsiteX2230" fmla="*/ 699896 w 6303242"/>
                <a:gd name="connsiteY2230" fmla="*/ 4551334 h 6303163"/>
                <a:gd name="connsiteX2231" fmla="*/ 743919 w 6303242"/>
                <a:gd name="connsiteY2231" fmla="*/ 4484919 h 6303163"/>
                <a:gd name="connsiteX2232" fmla="*/ 763738 w 6303242"/>
                <a:gd name="connsiteY2232" fmla="*/ 4480918 h 6303163"/>
                <a:gd name="connsiteX2233" fmla="*/ 731675 w 6303242"/>
                <a:gd name="connsiteY2233" fmla="*/ 4471124 h 6303163"/>
                <a:gd name="connsiteX2234" fmla="*/ 705560 w 6303242"/>
                <a:gd name="connsiteY2234" fmla="*/ 4439411 h 6303163"/>
                <a:gd name="connsiteX2235" fmla="*/ 701985 w 6303242"/>
                <a:gd name="connsiteY2235" fmla="*/ 4421704 h 6303163"/>
                <a:gd name="connsiteX2236" fmla="*/ 698410 w 6303242"/>
                <a:gd name="connsiteY2236" fmla="*/ 4439411 h 6303163"/>
                <a:gd name="connsiteX2237" fmla="*/ 631996 w 6303242"/>
                <a:gd name="connsiteY2237" fmla="*/ 4483434 h 6303163"/>
                <a:gd name="connsiteX2238" fmla="*/ 559917 w 6303242"/>
                <a:gd name="connsiteY2238" fmla="*/ 4411355 h 6303163"/>
                <a:gd name="connsiteX2239" fmla="*/ 631996 w 6303242"/>
                <a:gd name="connsiteY2239" fmla="*/ 4339276 h 6303163"/>
                <a:gd name="connsiteX2240" fmla="*/ 698410 w 6303242"/>
                <a:gd name="connsiteY2240" fmla="*/ 4383298 h 6303163"/>
                <a:gd name="connsiteX2241" fmla="*/ 701985 w 6303242"/>
                <a:gd name="connsiteY2241" fmla="*/ 4401005 h 6303163"/>
                <a:gd name="connsiteX2242" fmla="*/ 705560 w 6303242"/>
                <a:gd name="connsiteY2242" fmla="*/ 4383298 h 6303163"/>
                <a:gd name="connsiteX2243" fmla="*/ 743919 w 6303242"/>
                <a:gd name="connsiteY2243" fmla="*/ 4344940 h 6303163"/>
                <a:gd name="connsiteX2244" fmla="*/ 761628 w 6303242"/>
                <a:gd name="connsiteY2244" fmla="*/ 4341365 h 6303163"/>
                <a:gd name="connsiteX2245" fmla="*/ 743919 w 6303242"/>
                <a:gd name="connsiteY2245" fmla="*/ 4337789 h 6303163"/>
                <a:gd name="connsiteX2246" fmla="*/ 699896 w 6303242"/>
                <a:gd name="connsiteY2246" fmla="*/ 4271375 h 6303163"/>
                <a:gd name="connsiteX2247" fmla="*/ 771975 w 6303242"/>
                <a:gd name="connsiteY2247" fmla="*/ 4199296 h 6303163"/>
                <a:gd name="connsiteX2248" fmla="*/ 1681839 w 6303242"/>
                <a:gd name="connsiteY2248" fmla="*/ 4141745 h 6303163"/>
                <a:gd name="connsiteX2249" fmla="*/ 1678264 w 6303242"/>
                <a:gd name="connsiteY2249" fmla="*/ 4159452 h 6303163"/>
                <a:gd name="connsiteX2250" fmla="*/ 1652150 w 6303242"/>
                <a:gd name="connsiteY2250" fmla="*/ 4191165 h 6303163"/>
                <a:gd name="connsiteX2251" fmla="*/ 1620087 w 6303242"/>
                <a:gd name="connsiteY2251" fmla="*/ 4200959 h 6303163"/>
                <a:gd name="connsiteX2252" fmla="*/ 1639906 w 6303242"/>
                <a:gd name="connsiteY2252" fmla="*/ 4204960 h 6303163"/>
                <a:gd name="connsiteX2253" fmla="*/ 1671619 w 6303242"/>
                <a:gd name="connsiteY2253" fmla="*/ 4231075 h 6303163"/>
                <a:gd name="connsiteX2254" fmla="*/ 1681413 w 6303242"/>
                <a:gd name="connsiteY2254" fmla="*/ 4263138 h 6303163"/>
                <a:gd name="connsiteX2255" fmla="*/ 1685414 w 6303242"/>
                <a:gd name="connsiteY2255" fmla="*/ 4243318 h 6303163"/>
                <a:gd name="connsiteX2256" fmla="*/ 1723772 w 6303242"/>
                <a:gd name="connsiteY2256" fmla="*/ 4204960 h 6303163"/>
                <a:gd name="connsiteX2257" fmla="*/ 1743592 w 6303242"/>
                <a:gd name="connsiteY2257" fmla="*/ 4200959 h 6303163"/>
                <a:gd name="connsiteX2258" fmla="*/ 1711529 w 6303242"/>
                <a:gd name="connsiteY2258" fmla="*/ 4191165 h 6303163"/>
                <a:gd name="connsiteX2259" fmla="*/ 1685414 w 6303242"/>
                <a:gd name="connsiteY2259" fmla="*/ 4159452 h 6303163"/>
                <a:gd name="connsiteX2260" fmla="*/ 6231163 w 6303242"/>
                <a:gd name="connsiteY2260" fmla="*/ 4059317 h 6303163"/>
                <a:gd name="connsiteX2261" fmla="*/ 6303242 w 6303242"/>
                <a:gd name="connsiteY2261" fmla="*/ 4131396 h 6303163"/>
                <a:gd name="connsiteX2262" fmla="*/ 6231163 w 6303242"/>
                <a:gd name="connsiteY2262" fmla="*/ 4203475 h 6303163"/>
                <a:gd name="connsiteX2263" fmla="*/ 6159084 w 6303242"/>
                <a:gd name="connsiteY2263" fmla="*/ 4131396 h 6303163"/>
                <a:gd name="connsiteX2264" fmla="*/ 6231163 w 6303242"/>
                <a:gd name="connsiteY2264" fmla="*/ 4059317 h 6303163"/>
                <a:gd name="connsiteX2265" fmla="*/ 4971350 w 6303242"/>
                <a:gd name="connsiteY2265" fmla="*/ 4059317 h 6303163"/>
                <a:gd name="connsiteX2266" fmla="*/ 5037765 w 6303242"/>
                <a:gd name="connsiteY2266" fmla="*/ 4103339 h 6303163"/>
                <a:gd name="connsiteX2267" fmla="*/ 5041339 w 6303242"/>
                <a:gd name="connsiteY2267" fmla="*/ 4121046 h 6303163"/>
                <a:gd name="connsiteX2268" fmla="*/ 5044914 w 6303242"/>
                <a:gd name="connsiteY2268" fmla="*/ 4103339 h 6303163"/>
                <a:gd name="connsiteX2269" fmla="*/ 5111329 w 6303242"/>
                <a:gd name="connsiteY2269" fmla="*/ 4059317 h 6303163"/>
                <a:gd name="connsiteX2270" fmla="*/ 5183408 w 6303242"/>
                <a:gd name="connsiteY2270" fmla="*/ 4131396 h 6303163"/>
                <a:gd name="connsiteX2271" fmla="*/ 5139385 w 6303242"/>
                <a:gd name="connsiteY2271" fmla="*/ 4197810 h 6303163"/>
                <a:gd name="connsiteX2272" fmla="*/ 5121678 w 6303242"/>
                <a:gd name="connsiteY2272" fmla="*/ 4201385 h 6303163"/>
                <a:gd name="connsiteX2273" fmla="*/ 5139385 w 6303242"/>
                <a:gd name="connsiteY2273" fmla="*/ 4204960 h 6303163"/>
                <a:gd name="connsiteX2274" fmla="*/ 5171098 w 6303242"/>
                <a:gd name="connsiteY2274" fmla="*/ 4231075 h 6303163"/>
                <a:gd name="connsiteX2275" fmla="*/ 5180892 w 6303242"/>
                <a:gd name="connsiteY2275" fmla="*/ 4263140 h 6303163"/>
                <a:gd name="connsiteX2276" fmla="*/ 5184894 w 6303242"/>
                <a:gd name="connsiteY2276" fmla="*/ 4243318 h 6303163"/>
                <a:gd name="connsiteX2277" fmla="*/ 5251309 w 6303242"/>
                <a:gd name="connsiteY2277" fmla="*/ 4199296 h 6303163"/>
                <a:gd name="connsiteX2278" fmla="*/ 5323388 w 6303242"/>
                <a:gd name="connsiteY2278" fmla="*/ 4271375 h 6303163"/>
                <a:gd name="connsiteX2279" fmla="*/ 5279365 w 6303242"/>
                <a:gd name="connsiteY2279" fmla="*/ 4337789 h 6303163"/>
                <a:gd name="connsiteX2280" fmla="*/ 5261656 w 6303242"/>
                <a:gd name="connsiteY2280" fmla="*/ 4341365 h 6303163"/>
                <a:gd name="connsiteX2281" fmla="*/ 5279365 w 6303242"/>
                <a:gd name="connsiteY2281" fmla="*/ 4344940 h 6303163"/>
                <a:gd name="connsiteX2282" fmla="*/ 5311078 w 6303242"/>
                <a:gd name="connsiteY2282" fmla="*/ 4371055 h 6303163"/>
                <a:gd name="connsiteX2283" fmla="*/ 5320872 w 6303242"/>
                <a:gd name="connsiteY2283" fmla="*/ 4403118 h 6303163"/>
                <a:gd name="connsiteX2284" fmla="*/ 5324873 w 6303242"/>
                <a:gd name="connsiteY2284" fmla="*/ 4383298 h 6303163"/>
                <a:gd name="connsiteX2285" fmla="*/ 5391288 w 6303242"/>
                <a:gd name="connsiteY2285" fmla="*/ 4339276 h 6303163"/>
                <a:gd name="connsiteX2286" fmla="*/ 5463367 w 6303242"/>
                <a:gd name="connsiteY2286" fmla="*/ 4411355 h 6303163"/>
                <a:gd name="connsiteX2287" fmla="*/ 5391288 w 6303242"/>
                <a:gd name="connsiteY2287" fmla="*/ 4483434 h 6303163"/>
                <a:gd name="connsiteX2288" fmla="*/ 5324873 w 6303242"/>
                <a:gd name="connsiteY2288" fmla="*/ 4439411 h 6303163"/>
                <a:gd name="connsiteX2289" fmla="*/ 5321298 w 6303242"/>
                <a:gd name="connsiteY2289" fmla="*/ 4421704 h 6303163"/>
                <a:gd name="connsiteX2290" fmla="*/ 5317724 w 6303242"/>
                <a:gd name="connsiteY2290" fmla="*/ 4439411 h 6303163"/>
                <a:gd name="connsiteX2291" fmla="*/ 5251309 w 6303242"/>
                <a:gd name="connsiteY2291" fmla="*/ 4483434 h 6303163"/>
                <a:gd name="connsiteX2292" fmla="*/ 5179230 w 6303242"/>
                <a:gd name="connsiteY2292" fmla="*/ 4411355 h 6303163"/>
                <a:gd name="connsiteX2293" fmla="*/ 5223252 w 6303242"/>
                <a:gd name="connsiteY2293" fmla="*/ 4344940 h 6303163"/>
                <a:gd name="connsiteX2294" fmla="*/ 5243074 w 6303242"/>
                <a:gd name="connsiteY2294" fmla="*/ 4340938 h 6303163"/>
                <a:gd name="connsiteX2295" fmla="*/ 5211009 w 6303242"/>
                <a:gd name="connsiteY2295" fmla="*/ 4331144 h 6303163"/>
                <a:gd name="connsiteX2296" fmla="*/ 5184894 w 6303242"/>
                <a:gd name="connsiteY2296" fmla="*/ 4299431 h 6303163"/>
                <a:gd name="connsiteX2297" fmla="*/ 5181319 w 6303242"/>
                <a:gd name="connsiteY2297" fmla="*/ 4281722 h 6303163"/>
                <a:gd name="connsiteX2298" fmla="*/ 5177743 w 6303242"/>
                <a:gd name="connsiteY2298" fmla="*/ 4299431 h 6303163"/>
                <a:gd name="connsiteX2299" fmla="*/ 5111329 w 6303242"/>
                <a:gd name="connsiteY2299" fmla="*/ 4343454 h 6303163"/>
                <a:gd name="connsiteX2300" fmla="*/ 5039250 w 6303242"/>
                <a:gd name="connsiteY2300" fmla="*/ 4271375 h 6303163"/>
                <a:gd name="connsiteX2301" fmla="*/ 5083273 w 6303242"/>
                <a:gd name="connsiteY2301" fmla="*/ 4204960 h 6303163"/>
                <a:gd name="connsiteX2302" fmla="*/ 5103092 w 6303242"/>
                <a:gd name="connsiteY2302" fmla="*/ 4200959 h 6303163"/>
                <a:gd name="connsiteX2303" fmla="*/ 5071029 w 6303242"/>
                <a:gd name="connsiteY2303" fmla="*/ 4191165 h 6303163"/>
                <a:gd name="connsiteX2304" fmla="*/ 5044914 w 6303242"/>
                <a:gd name="connsiteY2304" fmla="*/ 4159452 h 6303163"/>
                <a:gd name="connsiteX2305" fmla="*/ 5041339 w 6303242"/>
                <a:gd name="connsiteY2305" fmla="*/ 4141745 h 6303163"/>
                <a:gd name="connsiteX2306" fmla="*/ 5037765 w 6303242"/>
                <a:gd name="connsiteY2306" fmla="*/ 4159452 h 6303163"/>
                <a:gd name="connsiteX2307" fmla="*/ 4971350 w 6303242"/>
                <a:gd name="connsiteY2307" fmla="*/ 4203475 h 6303163"/>
                <a:gd name="connsiteX2308" fmla="*/ 4899271 w 6303242"/>
                <a:gd name="connsiteY2308" fmla="*/ 4131396 h 6303163"/>
                <a:gd name="connsiteX2309" fmla="*/ 4971350 w 6303242"/>
                <a:gd name="connsiteY2309" fmla="*/ 4059317 h 6303163"/>
                <a:gd name="connsiteX2310" fmla="*/ 2031787 w 6303242"/>
                <a:gd name="connsiteY2310" fmla="*/ 4059317 h 6303163"/>
                <a:gd name="connsiteX2311" fmla="*/ 2103866 w 6303242"/>
                <a:gd name="connsiteY2311" fmla="*/ 4131396 h 6303163"/>
                <a:gd name="connsiteX2312" fmla="*/ 2031787 w 6303242"/>
                <a:gd name="connsiteY2312" fmla="*/ 4203475 h 6303163"/>
                <a:gd name="connsiteX2313" fmla="*/ 1959708 w 6303242"/>
                <a:gd name="connsiteY2313" fmla="*/ 4131396 h 6303163"/>
                <a:gd name="connsiteX2314" fmla="*/ 2031787 w 6303242"/>
                <a:gd name="connsiteY2314" fmla="*/ 4059317 h 6303163"/>
                <a:gd name="connsiteX2315" fmla="*/ 1191912 w 6303242"/>
                <a:gd name="connsiteY2315" fmla="*/ 4059317 h 6303163"/>
                <a:gd name="connsiteX2316" fmla="*/ 1263991 w 6303242"/>
                <a:gd name="connsiteY2316" fmla="*/ 4131396 h 6303163"/>
                <a:gd name="connsiteX2317" fmla="*/ 1191912 w 6303242"/>
                <a:gd name="connsiteY2317" fmla="*/ 4203475 h 6303163"/>
                <a:gd name="connsiteX2318" fmla="*/ 1119833 w 6303242"/>
                <a:gd name="connsiteY2318" fmla="*/ 4131396 h 6303163"/>
                <a:gd name="connsiteX2319" fmla="*/ 1191912 w 6303242"/>
                <a:gd name="connsiteY2319" fmla="*/ 4059317 h 6303163"/>
                <a:gd name="connsiteX2320" fmla="*/ 3221610 w 6303242"/>
                <a:gd name="connsiteY2320" fmla="*/ 4001766 h 6303163"/>
                <a:gd name="connsiteX2321" fmla="*/ 3218035 w 6303242"/>
                <a:gd name="connsiteY2321" fmla="*/ 4019473 h 6303163"/>
                <a:gd name="connsiteX2322" fmla="*/ 3191921 w 6303242"/>
                <a:gd name="connsiteY2322" fmla="*/ 4051186 h 6303163"/>
                <a:gd name="connsiteX2323" fmla="*/ 3159858 w 6303242"/>
                <a:gd name="connsiteY2323" fmla="*/ 4060980 h 6303163"/>
                <a:gd name="connsiteX2324" fmla="*/ 3179677 w 6303242"/>
                <a:gd name="connsiteY2324" fmla="*/ 4064981 h 6303163"/>
                <a:gd name="connsiteX2325" fmla="*/ 3211390 w 6303242"/>
                <a:gd name="connsiteY2325" fmla="*/ 4091096 h 6303163"/>
                <a:gd name="connsiteX2326" fmla="*/ 3221184 w 6303242"/>
                <a:gd name="connsiteY2326" fmla="*/ 4123159 h 6303163"/>
                <a:gd name="connsiteX2327" fmla="*/ 3225185 w 6303242"/>
                <a:gd name="connsiteY2327" fmla="*/ 4103339 h 6303163"/>
                <a:gd name="connsiteX2328" fmla="*/ 3263543 w 6303242"/>
                <a:gd name="connsiteY2328" fmla="*/ 4064981 h 6303163"/>
                <a:gd name="connsiteX2329" fmla="*/ 3283363 w 6303242"/>
                <a:gd name="connsiteY2329" fmla="*/ 4060980 h 6303163"/>
                <a:gd name="connsiteX2330" fmla="*/ 3251300 w 6303242"/>
                <a:gd name="connsiteY2330" fmla="*/ 4051186 h 6303163"/>
                <a:gd name="connsiteX2331" fmla="*/ 3225185 w 6303242"/>
                <a:gd name="connsiteY2331" fmla="*/ 4019473 h 6303163"/>
                <a:gd name="connsiteX2332" fmla="*/ 5251309 w 6303242"/>
                <a:gd name="connsiteY2332" fmla="*/ 3919338 h 6303163"/>
                <a:gd name="connsiteX2333" fmla="*/ 5323388 w 6303242"/>
                <a:gd name="connsiteY2333" fmla="*/ 3991417 h 6303163"/>
                <a:gd name="connsiteX2334" fmla="*/ 5251309 w 6303242"/>
                <a:gd name="connsiteY2334" fmla="*/ 4063496 h 6303163"/>
                <a:gd name="connsiteX2335" fmla="*/ 5179230 w 6303242"/>
                <a:gd name="connsiteY2335" fmla="*/ 3991417 h 6303163"/>
                <a:gd name="connsiteX2336" fmla="*/ 5251309 w 6303242"/>
                <a:gd name="connsiteY2336" fmla="*/ 3919338 h 6303163"/>
                <a:gd name="connsiteX2337" fmla="*/ 72079 w 6303242"/>
                <a:gd name="connsiteY2337" fmla="*/ 3919338 h 6303163"/>
                <a:gd name="connsiteX2338" fmla="*/ 144158 w 6303242"/>
                <a:gd name="connsiteY2338" fmla="*/ 3991417 h 6303163"/>
                <a:gd name="connsiteX2339" fmla="*/ 100135 w 6303242"/>
                <a:gd name="connsiteY2339" fmla="*/ 4057831 h 6303163"/>
                <a:gd name="connsiteX2340" fmla="*/ 82429 w 6303242"/>
                <a:gd name="connsiteY2340" fmla="*/ 4061406 h 6303163"/>
                <a:gd name="connsiteX2341" fmla="*/ 100135 w 6303242"/>
                <a:gd name="connsiteY2341" fmla="*/ 4064981 h 6303163"/>
                <a:gd name="connsiteX2342" fmla="*/ 131848 w 6303242"/>
                <a:gd name="connsiteY2342" fmla="*/ 4091096 h 6303163"/>
                <a:gd name="connsiteX2343" fmla="*/ 141642 w 6303242"/>
                <a:gd name="connsiteY2343" fmla="*/ 4123159 h 6303163"/>
                <a:gd name="connsiteX2344" fmla="*/ 145643 w 6303242"/>
                <a:gd name="connsiteY2344" fmla="*/ 4103339 h 6303163"/>
                <a:gd name="connsiteX2345" fmla="*/ 212058 w 6303242"/>
                <a:gd name="connsiteY2345" fmla="*/ 4059317 h 6303163"/>
                <a:gd name="connsiteX2346" fmla="*/ 278472 w 6303242"/>
                <a:gd name="connsiteY2346" fmla="*/ 4103339 h 6303163"/>
                <a:gd name="connsiteX2347" fmla="*/ 282047 w 6303242"/>
                <a:gd name="connsiteY2347" fmla="*/ 4121046 h 6303163"/>
                <a:gd name="connsiteX2348" fmla="*/ 285622 w 6303242"/>
                <a:gd name="connsiteY2348" fmla="*/ 4103339 h 6303163"/>
                <a:gd name="connsiteX2349" fmla="*/ 352037 w 6303242"/>
                <a:gd name="connsiteY2349" fmla="*/ 4059317 h 6303163"/>
                <a:gd name="connsiteX2350" fmla="*/ 424116 w 6303242"/>
                <a:gd name="connsiteY2350" fmla="*/ 4131396 h 6303163"/>
                <a:gd name="connsiteX2351" fmla="*/ 352037 w 6303242"/>
                <a:gd name="connsiteY2351" fmla="*/ 4203475 h 6303163"/>
                <a:gd name="connsiteX2352" fmla="*/ 285622 w 6303242"/>
                <a:gd name="connsiteY2352" fmla="*/ 4159452 h 6303163"/>
                <a:gd name="connsiteX2353" fmla="*/ 282047 w 6303242"/>
                <a:gd name="connsiteY2353" fmla="*/ 4141745 h 6303163"/>
                <a:gd name="connsiteX2354" fmla="*/ 278472 w 6303242"/>
                <a:gd name="connsiteY2354" fmla="*/ 4159452 h 6303163"/>
                <a:gd name="connsiteX2355" fmla="*/ 212058 w 6303242"/>
                <a:gd name="connsiteY2355" fmla="*/ 4203475 h 6303163"/>
                <a:gd name="connsiteX2356" fmla="*/ 145643 w 6303242"/>
                <a:gd name="connsiteY2356" fmla="*/ 4159452 h 6303163"/>
                <a:gd name="connsiteX2357" fmla="*/ 142068 w 6303242"/>
                <a:gd name="connsiteY2357" fmla="*/ 4141745 h 6303163"/>
                <a:gd name="connsiteX2358" fmla="*/ 138494 w 6303242"/>
                <a:gd name="connsiteY2358" fmla="*/ 4159452 h 6303163"/>
                <a:gd name="connsiteX2359" fmla="*/ 112379 w 6303242"/>
                <a:gd name="connsiteY2359" fmla="*/ 4191165 h 6303163"/>
                <a:gd name="connsiteX2360" fmla="*/ 80316 w 6303242"/>
                <a:gd name="connsiteY2360" fmla="*/ 4200959 h 6303163"/>
                <a:gd name="connsiteX2361" fmla="*/ 100135 w 6303242"/>
                <a:gd name="connsiteY2361" fmla="*/ 4204960 h 6303163"/>
                <a:gd name="connsiteX2362" fmla="*/ 144158 w 6303242"/>
                <a:gd name="connsiteY2362" fmla="*/ 4271375 h 6303163"/>
                <a:gd name="connsiteX2363" fmla="*/ 72079 w 6303242"/>
                <a:gd name="connsiteY2363" fmla="*/ 4343454 h 6303163"/>
                <a:gd name="connsiteX2364" fmla="*/ 0 w 6303242"/>
                <a:gd name="connsiteY2364" fmla="*/ 4271375 h 6303163"/>
                <a:gd name="connsiteX2365" fmla="*/ 44023 w 6303242"/>
                <a:gd name="connsiteY2365" fmla="*/ 4204960 h 6303163"/>
                <a:gd name="connsiteX2366" fmla="*/ 61729 w 6303242"/>
                <a:gd name="connsiteY2366" fmla="*/ 4201385 h 6303163"/>
                <a:gd name="connsiteX2367" fmla="*/ 44023 w 6303242"/>
                <a:gd name="connsiteY2367" fmla="*/ 4197810 h 6303163"/>
                <a:gd name="connsiteX2368" fmla="*/ 0 w 6303242"/>
                <a:gd name="connsiteY2368" fmla="*/ 4131396 h 6303163"/>
                <a:gd name="connsiteX2369" fmla="*/ 44023 w 6303242"/>
                <a:gd name="connsiteY2369" fmla="*/ 4064981 h 6303163"/>
                <a:gd name="connsiteX2370" fmla="*/ 61729 w 6303242"/>
                <a:gd name="connsiteY2370" fmla="*/ 4061406 h 6303163"/>
                <a:gd name="connsiteX2371" fmla="*/ 44023 w 6303242"/>
                <a:gd name="connsiteY2371" fmla="*/ 4057831 h 6303163"/>
                <a:gd name="connsiteX2372" fmla="*/ 0 w 6303242"/>
                <a:gd name="connsiteY2372" fmla="*/ 3991417 h 6303163"/>
                <a:gd name="connsiteX2373" fmla="*/ 72079 w 6303242"/>
                <a:gd name="connsiteY2373" fmla="*/ 3919338 h 6303163"/>
                <a:gd name="connsiteX2374" fmla="*/ 3221610 w 6303242"/>
                <a:gd name="connsiteY2374" fmla="*/ 3861787 h 6303163"/>
                <a:gd name="connsiteX2375" fmla="*/ 3218035 w 6303242"/>
                <a:gd name="connsiteY2375" fmla="*/ 3879494 h 6303163"/>
                <a:gd name="connsiteX2376" fmla="*/ 3191921 w 6303242"/>
                <a:gd name="connsiteY2376" fmla="*/ 3911207 h 6303163"/>
                <a:gd name="connsiteX2377" fmla="*/ 3159858 w 6303242"/>
                <a:gd name="connsiteY2377" fmla="*/ 3921001 h 6303163"/>
                <a:gd name="connsiteX2378" fmla="*/ 3179677 w 6303242"/>
                <a:gd name="connsiteY2378" fmla="*/ 3925002 h 6303163"/>
                <a:gd name="connsiteX2379" fmla="*/ 3211390 w 6303242"/>
                <a:gd name="connsiteY2379" fmla="*/ 3951117 h 6303163"/>
                <a:gd name="connsiteX2380" fmla="*/ 3221184 w 6303242"/>
                <a:gd name="connsiteY2380" fmla="*/ 3983180 h 6303163"/>
                <a:gd name="connsiteX2381" fmla="*/ 3225185 w 6303242"/>
                <a:gd name="connsiteY2381" fmla="*/ 3963360 h 6303163"/>
                <a:gd name="connsiteX2382" fmla="*/ 3263543 w 6303242"/>
                <a:gd name="connsiteY2382" fmla="*/ 3925002 h 6303163"/>
                <a:gd name="connsiteX2383" fmla="*/ 3283363 w 6303242"/>
                <a:gd name="connsiteY2383" fmla="*/ 3921001 h 6303163"/>
                <a:gd name="connsiteX2384" fmla="*/ 3251300 w 6303242"/>
                <a:gd name="connsiteY2384" fmla="*/ 3911207 h 6303163"/>
                <a:gd name="connsiteX2385" fmla="*/ 3225185 w 6303242"/>
                <a:gd name="connsiteY2385" fmla="*/ 3879494 h 6303163"/>
                <a:gd name="connsiteX2386" fmla="*/ 5881215 w 6303242"/>
                <a:gd name="connsiteY2386" fmla="*/ 3861785 h 6303163"/>
                <a:gd name="connsiteX2387" fmla="*/ 5877640 w 6303242"/>
                <a:gd name="connsiteY2387" fmla="*/ 3879494 h 6303163"/>
                <a:gd name="connsiteX2388" fmla="*/ 5851525 w 6303242"/>
                <a:gd name="connsiteY2388" fmla="*/ 3911207 h 6303163"/>
                <a:gd name="connsiteX2389" fmla="*/ 5819462 w 6303242"/>
                <a:gd name="connsiteY2389" fmla="*/ 3921001 h 6303163"/>
                <a:gd name="connsiteX2390" fmla="*/ 5839281 w 6303242"/>
                <a:gd name="connsiteY2390" fmla="*/ 3925002 h 6303163"/>
                <a:gd name="connsiteX2391" fmla="*/ 5870994 w 6303242"/>
                <a:gd name="connsiteY2391" fmla="*/ 3951117 h 6303163"/>
                <a:gd name="connsiteX2392" fmla="*/ 5880788 w 6303242"/>
                <a:gd name="connsiteY2392" fmla="*/ 3983182 h 6303163"/>
                <a:gd name="connsiteX2393" fmla="*/ 5884790 w 6303242"/>
                <a:gd name="connsiteY2393" fmla="*/ 3963360 h 6303163"/>
                <a:gd name="connsiteX2394" fmla="*/ 5923149 w 6303242"/>
                <a:gd name="connsiteY2394" fmla="*/ 3925002 h 6303163"/>
                <a:gd name="connsiteX2395" fmla="*/ 5942968 w 6303242"/>
                <a:gd name="connsiteY2395" fmla="*/ 3921001 h 6303163"/>
                <a:gd name="connsiteX2396" fmla="*/ 5910905 w 6303242"/>
                <a:gd name="connsiteY2396" fmla="*/ 3911207 h 6303163"/>
                <a:gd name="connsiteX2397" fmla="*/ 5884790 w 6303242"/>
                <a:gd name="connsiteY2397" fmla="*/ 3879494 h 6303163"/>
                <a:gd name="connsiteX2398" fmla="*/ 562006 w 6303242"/>
                <a:gd name="connsiteY2398" fmla="*/ 3861785 h 6303163"/>
                <a:gd name="connsiteX2399" fmla="*/ 558430 w 6303242"/>
                <a:gd name="connsiteY2399" fmla="*/ 3879494 h 6303163"/>
                <a:gd name="connsiteX2400" fmla="*/ 532316 w 6303242"/>
                <a:gd name="connsiteY2400" fmla="*/ 3911207 h 6303163"/>
                <a:gd name="connsiteX2401" fmla="*/ 500253 w 6303242"/>
                <a:gd name="connsiteY2401" fmla="*/ 3921001 h 6303163"/>
                <a:gd name="connsiteX2402" fmla="*/ 520072 w 6303242"/>
                <a:gd name="connsiteY2402" fmla="*/ 3925002 h 6303163"/>
                <a:gd name="connsiteX2403" fmla="*/ 551785 w 6303242"/>
                <a:gd name="connsiteY2403" fmla="*/ 3951117 h 6303163"/>
                <a:gd name="connsiteX2404" fmla="*/ 561579 w 6303242"/>
                <a:gd name="connsiteY2404" fmla="*/ 3983182 h 6303163"/>
                <a:gd name="connsiteX2405" fmla="*/ 565581 w 6303242"/>
                <a:gd name="connsiteY2405" fmla="*/ 3963360 h 6303163"/>
                <a:gd name="connsiteX2406" fmla="*/ 603940 w 6303242"/>
                <a:gd name="connsiteY2406" fmla="*/ 3925002 h 6303163"/>
                <a:gd name="connsiteX2407" fmla="*/ 623759 w 6303242"/>
                <a:gd name="connsiteY2407" fmla="*/ 3921001 h 6303163"/>
                <a:gd name="connsiteX2408" fmla="*/ 591696 w 6303242"/>
                <a:gd name="connsiteY2408" fmla="*/ 3911207 h 6303163"/>
                <a:gd name="connsiteX2409" fmla="*/ 565581 w 6303242"/>
                <a:gd name="connsiteY2409" fmla="*/ 3879494 h 6303163"/>
                <a:gd name="connsiteX2410" fmla="*/ 5391288 w 6303242"/>
                <a:gd name="connsiteY2410" fmla="*/ 3779359 h 6303163"/>
                <a:gd name="connsiteX2411" fmla="*/ 5463367 w 6303242"/>
                <a:gd name="connsiteY2411" fmla="*/ 3851438 h 6303163"/>
                <a:gd name="connsiteX2412" fmla="*/ 5391288 w 6303242"/>
                <a:gd name="connsiteY2412" fmla="*/ 3923517 h 6303163"/>
                <a:gd name="connsiteX2413" fmla="*/ 5319209 w 6303242"/>
                <a:gd name="connsiteY2413" fmla="*/ 3851438 h 6303163"/>
                <a:gd name="connsiteX2414" fmla="*/ 5391288 w 6303242"/>
                <a:gd name="connsiteY2414" fmla="*/ 3779359 h 6303163"/>
                <a:gd name="connsiteX2415" fmla="*/ 4831371 w 6303242"/>
                <a:gd name="connsiteY2415" fmla="*/ 3779359 h 6303163"/>
                <a:gd name="connsiteX2416" fmla="*/ 4903450 w 6303242"/>
                <a:gd name="connsiteY2416" fmla="*/ 3851438 h 6303163"/>
                <a:gd name="connsiteX2417" fmla="*/ 4859427 w 6303242"/>
                <a:gd name="connsiteY2417" fmla="*/ 3917852 h 6303163"/>
                <a:gd name="connsiteX2418" fmla="*/ 4841720 w 6303242"/>
                <a:gd name="connsiteY2418" fmla="*/ 3921427 h 6303163"/>
                <a:gd name="connsiteX2419" fmla="*/ 4859427 w 6303242"/>
                <a:gd name="connsiteY2419" fmla="*/ 3925002 h 6303163"/>
                <a:gd name="connsiteX2420" fmla="*/ 4903450 w 6303242"/>
                <a:gd name="connsiteY2420" fmla="*/ 3991417 h 6303163"/>
                <a:gd name="connsiteX2421" fmla="*/ 4831371 w 6303242"/>
                <a:gd name="connsiteY2421" fmla="*/ 4063496 h 6303163"/>
                <a:gd name="connsiteX2422" fmla="*/ 4759292 w 6303242"/>
                <a:gd name="connsiteY2422" fmla="*/ 3991417 h 6303163"/>
                <a:gd name="connsiteX2423" fmla="*/ 4803315 w 6303242"/>
                <a:gd name="connsiteY2423" fmla="*/ 3925002 h 6303163"/>
                <a:gd name="connsiteX2424" fmla="*/ 4821021 w 6303242"/>
                <a:gd name="connsiteY2424" fmla="*/ 3921427 h 6303163"/>
                <a:gd name="connsiteX2425" fmla="*/ 4803315 w 6303242"/>
                <a:gd name="connsiteY2425" fmla="*/ 3917852 h 6303163"/>
                <a:gd name="connsiteX2426" fmla="*/ 4759292 w 6303242"/>
                <a:gd name="connsiteY2426" fmla="*/ 3851438 h 6303163"/>
                <a:gd name="connsiteX2427" fmla="*/ 4831371 w 6303242"/>
                <a:gd name="connsiteY2427" fmla="*/ 3779359 h 6303163"/>
                <a:gd name="connsiteX2428" fmla="*/ 2871663 w 6303242"/>
                <a:gd name="connsiteY2428" fmla="*/ 3779359 h 6303163"/>
                <a:gd name="connsiteX2429" fmla="*/ 2943742 w 6303242"/>
                <a:gd name="connsiteY2429" fmla="*/ 3851438 h 6303163"/>
                <a:gd name="connsiteX2430" fmla="*/ 2899719 w 6303242"/>
                <a:gd name="connsiteY2430" fmla="*/ 3917852 h 6303163"/>
                <a:gd name="connsiteX2431" fmla="*/ 2882013 w 6303242"/>
                <a:gd name="connsiteY2431" fmla="*/ 3921427 h 6303163"/>
                <a:gd name="connsiteX2432" fmla="*/ 2899719 w 6303242"/>
                <a:gd name="connsiteY2432" fmla="*/ 3925002 h 6303163"/>
                <a:gd name="connsiteX2433" fmla="*/ 2943742 w 6303242"/>
                <a:gd name="connsiteY2433" fmla="*/ 3991417 h 6303163"/>
                <a:gd name="connsiteX2434" fmla="*/ 2871663 w 6303242"/>
                <a:gd name="connsiteY2434" fmla="*/ 4063496 h 6303163"/>
                <a:gd name="connsiteX2435" fmla="*/ 2805248 w 6303242"/>
                <a:gd name="connsiteY2435" fmla="*/ 4019473 h 6303163"/>
                <a:gd name="connsiteX2436" fmla="*/ 2801673 w 6303242"/>
                <a:gd name="connsiteY2436" fmla="*/ 4001764 h 6303163"/>
                <a:gd name="connsiteX2437" fmla="*/ 2798097 w 6303242"/>
                <a:gd name="connsiteY2437" fmla="*/ 4019473 h 6303163"/>
                <a:gd name="connsiteX2438" fmla="*/ 2731683 w 6303242"/>
                <a:gd name="connsiteY2438" fmla="*/ 4063496 h 6303163"/>
                <a:gd name="connsiteX2439" fmla="*/ 2659604 w 6303242"/>
                <a:gd name="connsiteY2439" fmla="*/ 3991417 h 6303163"/>
                <a:gd name="connsiteX2440" fmla="*/ 2731683 w 6303242"/>
                <a:gd name="connsiteY2440" fmla="*/ 3919338 h 6303163"/>
                <a:gd name="connsiteX2441" fmla="*/ 2798097 w 6303242"/>
                <a:gd name="connsiteY2441" fmla="*/ 3963360 h 6303163"/>
                <a:gd name="connsiteX2442" fmla="*/ 2801673 w 6303242"/>
                <a:gd name="connsiteY2442" fmla="*/ 3981070 h 6303163"/>
                <a:gd name="connsiteX2443" fmla="*/ 2805248 w 6303242"/>
                <a:gd name="connsiteY2443" fmla="*/ 3963360 h 6303163"/>
                <a:gd name="connsiteX2444" fmla="*/ 2843607 w 6303242"/>
                <a:gd name="connsiteY2444" fmla="*/ 3925002 h 6303163"/>
                <a:gd name="connsiteX2445" fmla="*/ 2861313 w 6303242"/>
                <a:gd name="connsiteY2445" fmla="*/ 3921427 h 6303163"/>
                <a:gd name="connsiteX2446" fmla="*/ 2843607 w 6303242"/>
                <a:gd name="connsiteY2446" fmla="*/ 3917852 h 6303163"/>
                <a:gd name="connsiteX2447" fmla="*/ 2799584 w 6303242"/>
                <a:gd name="connsiteY2447" fmla="*/ 3851438 h 6303163"/>
                <a:gd name="connsiteX2448" fmla="*/ 2871663 w 6303242"/>
                <a:gd name="connsiteY2448" fmla="*/ 3779359 h 6303163"/>
                <a:gd name="connsiteX2449" fmla="*/ 1611850 w 6303242"/>
                <a:gd name="connsiteY2449" fmla="*/ 3779359 h 6303163"/>
                <a:gd name="connsiteX2450" fmla="*/ 1683929 w 6303242"/>
                <a:gd name="connsiteY2450" fmla="*/ 3851438 h 6303163"/>
                <a:gd name="connsiteX2451" fmla="*/ 1639906 w 6303242"/>
                <a:gd name="connsiteY2451" fmla="*/ 3917852 h 6303163"/>
                <a:gd name="connsiteX2452" fmla="*/ 1622199 w 6303242"/>
                <a:gd name="connsiteY2452" fmla="*/ 3921427 h 6303163"/>
                <a:gd name="connsiteX2453" fmla="*/ 1639906 w 6303242"/>
                <a:gd name="connsiteY2453" fmla="*/ 3925002 h 6303163"/>
                <a:gd name="connsiteX2454" fmla="*/ 1683929 w 6303242"/>
                <a:gd name="connsiteY2454" fmla="*/ 3991417 h 6303163"/>
                <a:gd name="connsiteX2455" fmla="*/ 1639906 w 6303242"/>
                <a:gd name="connsiteY2455" fmla="*/ 4057831 h 6303163"/>
                <a:gd name="connsiteX2456" fmla="*/ 1622199 w 6303242"/>
                <a:gd name="connsiteY2456" fmla="*/ 4061406 h 6303163"/>
                <a:gd name="connsiteX2457" fmla="*/ 1639906 w 6303242"/>
                <a:gd name="connsiteY2457" fmla="*/ 4064981 h 6303163"/>
                <a:gd name="connsiteX2458" fmla="*/ 1671619 w 6303242"/>
                <a:gd name="connsiteY2458" fmla="*/ 4091096 h 6303163"/>
                <a:gd name="connsiteX2459" fmla="*/ 1681413 w 6303242"/>
                <a:gd name="connsiteY2459" fmla="*/ 4123159 h 6303163"/>
                <a:gd name="connsiteX2460" fmla="*/ 1685414 w 6303242"/>
                <a:gd name="connsiteY2460" fmla="*/ 4103339 h 6303163"/>
                <a:gd name="connsiteX2461" fmla="*/ 1751829 w 6303242"/>
                <a:gd name="connsiteY2461" fmla="*/ 4059317 h 6303163"/>
                <a:gd name="connsiteX2462" fmla="*/ 1823908 w 6303242"/>
                <a:gd name="connsiteY2462" fmla="*/ 4131396 h 6303163"/>
                <a:gd name="connsiteX2463" fmla="*/ 1779885 w 6303242"/>
                <a:gd name="connsiteY2463" fmla="*/ 4197810 h 6303163"/>
                <a:gd name="connsiteX2464" fmla="*/ 1762178 w 6303242"/>
                <a:gd name="connsiteY2464" fmla="*/ 4201385 h 6303163"/>
                <a:gd name="connsiteX2465" fmla="*/ 1779885 w 6303242"/>
                <a:gd name="connsiteY2465" fmla="*/ 4204960 h 6303163"/>
                <a:gd name="connsiteX2466" fmla="*/ 1823908 w 6303242"/>
                <a:gd name="connsiteY2466" fmla="*/ 4271375 h 6303163"/>
                <a:gd name="connsiteX2467" fmla="*/ 1751829 w 6303242"/>
                <a:gd name="connsiteY2467" fmla="*/ 4343454 h 6303163"/>
                <a:gd name="connsiteX2468" fmla="*/ 1685414 w 6303242"/>
                <a:gd name="connsiteY2468" fmla="*/ 4299431 h 6303163"/>
                <a:gd name="connsiteX2469" fmla="*/ 1681839 w 6303242"/>
                <a:gd name="connsiteY2469" fmla="*/ 4281724 h 6303163"/>
                <a:gd name="connsiteX2470" fmla="*/ 1678264 w 6303242"/>
                <a:gd name="connsiteY2470" fmla="*/ 4299431 h 6303163"/>
                <a:gd name="connsiteX2471" fmla="*/ 1652150 w 6303242"/>
                <a:gd name="connsiteY2471" fmla="*/ 4331144 h 6303163"/>
                <a:gd name="connsiteX2472" fmla="*/ 1620085 w 6303242"/>
                <a:gd name="connsiteY2472" fmla="*/ 4340938 h 6303163"/>
                <a:gd name="connsiteX2473" fmla="*/ 1639906 w 6303242"/>
                <a:gd name="connsiteY2473" fmla="*/ 4344940 h 6303163"/>
                <a:gd name="connsiteX2474" fmla="*/ 1683929 w 6303242"/>
                <a:gd name="connsiteY2474" fmla="*/ 4411355 h 6303163"/>
                <a:gd name="connsiteX2475" fmla="*/ 1639906 w 6303242"/>
                <a:gd name="connsiteY2475" fmla="*/ 4477769 h 6303163"/>
                <a:gd name="connsiteX2476" fmla="*/ 1622199 w 6303242"/>
                <a:gd name="connsiteY2476" fmla="*/ 4481344 h 6303163"/>
                <a:gd name="connsiteX2477" fmla="*/ 1639906 w 6303242"/>
                <a:gd name="connsiteY2477" fmla="*/ 4484919 h 6303163"/>
                <a:gd name="connsiteX2478" fmla="*/ 1683929 w 6303242"/>
                <a:gd name="connsiteY2478" fmla="*/ 4551334 h 6303163"/>
                <a:gd name="connsiteX2479" fmla="*/ 1639906 w 6303242"/>
                <a:gd name="connsiteY2479" fmla="*/ 4617748 h 6303163"/>
                <a:gd name="connsiteX2480" fmla="*/ 1622199 w 6303242"/>
                <a:gd name="connsiteY2480" fmla="*/ 4621323 h 6303163"/>
                <a:gd name="connsiteX2481" fmla="*/ 1639906 w 6303242"/>
                <a:gd name="connsiteY2481" fmla="*/ 4624898 h 6303163"/>
                <a:gd name="connsiteX2482" fmla="*/ 1683929 w 6303242"/>
                <a:gd name="connsiteY2482" fmla="*/ 4691313 h 6303163"/>
                <a:gd name="connsiteX2483" fmla="*/ 1611850 w 6303242"/>
                <a:gd name="connsiteY2483" fmla="*/ 4763392 h 6303163"/>
                <a:gd name="connsiteX2484" fmla="*/ 1539771 w 6303242"/>
                <a:gd name="connsiteY2484" fmla="*/ 4691313 h 6303163"/>
                <a:gd name="connsiteX2485" fmla="*/ 1583794 w 6303242"/>
                <a:gd name="connsiteY2485" fmla="*/ 4624898 h 6303163"/>
                <a:gd name="connsiteX2486" fmla="*/ 1603613 w 6303242"/>
                <a:gd name="connsiteY2486" fmla="*/ 4620897 h 6303163"/>
                <a:gd name="connsiteX2487" fmla="*/ 1571550 w 6303242"/>
                <a:gd name="connsiteY2487" fmla="*/ 4611103 h 6303163"/>
                <a:gd name="connsiteX2488" fmla="*/ 1545435 w 6303242"/>
                <a:gd name="connsiteY2488" fmla="*/ 4579390 h 6303163"/>
                <a:gd name="connsiteX2489" fmla="*/ 1541860 w 6303242"/>
                <a:gd name="connsiteY2489" fmla="*/ 4561683 h 6303163"/>
                <a:gd name="connsiteX2490" fmla="*/ 1538286 w 6303242"/>
                <a:gd name="connsiteY2490" fmla="*/ 4579390 h 6303163"/>
                <a:gd name="connsiteX2491" fmla="*/ 1471871 w 6303242"/>
                <a:gd name="connsiteY2491" fmla="*/ 4623413 h 6303163"/>
                <a:gd name="connsiteX2492" fmla="*/ 1399792 w 6303242"/>
                <a:gd name="connsiteY2492" fmla="*/ 4551334 h 6303163"/>
                <a:gd name="connsiteX2493" fmla="*/ 1471871 w 6303242"/>
                <a:gd name="connsiteY2493" fmla="*/ 4479255 h 6303163"/>
                <a:gd name="connsiteX2494" fmla="*/ 1538286 w 6303242"/>
                <a:gd name="connsiteY2494" fmla="*/ 4523277 h 6303163"/>
                <a:gd name="connsiteX2495" fmla="*/ 1541860 w 6303242"/>
                <a:gd name="connsiteY2495" fmla="*/ 4540984 h 6303163"/>
                <a:gd name="connsiteX2496" fmla="*/ 1545435 w 6303242"/>
                <a:gd name="connsiteY2496" fmla="*/ 4523277 h 6303163"/>
                <a:gd name="connsiteX2497" fmla="*/ 1583794 w 6303242"/>
                <a:gd name="connsiteY2497" fmla="*/ 4484919 h 6303163"/>
                <a:gd name="connsiteX2498" fmla="*/ 1601500 w 6303242"/>
                <a:gd name="connsiteY2498" fmla="*/ 4481344 h 6303163"/>
                <a:gd name="connsiteX2499" fmla="*/ 1583794 w 6303242"/>
                <a:gd name="connsiteY2499" fmla="*/ 4477769 h 6303163"/>
                <a:gd name="connsiteX2500" fmla="*/ 1539771 w 6303242"/>
                <a:gd name="connsiteY2500" fmla="*/ 4411355 h 6303163"/>
                <a:gd name="connsiteX2501" fmla="*/ 1583794 w 6303242"/>
                <a:gd name="connsiteY2501" fmla="*/ 4344940 h 6303163"/>
                <a:gd name="connsiteX2502" fmla="*/ 1601503 w 6303242"/>
                <a:gd name="connsiteY2502" fmla="*/ 4341365 h 6303163"/>
                <a:gd name="connsiteX2503" fmla="*/ 1583794 w 6303242"/>
                <a:gd name="connsiteY2503" fmla="*/ 4337789 h 6303163"/>
                <a:gd name="connsiteX2504" fmla="*/ 1539771 w 6303242"/>
                <a:gd name="connsiteY2504" fmla="*/ 4271375 h 6303163"/>
                <a:gd name="connsiteX2505" fmla="*/ 1583794 w 6303242"/>
                <a:gd name="connsiteY2505" fmla="*/ 4204960 h 6303163"/>
                <a:gd name="connsiteX2506" fmla="*/ 1603613 w 6303242"/>
                <a:gd name="connsiteY2506" fmla="*/ 4200959 h 6303163"/>
                <a:gd name="connsiteX2507" fmla="*/ 1571550 w 6303242"/>
                <a:gd name="connsiteY2507" fmla="*/ 4191165 h 6303163"/>
                <a:gd name="connsiteX2508" fmla="*/ 1545435 w 6303242"/>
                <a:gd name="connsiteY2508" fmla="*/ 4159452 h 6303163"/>
                <a:gd name="connsiteX2509" fmla="*/ 1541860 w 6303242"/>
                <a:gd name="connsiteY2509" fmla="*/ 4141745 h 6303163"/>
                <a:gd name="connsiteX2510" fmla="*/ 1538286 w 6303242"/>
                <a:gd name="connsiteY2510" fmla="*/ 4159452 h 6303163"/>
                <a:gd name="connsiteX2511" fmla="*/ 1471871 w 6303242"/>
                <a:gd name="connsiteY2511" fmla="*/ 4203475 h 6303163"/>
                <a:gd name="connsiteX2512" fmla="*/ 1399792 w 6303242"/>
                <a:gd name="connsiteY2512" fmla="*/ 4131396 h 6303163"/>
                <a:gd name="connsiteX2513" fmla="*/ 1471871 w 6303242"/>
                <a:gd name="connsiteY2513" fmla="*/ 4059317 h 6303163"/>
                <a:gd name="connsiteX2514" fmla="*/ 1538286 w 6303242"/>
                <a:gd name="connsiteY2514" fmla="*/ 4103339 h 6303163"/>
                <a:gd name="connsiteX2515" fmla="*/ 1541860 w 6303242"/>
                <a:gd name="connsiteY2515" fmla="*/ 4121046 h 6303163"/>
                <a:gd name="connsiteX2516" fmla="*/ 1545435 w 6303242"/>
                <a:gd name="connsiteY2516" fmla="*/ 4103339 h 6303163"/>
                <a:gd name="connsiteX2517" fmla="*/ 1583794 w 6303242"/>
                <a:gd name="connsiteY2517" fmla="*/ 4064981 h 6303163"/>
                <a:gd name="connsiteX2518" fmla="*/ 1601500 w 6303242"/>
                <a:gd name="connsiteY2518" fmla="*/ 4061406 h 6303163"/>
                <a:gd name="connsiteX2519" fmla="*/ 1583794 w 6303242"/>
                <a:gd name="connsiteY2519" fmla="*/ 4057831 h 6303163"/>
                <a:gd name="connsiteX2520" fmla="*/ 1539771 w 6303242"/>
                <a:gd name="connsiteY2520" fmla="*/ 3991417 h 6303163"/>
                <a:gd name="connsiteX2521" fmla="*/ 1583794 w 6303242"/>
                <a:gd name="connsiteY2521" fmla="*/ 3925002 h 6303163"/>
                <a:gd name="connsiteX2522" fmla="*/ 1601500 w 6303242"/>
                <a:gd name="connsiteY2522" fmla="*/ 3921427 h 6303163"/>
                <a:gd name="connsiteX2523" fmla="*/ 1583794 w 6303242"/>
                <a:gd name="connsiteY2523" fmla="*/ 3917852 h 6303163"/>
                <a:gd name="connsiteX2524" fmla="*/ 1539771 w 6303242"/>
                <a:gd name="connsiteY2524" fmla="*/ 3851438 h 6303163"/>
                <a:gd name="connsiteX2525" fmla="*/ 1611850 w 6303242"/>
                <a:gd name="connsiteY2525" fmla="*/ 3779359 h 6303163"/>
                <a:gd name="connsiteX2526" fmla="*/ 6021195 w 6303242"/>
                <a:gd name="connsiteY2526" fmla="*/ 3721808 h 6303163"/>
                <a:gd name="connsiteX2527" fmla="*/ 6017620 w 6303242"/>
                <a:gd name="connsiteY2527" fmla="*/ 3739515 h 6303163"/>
                <a:gd name="connsiteX2528" fmla="*/ 5991505 w 6303242"/>
                <a:gd name="connsiteY2528" fmla="*/ 3771228 h 6303163"/>
                <a:gd name="connsiteX2529" fmla="*/ 5959442 w 6303242"/>
                <a:gd name="connsiteY2529" fmla="*/ 3781022 h 6303163"/>
                <a:gd name="connsiteX2530" fmla="*/ 5979261 w 6303242"/>
                <a:gd name="connsiteY2530" fmla="*/ 3785023 h 6303163"/>
                <a:gd name="connsiteX2531" fmla="*/ 6010974 w 6303242"/>
                <a:gd name="connsiteY2531" fmla="*/ 3811138 h 6303163"/>
                <a:gd name="connsiteX2532" fmla="*/ 6020768 w 6303242"/>
                <a:gd name="connsiteY2532" fmla="*/ 3843201 h 6303163"/>
                <a:gd name="connsiteX2533" fmla="*/ 6024769 w 6303242"/>
                <a:gd name="connsiteY2533" fmla="*/ 3823381 h 6303163"/>
                <a:gd name="connsiteX2534" fmla="*/ 6063128 w 6303242"/>
                <a:gd name="connsiteY2534" fmla="*/ 3785023 h 6303163"/>
                <a:gd name="connsiteX2535" fmla="*/ 6082947 w 6303242"/>
                <a:gd name="connsiteY2535" fmla="*/ 3781022 h 6303163"/>
                <a:gd name="connsiteX2536" fmla="*/ 6050884 w 6303242"/>
                <a:gd name="connsiteY2536" fmla="*/ 3771228 h 6303163"/>
                <a:gd name="connsiteX2537" fmla="*/ 6024769 w 6303242"/>
                <a:gd name="connsiteY2537" fmla="*/ 3739515 h 6303163"/>
                <a:gd name="connsiteX2538" fmla="*/ 4201464 w 6303242"/>
                <a:gd name="connsiteY2538" fmla="*/ 3721808 h 6303163"/>
                <a:gd name="connsiteX2539" fmla="*/ 4197889 w 6303242"/>
                <a:gd name="connsiteY2539" fmla="*/ 3739515 h 6303163"/>
                <a:gd name="connsiteX2540" fmla="*/ 4171775 w 6303242"/>
                <a:gd name="connsiteY2540" fmla="*/ 3771228 h 6303163"/>
                <a:gd name="connsiteX2541" fmla="*/ 4139712 w 6303242"/>
                <a:gd name="connsiteY2541" fmla="*/ 3781022 h 6303163"/>
                <a:gd name="connsiteX2542" fmla="*/ 4159531 w 6303242"/>
                <a:gd name="connsiteY2542" fmla="*/ 3785023 h 6303163"/>
                <a:gd name="connsiteX2543" fmla="*/ 4191244 w 6303242"/>
                <a:gd name="connsiteY2543" fmla="*/ 3811138 h 6303163"/>
                <a:gd name="connsiteX2544" fmla="*/ 4201038 w 6303242"/>
                <a:gd name="connsiteY2544" fmla="*/ 3843201 h 6303163"/>
                <a:gd name="connsiteX2545" fmla="*/ 4205039 w 6303242"/>
                <a:gd name="connsiteY2545" fmla="*/ 3823381 h 6303163"/>
                <a:gd name="connsiteX2546" fmla="*/ 4243398 w 6303242"/>
                <a:gd name="connsiteY2546" fmla="*/ 3785023 h 6303163"/>
                <a:gd name="connsiteX2547" fmla="*/ 4263217 w 6303242"/>
                <a:gd name="connsiteY2547" fmla="*/ 3781022 h 6303163"/>
                <a:gd name="connsiteX2548" fmla="*/ 4231154 w 6303242"/>
                <a:gd name="connsiteY2548" fmla="*/ 3771228 h 6303163"/>
                <a:gd name="connsiteX2549" fmla="*/ 4205039 w 6303242"/>
                <a:gd name="connsiteY2549" fmla="*/ 3739515 h 6303163"/>
                <a:gd name="connsiteX2550" fmla="*/ 5881215 w 6303242"/>
                <a:gd name="connsiteY2550" fmla="*/ 3721806 h 6303163"/>
                <a:gd name="connsiteX2551" fmla="*/ 5877640 w 6303242"/>
                <a:gd name="connsiteY2551" fmla="*/ 3739515 h 6303163"/>
                <a:gd name="connsiteX2552" fmla="*/ 5851525 w 6303242"/>
                <a:gd name="connsiteY2552" fmla="*/ 3771228 h 6303163"/>
                <a:gd name="connsiteX2553" fmla="*/ 5819462 w 6303242"/>
                <a:gd name="connsiteY2553" fmla="*/ 3781022 h 6303163"/>
                <a:gd name="connsiteX2554" fmla="*/ 5839281 w 6303242"/>
                <a:gd name="connsiteY2554" fmla="*/ 3785023 h 6303163"/>
                <a:gd name="connsiteX2555" fmla="*/ 5870994 w 6303242"/>
                <a:gd name="connsiteY2555" fmla="*/ 3811138 h 6303163"/>
                <a:gd name="connsiteX2556" fmla="*/ 5880788 w 6303242"/>
                <a:gd name="connsiteY2556" fmla="*/ 3843203 h 6303163"/>
                <a:gd name="connsiteX2557" fmla="*/ 5884790 w 6303242"/>
                <a:gd name="connsiteY2557" fmla="*/ 3823381 h 6303163"/>
                <a:gd name="connsiteX2558" fmla="*/ 5923149 w 6303242"/>
                <a:gd name="connsiteY2558" fmla="*/ 3785023 h 6303163"/>
                <a:gd name="connsiteX2559" fmla="*/ 5942968 w 6303242"/>
                <a:gd name="connsiteY2559" fmla="*/ 3781022 h 6303163"/>
                <a:gd name="connsiteX2560" fmla="*/ 5910905 w 6303242"/>
                <a:gd name="connsiteY2560" fmla="*/ 3771228 h 6303163"/>
                <a:gd name="connsiteX2561" fmla="*/ 5884790 w 6303242"/>
                <a:gd name="connsiteY2561" fmla="*/ 3739515 h 6303163"/>
                <a:gd name="connsiteX2562" fmla="*/ 4341444 w 6303242"/>
                <a:gd name="connsiteY2562" fmla="*/ 3721806 h 6303163"/>
                <a:gd name="connsiteX2563" fmla="*/ 4337869 w 6303242"/>
                <a:gd name="connsiteY2563" fmla="*/ 3739515 h 6303163"/>
                <a:gd name="connsiteX2564" fmla="*/ 4311754 w 6303242"/>
                <a:gd name="connsiteY2564" fmla="*/ 3771228 h 6303163"/>
                <a:gd name="connsiteX2565" fmla="*/ 4279691 w 6303242"/>
                <a:gd name="connsiteY2565" fmla="*/ 3781022 h 6303163"/>
                <a:gd name="connsiteX2566" fmla="*/ 4299510 w 6303242"/>
                <a:gd name="connsiteY2566" fmla="*/ 3785023 h 6303163"/>
                <a:gd name="connsiteX2567" fmla="*/ 4331223 w 6303242"/>
                <a:gd name="connsiteY2567" fmla="*/ 3811138 h 6303163"/>
                <a:gd name="connsiteX2568" fmla="*/ 4341017 w 6303242"/>
                <a:gd name="connsiteY2568" fmla="*/ 3843203 h 6303163"/>
                <a:gd name="connsiteX2569" fmla="*/ 4345019 w 6303242"/>
                <a:gd name="connsiteY2569" fmla="*/ 3823381 h 6303163"/>
                <a:gd name="connsiteX2570" fmla="*/ 4383378 w 6303242"/>
                <a:gd name="connsiteY2570" fmla="*/ 3785023 h 6303163"/>
                <a:gd name="connsiteX2571" fmla="*/ 4403197 w 6303242"/>
                <a:gd name="connsiteY2571" fmla="*/ 3781022 h 6303163"/>
                <a:gd name="connsiteX2572" fmla="*/ 4371134 w 6303242"/>
                <a:gd name="connsiteY2572" fmla="*/ 3771228 h 6303163"/>
                <a:gd name="connsiteX2573" fmla="*/ 4345019 w 6303242"/>
                <a:gd name="connsiteY2573" fmla="*/ 3739515 h 6303163"/>
                <a:gd name="connsiteX2574" fmla="*/ 911954 w 6303242"/>
                <a:gd name="connsiteY2574" fmla="*/ 3639380 h 6303163"/>
                <a:gd name="connsiteX2575" fmla="*/ 984033 w 6303242"/>
                <a:gd name="connsiteY2575" fmla="*/ 3711459 h 6303163"/>
                <a:gd name="connsiteX2576" fmla="*/ 911954 w 6303242"/>
                <a:gd name="connsiteY2576" fmla="*/ 3783538 h 6303163"/>
                <a:gd name="connsiteX2577" fmla="*/ 839875 w 6303242"/>
                <a:gd name="connsiteY2577" fmla="*/ 3711459 h 6303163"/>
                <a:gd name="connsiteX2578" fmla="*/ 911954 w 6303242"/>
                <a:gd name="connsiteY2578" fmla="*/ 3639380 h 6303163"/>
                <a:gd name="connsiteX2579" fmla="*/ 5041339 w 6303242"/>
                <a:gd name="connsiteY2579" fmla="*/ 3581828 h 6303163"/>
                <a:gd name="connsiteX2580" fmla="*/ 5037765 w 6303242"/>
                <a:gd name="connsiteY2580" fmla="*/ 3599535 h 6303163"/>
                <a:gd name="connsiteX2581" fmla="*/ 5011650 w 6303242"/>
                <a:gd name="connsiteY2581" fmla="*/ 3631248 h 6303163"/>
                <a:gd name="connsiteX2582" fmla="*/ 4979585 w 6303242"/>
                <a:gd name="connsiteY2582" fmla="*/ 3641042 h 6303163"/>
                <a:gd name="connsiteX2583" fmla="*/ 4999406 w 6303242"/>
                <a:gd name="connsiteY2583" fmla="*/ 3645044 h 6303163"/>
                <a:gd name="connsiteX2584" fmla="*/ 5031119 w 6303242"/>
                <a:gd name="connsiteY2584" fmla="*/ 3671159 h 6303163"/>
                <a:gd name="connsiteX2585" fmla="*/ 5040913 w 6303242"/>
                <a:gd name="connsiteY2585" fmla="*/ 3703222 h 6303163"/>
                <a:gd name="connsiteX2586" fmla="*/ 5044914 w 6303242"/>
                <a:gd name="connsiteY2586" fmla="*/ 3683402 h 6303163"/>
                <a:gd name="connsiteX2587" fmla="*/ 5083273 w 6303242"/>
                <a:gd name="connsiteY2587" fmla="*/ 3645044 h 6303163"/>
                <a:gd name="connsiteX2588" fmla="*/ 5103094 w 6303242"/>
                <a:gd name="connsiteY2588" fmla="*/ 3641042 h 6303163"/>
                <a:gd name="connsiteX2589" fmla="*/ 5071029 w 6303242"/>
                <a:gd name="connsiteY2589" fmla="*/ 3631248 h 6303163"/>
                <a:gd name="connsiteX2590" fmla="*/ 5044914 w 6303242"/>
                <a:gd name="connsiteY2590" fmla="*/ 3599535 h 6303163"/>
                <a:gd name="connsiteX2591" fmla="*/ 5181319 w 6303242"/>
                <a:gd name="connsiteY2591" fmla="*/ 3581826 h 6303163"/>
                <a:gd name="connsiteX2592" fmla="*/ 5177743 w 6303242"/>
                <a:gd name="connsiteY2592" fmla="*/ 3599535 h 6303163"/>
                <a:gd name="connsiteX2593" fmla="*/ 5151629 w 6303242"/>
                <a:gd name="connsiteY2593" fmla="*/ 3631248 h 6303163"/>
                <a:gd name="connsiteX2594" fmla="*/ 5119564 w 6303242"/>
                <a:gd name="connsiteY2594" fmla="*/ 3641042 h 6303163"/>
                <a:gd name="connsiteX2595" fmla="*/ 5139385 w 6303242"/>
                <a:gd name="connsiteY2595" fmla="*/ 3645044 h 6303163"/>
                <a:gd name="connsiteX2596" fmla="*/ 5171098 w 6303242"/>
                <a:gd name="connsiteY2596" fmla="*/ 3671159 h 6303163"/>
                <a:gd name="connsiteX2597" fmla="*/ 5180892 w 6303242"/>
                <a:gd name="connsiteY2597" fmla="*/ 3703224 h 6303163"/>
                <a:gd name="connsiteX2598" fmla="*/ 5184894 w 6303242"/>
                <a:gd name="connsiteY2598" fmla="*/ 3683402 h 6303163"/>
                <a:gd name="connsiteX2599" fmla="*/ 5223252 w 6303242"/>
                <a:gd name="connsiteY2599" fmla="*/ 3645044 h 6303163"/>
                <a:gd name="connsiteX2600" fmla="*/ 5243074 w 6303242"/>
                <a:gd name="connsiteY2600" fmla="*/ 3641042 h 6303163"/>
                <a:gd name="connsiteX2601" fmla="*/ 5211009 w 6303242"/>
                <a:gd name="connsiteY2601" fmla="*/ 3631248 h 6303163"/>
                <a:gd name="connsiteX2602" fmla="*/ 5184894 w 6303242"/>
                <a:gd name="connsiteY2602" fmla="*/ 3599535 h 6303163"/>
                <a:gd name="connsiteX2603" fmla="*/ 4061485 w 6303242"/>
                <a:gd name="connsiteY2603" fmla="*/ 3441850 h 6303163"/>
                <a:gd name="connsiteX2604" fmla="*/ 4057911 w 6303242"/>
                <a:gd name="connsiteY2604" fmla="*/ 3459556 h 6303163"/>
                <a:gd name="connsiteX2605" fmla="*/ 4031796 w 6303242"/>
                <a:gd name="connsiteY2605" fmla="*/ 3491269 h 6303163"/>
                <a:gd name="connsiteX2606" fmla="*/ 3999733 w 6303242"/>
                <a:gd name="connsiteY2606" fmla="*/ 3501063 h 6303163"/>
                <a:gd name="connsiteX2607" fmla="*/ 4019552 w 6303242"/>
                <a:gd name="connsiteY2607" fmla="*/ 3505064 h 6303163"/>
                <a:gd name="connsiteX2608" fmla="*/ 4051265 w 6303242"/>
                <a:gd name="connsiteY2608" fmla="*/ 3531179 h 6303163"/>
                <a:gd name="connsiteX2609" fmla="*/ 4061059 w 6303242"/>
                <a:gd name="connsiteY2609" fmla="*/ 3563242 h 6303163"/>
                <a:gd name="connsiteX2610" fmla="*/ 4065060 w 6303242"/>
                <a:gd name="connsiteY2610" fmla="*/ 3543423 h 6303163"/>
                <a:gd name="connsiteX2611" fmla="*/ 4103419 w 6303242"/>
                <a:gd name="connsiteY2611" fmla="*/ 3505064 h 6303163"/>
                <a:gd name="connsiteX2612" fmla="*/ 4123238 w 6303242"/>
                <a:gd name="connsiteY2612" fmla="*/ 3501063 h 6303163"/>
                <a:gd name="connsiteX2613" fmla="*/ 4091175 w 6303242"/>
                <a:gd name="connsiteY2613" fmla="*/ 3491269 h 6303163"/>
                <a:gd name="connsiteX2614" fmla="*/ 4065060 w 6303242"/>
                <a:gd name="connsiteY2614" fmla="*/ 3459556 h 6303163"/>
                <a:gd name="connsiteX2615" fmla="*/ 3781527 w 6303242"/>
                <a:gd name="connsiteY2615" fmla="*/ 3441850 h 6303163"/>
                <a:gd name="connsiteX2616" fmla="*/ 3777952 w 6303242"/>
                <a:gd name="connsiteY2616" fmla="*/ 3459556 h 6303163"/>
                <a:gd name="connsiteX2617" fmla="*/ 3751838 w 6303242"/>
                <a:gd name="connsiteY2617" fmla="*/ 3491269 h 6303163"/>
                <a:gd name="connsiteX2618" fmla="*/ 3719775 w 6303242"/>
                <a:gd name="connsiteY2618" fmla="*/ 3501063 h 6303163"/>
                <a:gd name="connsiteX2619" fmla="*/ 3739594 w 6303242"/>
                <a:gd name="connsiteY2619" fmla="*/ 3505064 h 6303163"/>
                <a:gd name="connsiteX2620" fmla="*/ 3771307 w 6303242"/>
                <a:gd name="connsiteY2620" fmla="*/ 3531179 h 6303163"/>
                <a:gd name="connsiteX2621" fmla="*/ 3781101 w 6303242"/>
                <a:gd name="connsiteY2621" fmla="*/ 3563242 h 6303163"/>
                <a:gd name="connsiteX2622" fmla="*/ 3785102 w 6303242"/>
                <a:gd name="connsiteY2622" fmla="*/ 3543423 h 6303163"/>
                <a:gd name="connsiteX2623" fmla="*/ 3823460 w 6303242"/>
                <a:gd name="connsiteY2623" fmla="*/ 3505064 h 6303163"/>
                <a:gd name="connsiteX2624" fmla="*/ 3843280 w 6303242"/>
                <a:gd name="connsiteY2624" fmla="*/ 3501063 h 6303163"/>
                <a:gd name="connsiteX2625" fmla="*/ 3811217 w 6303242"/>
                <a:gd name="connsiteY2625" fmla="*/ 3491269 h 6303163"/>
                <a:gd name="connsiteX2626" fmla="*/ 3785102 w 6303242"/>
                <a:gd name="connsiteY2626" fmla="*/ 3459556 h 6303163"/>
                <a:gd name="connsiteX2627" fmla="*/ 3221610 w 6303242"/>
                <a:gd name="connsiteY2627" fmla="*/ 3441850 h 6303163"/>
                <a:gd name="connsiteX2628" fmla="*/ 3218035 w 6303242"/>
                <a:gd name="connsiteY2628" fmla="*/ 3459556 h 6303163"/>
                <a:gd name="connsiteX2629" fmla="*/ 3191921 w 6303242"/>
                <a:gd name="connsiteY2629" fmla="*/ 3491269 h 6303163"/>
                <a:gd name="connsiteX2630" fmla="*/ 3159858 w 6303242"/>
                <a:gd name="connsiteY2630" fmla="*/ 3501063 h 6303163"/>
                <a:gd name="connsiteX2631" fmla="*/ 3179677 w 6303242"/>
                <a:gd name="connsiteY2631" fmla="*/ 3505064 h 6303163"/>
                <a:gd name="connsiteX2632" fmla="*/ 3223700 w 6303242"/>
                <a:gd name="connsiteY2632" fmla="*/ 3571479 h 6303163"/>
                <a:gd name="connsiteX2633" fmla="*/ 3179677 w 6303242"/>
                <a:gd name="connsiteY2633" fmla="*/ 3637893 h 6303163"/>
                <a:gd name="connsiteX2634" fmla="*/ 3161968 w 6303242"/>
                <a:gd name="connsiteY2634" fmla="*/ 3641469 h 6303163"/>
                <a:gd name="connsiteX2635" fmla="*/ 3179677 w 6303242"/>
                <a:gd name="connsiteY2635" fmla="*/ 3645044 h 6303163"/>
                <a:gd name="connsiteX2636" fmla="*/ 3223700 w 6303242"/>
                <a:gd name="connsiteY2636" fmla="*/ 3711459 h 6303163"/>
                <a:gd name="connsiteX2637" fmla="*/ 3179677 w 6303242"/>
                <a:gd name="connsiteY2637" fmla="*/ 3777873 h 6303163"/>
                <a:gd name="connsiteX2638" fmla="*/ 3161970 w 6303242"/>
                <a:gd name="connsiteY2638" fmla="*/ 3781448 h 6303163"/>
                <a:gd name="connsiteX2639" fmla="*/ 3179677 w 6303242"/>
                <a:gd name="connsiteY2639" fmla="*/ 3785023 h 6303163"/>
                <a:gd name="connsiteX2640" fmla="*/ 3211390 w 6303242"/>
                <a:gd name="connsiteY2640" fmla="*/ 3811138 h 6303163"/>
                <a:gd name="connsiteX2641" fmla="*/ 3221184 w 6303242"/>
                <a:gd name="connsiteY2641" fmla="*/ 3843201 h 6303163"/>
                <a:gd name="connsiteX2642" fmla="*/ 3225185 w 6303242"/>
                <a:gd name="connsiteY2642" fmla="*/ 3823381 h 6303163"/>
                <a:gd name="connsiteX2643" fmla="*/ 3291600 w 6303242"/>
                <a:gd name="connsiteY2643" fmla="*/ 3779359 h 6303163"/>
                <a:gd name="connsiteX2644" fmla="*/ 3358014 w 6303242"/>
                <a:gd name="connsiteY2644" fmla="*/ 3823381 h 6303163"/>
                <a:gd name="connsiteX2645" fmla="*/ 3361589 w 6303242"/>
                <a:gd name="connsiteY2645" fmla="*/ 3841088 h 6303163"/>
                <a:gd name="connsiteX2646" fmla="*/ 3365164 w 6303242"/>
                <a:gd name="connsiteY2646" fmla="*/ 3823381 h 6303163"/>
                <a:gd name="connsiteX2647" fmla="*/ 3403522 w 6303242"/>
                <a:gd name="connsiteY2647" fmla="*/ 3785023 h 6303163"/>
                <a:gd name="connsiteX2648" fmla="*/ 3421229 w 6303242"/>
                <a:gd name="connsiteY2648" fmla="*/ 3781448 h 6303163"/>
                <a:gd name="connsiteX2649" fmla="*/ 3403522 w 6303242"/>
                <a:gd name="connsiteY2649" fmla="*/ 3777873 h 6303163"/>
                <a:gd name="connsiteX2650" fmla="*/ 3359500 w 6303242"/>
                <a:gd name="connsiteY2650" fmla="*/ 3711459 h 6303163"/>
                <a:gd name="connsiteX2651" fmla="*/ 3403522 w 6303242"/>
                <a:gd name="connsiteY2651" fmla="*/ 3645044 h 6303163"/>
                <a:gd name="connsiteX2652" fmla="*/ 3421232 w 6303242"/>
                <a:gd name="connsiteY2652" fmla="*/ 3641469 h 6303163"/>
                <a:gd name="connsiteX2653" fmla="*/ 3403522 w 6303242"/>
                <a:gd name="connsiteY2653" fmla="*/ 3637893 h 6303163"/>
                <a:gd name="connsiteX2654" fmla="*/ 3359500 w 6303242"/>
                <a:gd name="connsiteY2654" fmla="*/ 3571479 h 6303163"/>
                <a:gd name="connsiteX2655" fmla="*/ 3403522 w 6303242"/>
                <a:gd name="connsiteY2655" fmla="*/ 3505064 h 6303163"/>
                <a:gd name="connsiteX2656" fmla="*/ 3423342 w 6303242"/>
                <a:gd name="connsiteY2656" fmla="*/ 3501063 h 6303163"/>
                <a:gd name="connsiteX2657" fmla="*/ 3391279 w 6303242"/>
                <a:gd name="connsiteY2657" fmla="*/ 3491269 h 6303163"/>
                <a:gd name="connsiteX2658" fmla="*/ 3365164 w 6303242"/>
                <a:gd name="connsiteY2658" fmla="*/ 3459556 h 6303163"/>
                <a:gd name="connsiteX2659" fmla="*/ 3361589 w 6303242"/>
                <a:gd name="connsiteY2659" fmla="*/ 3441850 h 6303163"/>
                <a:gd name="connsiteX2660" fmla="*/ 3358014 w 6303242"/>
                <a:gd name="connsiteY2660" fmla="*/ 3459556 h 6303163"/>
                <a:gd name="connsiteX2661" fmla="*/ 3291600 w 6303242"/>
                <a:gd name="connsiteY2661" fmla="*/ 3503579 h 6303163"/>
                <a:gd name="connsiteX2662" fmla="*/ 3225185 w 6303242"/>
                <a:gd name="connsiteY2662" fmla="*/ 3459556 h 6303163"/>
                <a:gd name="connsiteX2663" fmla="*/ 3081631 w 6303242"/>
                <a:gd name="connsiteY2663" fmla="*/ 3441850 h 6303163"/>
                <a:gd name="connsiteX2664" fmla="*/ 3078056 w 6303242"/>
                <a:gd name="connsiteY2664" fmla="*/ 3459556 h 6303163"/>
                <a:gd name="connsiteX2665" fmla="*/ 3051942 w 6303242"/>
                <a:gd name="connsiteY2665" fmla="*/ 3491269 h 6303163"/>
                <a:gd name="connsiteX2666" fmla="*/ 3019879 w 6303242"/>
                <a:gd name="connsiteY2666" fmla="*/ 3501063 h 6303163"/>
                <a:gd name="connsiteX2667" fmla="*/ 3039698 w 6303242"/>
                <a:gd name="connsiteY2667" fmla="*/ 3505064 h 6303163"/>
                <a:gd name="connsiteX2668" fmla="*/ 3071411 w 6303242"/>
                <a:gd name="connsiteY2668" fmla="*/ 3531179 h 6303163"/>
                <a:gd name="connsiteX2669" fmla="*/ 3081205 w 6303242"/>
                <a:gd name="connsiteY2669" fmla="*/ 3563242 h 6303163"/>
                <a:gd name="connsiteX2670" fmla="*/ 3085206 w 6303242"/>
                <a:gd name="connsiteY2670" fmla="*/ 3543423 h 6303163"/>
                <a:gd name="connsiteX2671" fmla="*/ 3123564 w 6303242"/>
                <a:gd name="connsiteY2671" fmla="*/ 3505064 h 6303163"/>
                <a:gd name="connsiteX2672" fmla="*/ 3143384 w 6303242"/>
                <a:gd name="connsiteY2672" fmla="*/ 3501063 h 6303163"/>
                <a:gd name="connsiteX2673" fmla="*/ 3111321 w 6303242"/>
                <a:gd name="connsiteY2673" fmla="*/ 3491269 h 6303163"/>
                <a:gd name="connsiteX2674" fmla="*/ 3085206 w 6303242"/>
                <a:gd name="connsiteY2674" fmla="*/ 3459556 h 6303163"/>
                <a:gd name="connsiteX2675" fmla="*/ 701985 w 6303242"/>
                <a:gd name="connsiteY2675" fmla="*/ 3441850 h 6303163"/>
                <a:gd name="connsiteX2676" fmla="*/ 698410 w 6303242"/>
                <a:gd name="connsiteY2676" fmla="*/ 3459556 h 6303163"/>
                <a:gd name="connsiteX2677" fmla="*/ 672296 w 6303242"/>
                <a:gd name="connsiteY2677" fmla="*/ 3491269 h 6303163"/>
                <a:gd name="connsiteX2678" fmla="*/ 640233 w 6303242"/>
                <a:gd name="connsiteY2678" fmla="*/ 3501063 h 6303163"/>
                <a:gd name="connsiteX2679" fmla="*/ 660052 w 6303242"/>
                <a:gd name="connsiteY2679" fmla="*/ 3505064 h 6303163"/>
                <a:gd name="connsiteX2680" fmla="*/ 691765 w 6303242"/>
                <a:gd name="connsiteY2680" fmla="*/ 3531179 h 6303163"/>
                <a:gd name="connsiteX2681" fmla="*/ 701559 w 6303242"/>
                <a:gd name="connsiteY2681" fmla="*/ 3563242 h 6303163"/>
                <a:gd name="connsiteX2682" fmla="*/ 705560 w 6303242"/>
                <a:gd name="connsiteY2682" fmla="*/ 3543423 h 6303163"/>
                <a:gd name="connsiteX2683" fmla="*/ 743919 w 6303242"/>
                <a:gd name="connsiteY2683" fmla="*/ 3505064 h 6303163"/>
                <a:gd name="connsiteX2684" fmla="*/ 763738 w 6303242"/>
                <a:gd name="connsiteY2684" fmla="*/ 3501063 h 6303163"/>
                <a:gd name="connsiteX2685" fmla="*/ 731675 w 6303242"/>
                <a:gd name="connsiteY2685" fmla="*/ 3491269 h 6303163"/>
                <a:gd name="connsiteX2686" fmla="*/ 705560 w 6303242"/>
                <a:gd name="connsiteY2686" fmla="*/ 3459556 h 6303163"/>
                <a:gd name="connsiteX2687" fmla="*/ 3921506 w 6303242"/>
                <a:gd name="connsiteY2687" fmla="*/ 3441849 h 6303163"/>
                <a:gd name="connsiteX2688" fmla="*/ 3917932 w 6303242"/>
                <a:gd name="connsiteY2688" fmla="*/ 3459556 h 6303163"/>
                <a:gd name="connsiteX2689" fmla="*/ 3891817 w 6303242"/>
                <a:gd name="connsiteY2689" fmla="*/ 3491269 h 6303163"/>
                <a:gd name="connsiteX2690" fmla="*/ 3859754 w 6303242"/>
                <a:gd name="connsiteY2690" fmla="*/ 3501063 h 6303163"/>
                <a:gd name="connsiteX2691" fmla="*/ 3879573 w 6303242"/>
                <a:gd name="connsiteY2691" fmla="*/ 3505064 h 6303163"/>
                <a:gd name="connsiteX2692" fmla="*/ 3911286 w 6303242"/>
                <a:gd name="connsiteY2692" fmla="*/ 3531179 h 6303163"/>
                <a:gd name="connsiteX2693" fmla="*/ 3921080 w 6303242"/>
                <a:gd name="connsiteY2693" fmla="*/ 3563242 h 6303163"/>
                <a:gd name="connsiteX2694" fmla="*/ 3925081 w 6303242"/>
                <a:gd name="connsiteY2694" fmla="*/ 3543423 h 6303163"/>
                <a:gd name="connsiteX2695" fmla="*/ 3963440 w 6303242"/>
                <a:gd name="connsiteY2695" fmla="*/ 3505064 h 6303163"/>
                <a:gd name="connsiteX2696" fmla="*/ 3983259 w 6303242"/>
                <a:gd name="connsiteY2696" fmla="*/ 3501063 h 6303163"/>
                <a:gd name="connsiteX2697" fmla="*/ 3951196 w 6303242"/>
                <a:gd name="connsiteY2697" fmla="*/ 3491269 h 6303163"/>
                <a:gd name="connsiteX2698" fmla="*/ 3925081 w 6303242"/>
                <a:gd name="connsiteY2698" fmla="*/ 3459556 h 6303163"/>
                <a:gd name="connsiteX2699" fmla="*/ 1121922 w 6303242"/>
                <a:gd name="connsiteY2699" fmla="*/ 3441849 h 6303163"/>
                <a:gd name="connsiteX2700" fmla="*/ 1118348 w 6303242"/>
                <a:gd name="connsiteY2700" fmla="*/ 3459556 h 6303163"/>
                <a:gd name="connsiteX2701" fmla="*/ 1092233 w 6303242"/>
                <a:gd name="connsiteY2701" fmla="*/ 3491269 h 6303163"/>
                <a:gd name="connsiteX2702" fmla="*/ 1060170 w 6303242"/>
                <a:gd name="connsiteY2702" fmla="*/ 3501063 h 6303163"/>
                <a:gd name="connsiteX2703" fmla="*/ 1079989 w 6303242"/>
                <a:gd name="connsiteY2703" fmla="*/ 3505064 h 6303163"/>
                <a:gd name="connsiteX2704" fmla="*/ 1111702 w 6303242"/>
                <a:gd name="connsiteY2704" fmla="*/ 3531179 h 6303163"/>
                <a:gd name="connsiteX2705" fmla="*/ 1121496 w 6303242"/>
                <a:gd name="connsiteY2705" fmla="*/ 3563242 h 6303163"/>
                <a:gd name="connsiteX2706" fmla="*/ 1125497 w 6303242"/>
                <a:gd name="connsiteY2706" fmla="*/ 3543423 h 6303163"/>
                <a:gd name="connsiteX2707" fmla="*/ 1163856 w 6303242"/>
                <a:gd name="connsiteY2707" fmla="*/ 3505064 h 6303163"/>
                <a:gd name="connsiteX2708" fmla="*/ 1183675 w 6303242"/>
                <a:gd name="connsiteY2708" fmla="*/ 3501063 h 6303163"/>
                <a:gd name="connsiteX2709" fmla="*/ 1151612 w 6303242"/>
                <a:gd name="connsiteY2709" fmla="*/ 3491269 h 6303163"/>
                <a:gd name="connsiteX2710" fmla="*/ 1125497 w 6303242"/>
                <a:gd name="connsiteY2710" fmla="*/ 3459556 h 6303163"/>
                <a:gd name="connsiteX2711" fmla="*/ 3501568 w 6303242"/>
                <a:gd name="connsiteY2711" fmla="*/ 3441849 h 6303163"/>
                <a:gd name="connsiteX2712" fmla="*/ 3497993 w 6303242"/>
                <a:gd name="connsiteY2712" fmla="*/ 3459556 h 6303163"/>
                <a:gd name="connsiteX2713" fmla="*/ 3471879 w 6303242"/>
                <a:gd name="connsiteY2713" fmla="*/ 3491269 h 6303163"/>
                <a:gd name="connsiteX2714" fmla="*/ 3439816 w 6303242"/>
                <a:gd name="connsiteY2714" fmla="*/ 3501063 h 6303163"/>
                <a:gd name="connsiteX2715" fmla="*/ 3459635 w 6303242"/>
                <a:gd name="connsiteY2715" fmla="*/ 3505064 h 6303163"/>
                <a:gd name="connsiteX2716" fmla="*/ 3491348 w 6303242"/>
                <a:gd name="connsiteY2716" fmla="*/ 3531179 h 6303163"/>
                <a:gd name="connsiteX2717" fmla="*/ 3501142 w 6303242"/>
                <a:gd name="connsiteY2717" fmla="*/ 3563242 h 6303163"/>
                <a:gd name="connsiteX2718" fmla="*/ 3505143 w 6303242"/>
                <a:gd name="connsiteY2718" fmla="*/ 3543423 h 6303163"/>
                <a:gd name="connsiteX2719" fmla="*/ 3543501 w 6303242"/>
                <a:gd name="connsiteY2719" fmla="*/ 3505064 h 6303163"/>
                <a:gd name="connsiteX2720" fmla="*/ 3563321 w 6303242"/>
                <a:gd name="connsiteY2720" fmla="*/ 3501063 h 6303163"/>
                <a:gd name="connsiteX2721" fmla="*/ 3531258 w 6303242"/>
                <a:gd name="connsiteY2721" fmla="*/ 3491269 h 6303163"/>
                <a:gd name="connsiteX2722" fmla="*/ 3505143 w 6303242"/>
                <a:gd name="connsiteY2722" fmla="*/ 3459556 h 6303163"/>
                <a:gd name="connsiteX2723" fmla="*/ 5181319 w 6303242"/>
                <a:gd name="connsiteY2723" fmla="*/ 3441847 h 6303163"/>
                <a:gd name="connsiteX2724" fmla="*/ 5177743 w 6303242"/>
                <a:gd name="connsiteY2724" fmla="*/ 3459556 h 6303163"/>
                <a:gd name="connsiteX2725" fmla="*/ 5151629 w 6303242"/>
                <a:gd name="connsiteY2725" fmla="*/ 3491269 h 6303163"/>
                <a:gd name="connsiteX2726" fmla="*/ 5119566 w 6303242"/>
                <a:gd name="connsiteY2726" fmla="*/ 3501063 h 6303163"/>
                <a:gd name="connsiteX2727" fmla="*/ 5139385 w 6303242"/>
                <a:gd name="connsiteY2727" fmla="*/ 3505064 h 6303163"/>
                <a:gd name="connsiteX2728" fmla="*/ 5171098 w 6303242"/>
                <a:gd name="connsiteY2728" fmla="*/ 3531179 h 6303163"/>
                <a:gd name="connsiteX2729" fmla="*/ 5180892 w 6303242"/>
                <a:gd name="connsiteY2729" fmla="*/ 3563244 h 6303163"/>
                <a:gd name="connsiteX2730" fmla="*/ 5184894 w 6303242"/>
                <a:gd name="connsiteY2730" fmla="*/ 3543423 h 6303163"/>
                <a:gd name="connsiteX2731" fmla="*/ 5223252 w 6303242"/>
                <a:gd name="connsiteY2731" fmla="*/ 3505064 h 6303163"/>
                <a:gd name="connsiteX2732" fmla="*/ 5243072 w 6303242"/>
                <a:gd name="connsiteY2732" fmla="*/ 3501063 h 6303163"/>
                <a:gd name="connsiteX2733" fmla="*/ 5211009 w 6303242"/>
                <a:gd name="connsiteY2733" fmla="*/ 3491269 h 6303163"/>
                <a:gd name="connsiteX2734" fmla="*/ 5184894 w 6303242"/>
                <a:gd name="connsiteY2734" fmla="*/ 3459556 h 6303163"/>
                <a:gd name="connsiteX2735" fmla="*/ 4341444 w 6303242"/>
                <a:gd name="connsiteY2735" fmla="*/ 3441847 h 6303163"/>
                <a:gd name="connsiteX2736" fmla="*/ 4337869 w 6303242"/>
                <a:gd name="connsiteY2736" fmla="*/ 3459556 h 6303163"/>
                <a:gd name="connsiteX2737" fmla="*/ 4271454 w 6303242"/>
                <a:gd name="connsiteY2737" fmla="*/ 3503579 h 6303163"/>
                <a:gd name="connsiteX2738" fmla="*/ 4205039 w 6303242"/>
                <a:gd name="connsiteY2738" fmla="*/ 3459556 h 6303163"/>
                <a:gd name="connsiteX2739" fmla="*/ 4201464 w 6303242"/>
                <a:gd name="connsiteY2739" fmla="*/ 3441849 h 6303163"/>
                <a:gd name="connsiteX2740" fmla="*/ 4197889 w 6303242"/>
                <a:gd name="connsiteY2740" fmla="*/ 3459556 h 6303163"/>
                <a:gd name="connsiteX2741" fmla="*/ 4171775 w 6303242"/>
                <a:gd name="connsiteY2741" fmla="*/ 3491269 h 6303163"/>
                <a:gd name="connsiteX2742" fmla="*/ 4139712 w 6303242"/>
                <a:gd name="connsiteY2742" fmla="*/ 3501063 h 6303163"/>
                <a:gd name="connsiteX2743" fmla="*/ 4159531 w 6303242"/>
                <a:gd name="connsiteY2743" fmla="*/ 3505064 h 6303163"/>
                <a:gd name="connsiteX2744" fmla="*/ 4203554 w 6303242"/>
                <a:gd name="connsiteY2744" fmla="*/ 3571479 h 6303163"/>
                <a:gd name="connsiteX2745" fmla="*/ 4159531 w 6303242"/>
                <a:gd name="connsiteY2745" fmla="*/ 3637893 h 6303163"/>
                <a:gd name="connsiteX2746" fmla="*/ 4141822 w 6303242"/>
                <a:gd name="connsiteY2746" fmla="*/ 3641469 h 6303163"/>
                <a:gd name="connsiteX2747" fmla="*/ 4159531 w 6303242"/>
                <a:gd name="connsiteY2747" fmla="*/ 3645044 h 6303163"/>
                <a:gd name="connsiteX2748" fmla="*/ 4191244 w 6303242"/>
                <a:gd name="connsiteY2748" fmla="*/ 3671159 h 6303163"/>
                <a:gd name="connsiteX2749" fmla="*/ 4201038 w 6303242"/>
                <a:gd name="connsiteY2749" fmla="*/ 3703222 h 6303163"/>
                <a:gd name="connsiteX2750" fmla="*/ 4205039 w 6303242"/>
                <a:gd name="connsiteY2750" fmla="*/ 3683402 h 6303163"/>
                <a:gd name="connsiteX2751" fmla="*/ 4271454 w 6303242"/>
                <a:gd name="connsiteY2751" fmla="*/ 3639380 h 6303163"/>
                <a:gd name="connsiteX2752" fmla="*/ 4337869 w 6303242"/>
                <a:gd name="connsiteY2752" fmla="*/ 3683402 h 6303163"/>
                <a:gd name="connsiteX2753" fmla="*/ 4341444 w 6303242"/>
                <a:gd name="connsiteY2753" fmla="*/ 3701112 h 6303163"/>
                <a:gd name="connsiteX2754" fmla="*/ 4345019 w 6303242"/>
                <a:gd name="connsiteY2754" fmla="*/ 3683402 h 6303163"/>
                <a:gd name="connsiteX2755" fmla="*/ 4383378 w 6303242"/>
                <a:gd name="connsiteY2755" fmla="*/ 3645044 h 6303163"/>
                <a:gd name="connsiteX2756" fmla="*/ 4401087 w 6303242"/>
                <a:gd name="connsiteY2756" fmla="*/ 3641469 h 6303163"/>
                <a:gd name="connsiteX2757" fmla="*/ 4383378 w 6303242"/>
                <a:gd name="connsiteY2757" fmla="*/ 3637893 h 6303163"/>
                <a:gd name="connsiteX2758" fmla="*/ 4339355 w 6303242"/>
                <a:gd name="connsiteY2758" fmla="*/ 3571479 h 6303163"/>
                <a:gd name="connsiteX2759" fmla="*/ 4383378 w 6303242"/>
                <a:gd name="connsiteY2759" fmla="*/ 3505064 h 6303163"/>
                <a:gd name="connsiteX2760" fmla="*/ 4403197 w 6303242"/>
                <a:gd name="connsiteY2760" fmla="*/ 3501063 h 6303163"/>
                <a:gd name="connsiteX2761" fmla="*/ 4371134 w 6303242"/>
                <a:gd name="connsiteY2761" fmla="*/ 3491269 h 6303163"/>
                <a:gd name="connsiteX2762" fmla="*/ 4345019 w 6303242"/>
                <a:gd name="connsiteY2762" fmla="*/ 3459556 h 6303163"/>
                <a:gd name="connsiteX2763" fmla="*/ 3641548 w 6303242"/>
                <a:gd name="connsiteY2763" fmla="*/ 3441847 h 6303163"/>
                <a:gd name="connsiteX2764" fmla="*/ 3637972 w 6303242"/>
                <a:gd name="connsiteY2764" fmla="*/ 3459556 h 6303163"/>
                <a:gd name="connsiteX2765" fmla="*/ 3611858 w 6303242"/>
                <a:gd name="connsiteY2765" fmla="*/ 3491269 h 6303163"/>
                <a:gd name="connsiteX2766" fmla="*/ 3579795 w 6303242"/>
                <a:gd name="connsiteY2766" fmla="*/ 3501063 h 6303163"/>
                <a:gd name="connsiteX2767" fmla="*/ 3599614 w 6303242"/>
                <a:gd name="connsiteY2767" fmla="*/ 3505064 h 6303163"/>
                <a:gd name="connsiteX2768" fmla="*/ 3631327 w 6303242"/>
                <a:gd name="connsiteY2768" fmla="*/ 3531179 h 6303163"/>
                <a:gd name="connsiteX2769" fmla="*/ 3641121 w 6303242"/>
                <a:gd name="connsiteY2769" fmla="*/ 3563244 h 6303163"/>
                <a:gd name="connsiteX2770" fmla="*/ 3645123 w 6303242"/>
                <a:gd name="connsiteY2770" fmla="*/ 3543423 h 6303163"/>
                <a:gd name="connsiteX2771" fmla="*/ 3683482 w 6303242"/>
                <a:gd name="connsiteY2771" fmla="*/ 3505064 h 6303163"/>
                <a:gd name="connsiteX2772" fmla="*/ 3703301 w 6303242"/>
                <a:gd name="connsiteY2772" fmla="*/ 3501063 h 6303163"/>
                <a:gd name="connsiteX2773" fmla="*/ 3671238 w 6303242"/>
                <a:gd name="connsiteY2773" fmla="*/ 3491269 h 6303163"/>
                <a:gd name="connsiteX2774" fmla="*/ 3645123 w 6303242"/>
                <a:gd name="connsiteY2774" fmla="*/ 3459556 h 6303163"/>
                <a:gd name="connsiteX2775" fmla="*/ 6091184 w 6303242"/>
                <a:gd name="connsiteY2775" fmla="*/ 3359421 h 6303163"/>
                <a:gd name="connsiteX2776" fmla="*/ 6163263 w 6303242"/>
                <a:gd name="connsiteY2776" fmla="*/ 3431500 h 6303163"/>
                <a:gd name="connsiteX2777" fmla="*/ 6119240 w 6303242"/>
                <a:gd name="connsiteY2777" fmla="*/ 3497915 h 6303163"/>
                <a:gd name="connsiteX2778" fmla="*/ 6101534 w 6303242"/>
                <a:gd name="connsiteY2778" fmla="*/ 3501489 h 6303163"/>
                <a:gd name="connsiteX2779" fmla="*/ 6119240 w 6303242"/>
                <a:gd name="connsiteY2779" fmla="*/ 3505064 h 6303163"/>
                <a:gd name="connsiteX2780" fmla="*/ 6163263 w 6303242"/>
                <a:gd name="connsiteY2780" fmla="*/ 3571479 h 6303163"/>
                <a:gd name="connsiteX2781" fmla="*/ 6119240 w 6303242"/>
                <a:gd name="connsiteY2781" fmla="*/ 3637893 h 6303163"/>
                <a:gd name="connsiteX2782" fmla="*/ 6101531 w 6303242"/>
                <a:gd name="connsiteY2782" fmla="*/ 3641469 h 6303163"/>
                <a:gd name="connsiteX2783" fmla="*/ 6119240 w 6303242"/>
                <a:gd name="connsiteY2783" fmla="*/ 3645044 h 6303163"/>
                <a:gd name="connsiteX2784" fmla="*/ 6163263 w 6303242"/>
                <a:gd name="connsiteY2784" fmla="*/ 3711459 h 6303163"/>
                <a:gd name="connsiteX2785" fmla="*/ 6119240 w 6303242"/>
                <a:gd name="connsiteY2785" fmla="*/ 3777873 h 6303163"/>
                <a:gd name="connsiteX2786" fmla="*/ 6101534 w 6303242"/>
                <a:gd name="connsiteY2786" fmla="*/ 3781448 h 6303163"/>
                <a:gd name="connsiteX2787" fmla="*/ 6119240 w 6303242"/>
                <a:gd name="connsiteY2787" fmla="*/ 3785023 h 6303163"/>
                <a:gd name="connsiteX2788" fmla="*/ 6150953 w 6303242"/>
                <a:gd name="connsiteY2788" fmla="*/ 3811138 h 6303163"/>
                <a:gd name="connsiteX2789" fmla="*/ 6160747 w 6303242"/>
                <a:gd name="connsiteY2789" fmla="*/ 3843201 h 6303163"/>
                <a:gd name="connsiteX2790" fmla="*/ 6164748 w 6303242"/>
                <a:gd name="connsiteY2790" fmla="*/ 3823381 h 6303163"/>
                <a:gd name="connsiteX2791" fmla="*/ 6231163 w 6303242"/>
                <a:gd name="connsiteY2791" fmla="*/ 3779359 h 6303163"/>
                <a:gd name="connsiteX2792" fmla="*/ 6303242 w 6303242"/>
                <a:gd name="connsiteY2792" fmla="*/ 3851438 h 6303163"/>
                <a:gd name="connsiteX2793" fmla="*/ 6231163 w 6303242"/>
                <a:gd name="connsiteY2793" fmla="*/ 3923517 h 6303163"/>
                <a:gd name="connsiteX2794" fmla="*/ 6164748 w 6303242"/>
                <a:gd name="connsiteY2794" fmla="*/ 3879494 h 6303163"/>
                <a:gd name="connsiteX2795" fmla="*/ 6161174 w 6303242"/>
                <a:gd name="connsiteY2795" fmla="*/ 3861787 h 6303163"/>
                <a:gd name="connsiteX2796" fmla="*/ 6157599 w 6303242"/>
                <a:gd name="connsiteY2796" fmla="*/ 3879494 h 6303163"/>
                <a:gd name="connsiteX2797" fmla="*/ 6091184 w 6303242"/>
                <a:gd name="connsiteY2797" fmla="*/ 3923517 h 6303163"/>
                <a:gd name="connsiteX2798" fmla="*/ 6024769 w 6303242"/>
                <a:gd name="connsiteY2798" fmla="*/ 3879494 h 6303163"/>
                <a:gd name="connsiteX2799" fmla="*/ 6021195 w 6303242"/>
                <a:gd name="connsiteY2799" fmla="*/ 3861787 h 6303163"/>
                <a:gd name="connsiteX2800" fmla="*/ 6017620 w 6303242"/>
                <a:gd name="connsiteY2800" fmla="*/ 3879494 h 6303163"/>
                <a:gd name="connsiteX2801" fmla="*/ 5991505 w 6303242"/>
                <a:gd name="connsiteY2801" fmla="*/ 3911207 h 6303163"/>
                <a:gd name="connsiteX2802" fmla="*/ 5959442 w 6303242"/>
                <a:gd name="connsiteY2802" fmla="*/ 3921001 h 6303163"/>
                <a:gd name="connsiteX2803" fmla="*/ 5979261 w 6303242"/>
                <a:gd name="connsiteY2803" fmla="*/ 3925002 h 6303163"/>
                <a:gd name="connsiteX2804" fmla="*/ 6023284 w 6303242"/>
                <a:gd name="connsiteY2804" fmla="*/ 3991417 h 6303163"/>
                <a:gd name="connsiteX2805" fmla="*/ 5979261 w 6303242"/>
                <a:gd name="connsiteY2805" fmla="*/ 4057831 h 6303163"/>
                <a:gd name="connsiteX2806" fmla="*/ 5961555 w 6303242"/>
                <a:gd name="connsiteY2806" fmla="*/ 4061406 h 6303163"/>
                <a:gd name="connsiteX2807" fmla="*/ 5979261 w 6303242"/>
                <a:gd name="connsiteY2807" fmla="*/ 4064981 h 6303163"/>
                <a:gd name="connsiteX2808" fmla="*/ 6023284 w 6303242"/>
                <a:gd name="connsiteY2808" fmla="*/ 4131396 h 6303163"/>
                <a:gd name="connsiteX2809" fmla="*/ 5979261 w 6303242"/>
                <a:gd name="connsiteY2809" fmla="*/ 4197810 h 6303163"/>
                <a:gd name="connsiteX2810" fmla="*/ 5961555 w 6303242"/>
                <a:gd name="connsiteY2810" fmla="*/ 4201385 h 6303163"/>
                <a:gd name="connsiteX2811" fmla="*/ 5979261 w 6303242"/>
                <a:gd name="connsiteY2811" fmla="*/ 4204960 h 6303163"/>
                <a:gd name="connsiteX2812" fmla="*/ 6010974 w 6303242"/>
                <a:gd name="connsiteY2812" fmla="*/ 4231075 h 6303163"/>
                <a:gd name="connsiteX2813" fmla="*/ 6020768 w 6303242"/>
                <a:gd name="connsiteY2813" fmla="*/ 4263138 h 6303163"/>
                <a:gd name="connsiteX2814" fmla="*/ 6024769 w 6303242"/>
                <a:gd name="connsiteY2814" fmla="*/ 4243318 h 6303163"/>
                <a:gd name="connsiteX2815" fmla="*/ 6091184 w 6303242"/>
                <a:gd name="connsiteY2815" fmla="*/ 4199296 h 6303163"/>
                <a:gd name="connsiteX2816" fmla="*/ 6163263 w 6303242"/>
                <a:gd name="connsiteY2816" fmla="*/ 4271375 h 6303163"/>
                <a:gd name="connsiteX2817" fmla="*/ 6091184 w 6303242"/>
                <a:gd name="connsiteY2817" fmla="*/ 4343454 h 6303163"/>
                <a:gd name="connsiteX2818" fmla="*/ 6024769 w 6303242"/>
                <a:gd name="connsiteY2818" fmla="*/ 4299431 h 6303163"/>
                <a:gd name="connsiteX2819" fmla="*/ 6021195 w 6303242"/>
                <a:gd name="connsiteY2819" fmla="*/ 4281724 h 6303163"/>
                <a:gd name="connsiteX2820" fmla="*/ 6017620 w 6303242"/>
                <a:gd name="connsiteY2820" fmla="*/ 4299431 h 6303163"/>
                <a:gd name="connsiteX2821" fmla="*/ 5951205 w 6303242"/>
                <a:gd name="connsiteY2821" fmla="*/ 4343454 h 6303163"/>
                <a:gd name="connsiteX2822" fmla="*/ 5879126 w 6303242"/>
                <a:gd name="connsiteY2822" fmla="*/ 4271375 h 6303163"/>
                <a:gd name="connsiteX2823" fmla="*/ 5923149 w 6303242"/>
                <a:gd name="connsiteY2823" fmla="*/ 4204960 h 6303163"/>
                <a:gd name="connsiteX2824" fmla="*/ 5940855 w 6303242"/>
                <a:gd name="connsiteY2824" fmla="*/ 4201385 h 6303163"/>
                <a:gd name="connsiteX2825" fmla="*/ 5923149 w 6303242"/>
                <a:gd name="connsiteY2825" fmla="*/ 4197810 h 6303163"/>
                <a:gd name="connsiteX2826" fmla="*/ 5879126 w 6303242"/>
                <a:gd name="connsiteY2826" fmla="*/ 4131396 h 6303163"/>
                <a:gd name="connsiteX2827" fmla="*/ 5923149 w 6303242"/>
                <a:gd name="connsiteY2827" fmla="*/ 4064981 h 6303163"/>
                <a:gd name="connsiteX2828" fmla="*/ 5942968 w 6303242"/>
                <a:gd name="connsiteY2828" fmla="*/ 4060980 h 6303163"/>
                <a:gd name="connsiteX2829" fmla="*/ 5910905 w 6303242"/>
                <a:gd name="connsiteY2829" fmla="*/ 4051186 h 6303163"/>
                <a:gd name="connsiteX2830" fmla="*/ 5884790 w 6303242"/>
                <a:gd name="connsiteY2830" fmla="*/ 4019473 h 6303163"/>
                <a:gd name="connsiteX2831" fmla="*/ 5881215 w 6303242"/>
                <a:gd name="connsiteY2831" fmla="*/ 4001764 h 6303163"/>
                <a:gd name="connsiteX2832" fmla="*/ 5877640 w 6303242"/>
                <a:gd name="connsiteY2832" fmla="*/ 4019473 h 6303163"/>
                <a:gd name="connsiteX2833" fmla="*/ 5811225 w 6303242"/>
                <a:gd name="connsiteY2833" fmla="*/ 4063496 h 6303163"/>
                <a:gd name="connsiteX2834" fmla="*/ 5744810 w 6303242"/>
                <a:gd name="connsiteY2834" fmla="*/ 4019473 h 6303163"/>
                <a:gd name="connsiteX2835" fmla="*/ 5741235 w 6303242"/>
                <a:gd name="connsiteY2835" fmla="*/ 4001766 h 6303163"/>
                <a:gd name="connsiteX2836" fmla="*/ 5737661 w 6303242"/>
                <a:gd name="connsiteY2836" fmla="*/ 4019473 h 6303163"/>
                <a:gd name="connsiteX2837" fmla="*/ 5671246 w 6303242"/>
                <a:gd name="connsiteY2837" fmla="*/ 4063496 h 6303163"/>
                <a:gd name="connsiteX2838" fmla="*/ 5599167 w 6303242"/>
                <a:gd name="connsiteY2838" fmla="*/ 3991417 h 6303163"/>
                <a:gd name="connsiteX2839" fmla="*/ 5671246 w 6303242"/>
                <a:gd name="connsiteY2839" fmla="*/ 3919338 h 6303163"/>
                <a:gd name="connsiteX2840" fmla="*/ 5737661 w 6303242"/>
                <a:gd name="connsiteY2840" fmla="*/ 3963360 h 6303163"/>
                <a:gd name="connsiteX2841" fmla="*/ 5741235 w 6303242"/>
                <a:gd name="connsiteY2841" fmla="*/ 3981067 h 6303163"/>
                <a:gd name="connsiteX2842" fmla="*/ 5744810 w 6303242"/>
                <a:gd name="connsiteY2842" fmla="*/ 3963360 h 6303163"/>
                <a:gd name="connsiteX2843" fmla="*/ 5783169 w 6303242"/>
                <a:gd name="connsiteY2843" fmla="*/ 3925002 h 6303163"/>
                <a:gd name="connsiteX2844" fmla="*/ 5800875 w 6303242"/>
                <a:gd name="connsiteY2844" fmla="*/ 3921427 h 6303163"/>
                <a:gd name="connsiteX2845" fmla="*/ 5783169 w 6303242"/>
                <a:gd name="connsiteY2845" fmla="*/ 3917852 h 6303163"/>
                <a:gd name="connsiteX2846" fmla="*/ 5739146 w 6303242"/>
                <a:gd name="connsiteY2846" fmla="*/ 3851438 h 6303163"/>
                <a:gd name="connsiteX2847" fmla="*/ 5783169 w 6303242"/>
                <a:gd name="connsiteY2847" fmla="*/ 3785023 h 6303163"/>
                <a:gd name="connsiteX2848" fmla="*/ 5800875 w 6303242"/>
                <a:gd name="connsiteY2848" fmla="*/ 3781448 h 6303163"/>
                <a:gd name="connsiteX2849" fmla="*/ 5783169 w 6303242"/>
                <a:gd name="connsiteY2849" fmla="*/ 3777873 h 6303163"/>
                <a:gd name="connsiteX2850" fmla="*/ 5739146 w 6303242"/>
                <a:gd name="connsiteY2850" fmla="*/ 3711459 h 6303163"/>
                <a:gd name="connsiteX2851" fmla="*/ 5811225 w 6303242"/>
                <a:gd name="connsiteY2851" fmla="*/ 3639380 h 6303163"/>
                <a:gd name="connsiteX2852" fmla="*/ 5877640 w 6303242"/>
                <a:gd name="connsiteY2852" fmla="*/ 3683402 h 6303163"/>
                <a:gd name="connsiteX2853" fmla="*/ 5881215 w 6303242"/>
                <a:gd name="connsiteY2853" fmla="*/ 3701112 h 6303163"/>
                <a:gd name="connsiteX2854" fmla="*/ 5884790 w 6303242"/>
                <a:gd name="connsiteY2854" fmla="*/ 3683402 h 6303163"/>
                <a:gd name="connsiteX2855" fmla="*/ 5951205 w 6303242"/>
                <a:gd name="connsiteY2855" fmla="*/ 3639380 h 6303163"/>
                <a:gd name="connsiteX2856" fmla="*/ 6017620 w 6303242"/>
                <a:gd name="connsiteY2856" fmla="*/ 3683402 h 6303163"/>
                <a:gd name="connsiteX2857" fmla="*/ 6021195 w 6303242"/>
                <a:gd name="connsiteY2857" fmla="*/ 3701109 h 6303163"/>
                <a:gd name="connsiteX2858" fmla="*/ 6024769 w 6303242"/>
                <a:gd name="connsiteY2858" fmla="*/ 3683402 h 6303163"/>
                <a:gd name="connsiteX2859" fmla="*/ 6063128 w 6303242"/>
                <a:gd name="connsiteY2859" fmla="*/ 3645044 h 6303163"/>
                <a:gd name="connsiteX2860" fmla="*/ 6080837 w 6303242"/>
                <a:gd name="connsiteY2860" fmla="*/ 3641469 h 6303163"/>
                <a:gd name="connsiteX2861" fmla="*/ 6063128 w 6303242"/>
                <a:gd name="connsiteY2861" fmla="*/ 3637893 h 6303163"/>
                <a:gd name="connsiteX2862" fmla="*/ 6019105 w 6303242"/>
                <a:gd name="connsiteY2862" fmla="*/ 3571479 h 6303163"/>
                <a:gd name="connsiteX2863" fmla="*/ 6063128 w 6303242"/>
                <a:gd name="connsiteY2863" fmla="*/ 3505064 h 6303163"/>
                <a:gd name="connsiteX2864" fmla="*/ 6080834 w 6303242"/>
                <a:gd name="connsiteY2864" fmla="*/ 3501489 h 6303163"/>
                <a:gd name="connsiteX2865" fmla="*/ 6063128 w 6303242"/>
                <a:gd name="connsiteY2865" fmla="*/ 3497915 h 6303163"/>
                <a:gd name="connsiteX2866" fmla="*/ 6019105 w 6303242"/>
                <a:gd name="connsiteY2866" fmla="*/ 3431500 h 6303163"/>
                <a:gd name="connsiteX2867" fmla="*/ 6091184 w 6303242"/>
                <a:gd name="connsiteY2867" fmla="*/ 3359421 h 6303163"/>
                <a:gd name="connsiteX2868" fmla="*/ 4831371 w 6303242"/>
                <a:gd name="connsiteY2868" fmla="*/ 3359421 h 6303163"/>
                <a:gd name="connsiteX2869" fmla="*/ 4903450 w 6303242"/>
                <a:gd name="connsiteY2869" fmla="*/ 3431500 h 6303163"/>
                <a:gd name="connsiteX2870" fmla="*/ 4831371 w 6303242"/>
                <a:gd name="connsiteY2870" fmla="*/ 3503579 h 6303163"/>
                <a:gd name="connsiteX2871" fmla="*/ 4759292 w 6303242"/>
                <a:gd name="connsiteY2871" fmla="*/ 3431500 h 6303163"/>
                <a:gd name="connsiteX2872" fmla="*/ 4831371 w 6303242"/>
                <a:gd name="connsiteY2872" fmla="*/ 3359421 h 6303163"/>
                <a:gd name="connsiteX2873" fmla="*/ 2171767 w 6303242"/>
                <a:gd name="connsiteY2873" fmla="*/ 3359421 h 6303163"/>
                <a:gd name="connsiteX2874" fmla="*/ 2238182 w 6303242"/>
                <a:gd name="connsiteY2874" fmla="*/ 3403444 h 6303163"/>
                <a:gd name="connsiteX2875" fmla="*/ 2241756 w 6303242"/>
                <a:gd name="connsiteY2875" fmla="*/ 3421150 h 6303163"/>
                <a:gd name="connsiteX2876" fmla="*/ 2245331 w 6303242"/>
                <a:gd name="connsiteY2876" fmla="*/ 3403444 h 6303163"/>
                <a:gd name="connsiteX2877" fmla="*/ 2311746 w 6303242"/>
                <a:gd name="connsiteY2877" fmla="*/ 3359421 h 6303163"/>
                <a:gd name="connsiteX2878" fmla="*/ 2383825 w 6303242"/>
                <a:gd name="connsiteY2878" fmla="*/ 3431500 h 6303163"/>
                <a:gd name="connsiteX2879" fmla="*/ 2311746 w 6303242"/>
                <a:gd name="connsiteY2879" fmla="*/ 3503579 h 6303163"/>
                <a:gd name="connsiteX2880" fmla="*/ 2245331 w 6303242"/>
                <a:gd name="connsiteY2880" fmla="*/ 3459556 h 6303163"/>
                <a:gd name="connsiteX2881" fmla="*/ 2241756 w 6303242"/>
                <a:gd name="connsiteY2881" fmla="*/ 3441850 h 6303163"/>
                <a:gd name="connsiteX2882" fmla="*/ 2238182 w 6303242"/>
                <a:gd name="connsiteY2882" fmla="*/ 3459556 h 6303163"/>
                <a:gd name="connsiteX2883" fmla="*/ 2212067 w 6303242"/>
                <a:gd name="connsiteY2883" fmla="*/ 3491269 h 6303163"/>
                <a:gd name="connsiteX2884" fmla="*/ 2180004 w 6303242"/>
                <a:gd name="connsiteY2884" fmla="*/ 3501063 h 6303163"/>
                <a:gd name="connsiteX2885" fmla="*/ 2199823 w 6303242"/>
                <a:gd name="connsiteY2885" fmla="*/ 3505064 h 6303163"/>
                <a:gd name="connsiteX2886" fmla="*/ 2243846 w 6303242"/>
                <a:gd name="connsiteY2886" fmla="*/ 3571479 h 6303163"/>
                <a:gd name="connsiteX2887" fmla="*/ 2199823 w 6303242"/>
                <a:gd name="connsiteY2887" fmla="*/ 3637893 h 6303163"/>
                <a:gd name="connsiteX2888" fmla="*/ 2182114 w 6303242"/>
                <a:gd name="connsiteY2888" fmla="*/ 3641469 h 6303163"/>
                <a:gd name="connsiteX2889" fmla="*/ 2199823 w 6303242"/>
                <a:gd name="connsiteY2889" fmla="*/ 3645044 h 6303163"/>
                <a:gd name="connsiteX2890" fmla="*/ 2243846 w 6303242"/>
                <a:gd name="connsiteY2890" fmla="*/ 3711459 h 6303163"/>
                <a:gd name="connsiteX2891" fmla="*/ 2199823 w 6303242"/>
                <a:gd name="connsiteY2891" fmla="*/ 3777873 h 6303163"/>
                <a:gd name="connsiteX2892" fmla="*/ 2182117 w 6303242"/>
                <a:gd name="connsiteY2892" fmla="*/ 3781448 h 6303163"/>
                <a:gd name="connsiteX2893" fmla="*/ 2199823 w 6303242"/>
                <a:gd name="connsiteY2893" fmla="*/ 3785023 h 6303163"/>
                <a:gd name="connsiteX2894" fmla="*/ 2243846 w 6303242"/>
                <a:gd name="connsiteY2894" fmla="*/ 3851438 h 6303163"/>
                <a:gd name="connsiteX2895" fmla="*/ 2199823 w 6303242"/>
                <a:gd name="connsiteY2895" fmla="*/ 3917852 h 6303163"/>
                <a:gd name="connsiteX2896" fmla="*/ 2182117 w 6303242"/>
                <a:gd name="connsiteY2896" fmla="*/ 3921427 h 6303163"/>
                <a:gd name="connsiteX2897" fmla="*/ 2199823 w 6303242"/>
                <a:gd name="connsiteY2897" fmla="*/ 3925002 h 6303163"/>
                <a:gd name="connsiteX2898" fmla="*/ 2231536 w 6303242"/>
                <a:gd name="connsiteY2898" fmla="*/ 3951117 h 6303163"/>
                <a:gd name="connsiteX2899" fmla="*/ 2241330 w 6303242"/>
                <a:gd name="connsiteY2899" fmla="*/ 3983180 h 6303163"/>
                <a:gd name="connsiteX2900" fmla="*/ 2245331 w 6303242"/>
                <a:gd name="connsiteY2900" fmla="*/ 3963360 h 6303163"/>
                <a:gd name="connsiteX2901" fmla="*/ 2311746 w 6303242"/>
                <a:gd name="connsiteY2901" fmla="*/ 3919338 h 6303163"/>
                <a:gd name="connsiteX2902" fmla="*/ 2378160 w 6303242"/>
                <a:gd name="connsiteY2902" fmla="*/ 3963360 h 6303163"/>
                <a:gd name="connsiteX2903" fmla="*/ 2381735 w 6303242"/>
                <a:gd name="connsiteY2903" fmla="*/ 3981067 h 6303163"/>
                <a:gd name="connsiteX2904" fmla="*/ 2385310 w 6303242"/>
                <a:gd name="connsiteY2904" fmla="*/ 3963360 h 6303163"/>
                <a:gd name="connsiteX2905" fmla="*/ 2451725 w 6303242"/>
                <a:gd name="connsiteY2905" fmla="*/ 3919338 h 6303163"/>
                <a:gd name="connsiteX2906" fmla="*/ 2523804 w 6303242"/>
                <a:gd name="connsiteY2906" fmla="*/ 3991417 h 6303163"/>
                <a:gd name="connsiteX2907" fmla="*/ 2451725 w 6303242"/>
                <a:gd name="connsiteY2907" fmla="*/ 4063496 h 6303163"/>
                <a:gd name="connsiteX2908" fmla="*/ 2385310 w 6303242"/>
                <a:gd name="connsiteY2908" fmla="*/ 4019473 h 6303163"/>
                <a:gd name="connsiteX2909" fmla="*/ 2381735 w 6303242"/>
                <a:gd name="connsiteY2909" fmla="*/ 4001766 h 6303163"/>
                <a:gd name="connsiteX2910" fmla="*/ 2378160 w 6303242"/>
                <a:gd name="connsiteY2910" fmla="*/ 4019473 h 6303163"/>
                <a:gd name="connsiteX2911" fmla="*/ 2352046 w 6303242"/>
                <a:gd name="connsiteY2911" fmla="*/ 4051186 h 6303163"/>
                <a:gd name="connsiteX2912" fmla="*/ 2319983 w 6303242"/>
                <a:gd name="connsiteY2912" fmla="*/ 4060980 h 6303163"/>
                <a:gd name="connsiteX2913" fmla="*/ 2339802 w 6303242"/>
                <a:gd name="connsiteY2913" fmla="*/ 4064981 h 6303163"/>
                <a:gd name="connsiteX2914" fmla="*/ 2383825 w 6303242"/>
                <a:gd name="connsiteY2914" fmla="*/ 4131396 h 6303163"/>
                <a:gd name="connsiteX2915" fmla="*/ 2311746 w 6303242"/>
                <a:gd name="connsiteY2915" fmla="*/ 4203475 h 6303163"/>
                <a:gd name="connsiteX2916" fmla="*/ 2239667 w 6303242"/>
                <a:gd name="connsiteY2916" fmla="*/ 4131396 h 6303163"/>
                <a:gd name="connsiteX2917" fmla="*/ 2283690 w 6303242"/>
                <a:gd name="connsiteY2917" fmla="*/ 4064981 h 6303163"/>
                <a:gd name="connsiteX2918" fmla="*/ 2303509 w 6303242"/>
                <a:gd name="connsiteY2918" fmla="*/ 4060980 h 6303163"/>
                <a:gd name="connsiteX2919" fmla="*/ 2271446 w 6303242"/>
                <a:gd name="connsiteY2919" fmla="*/ 4051186 h 6303163"/>
                <a:gd name="connsiteX2920" fmla="*/ 2245331 w 6303242"/>
                <a:gd name="connsiteY2920" fmla="*/ 4019473 h 6303163"/>
                <a:gd name="connsiteX2921" fmla="*/ 2241756 w 6303242"/>
                <a:gd name="connsiteY2921" fmla="*/ 4001766 h 6303163"/>
                <a:gd name="connsiteX2922" fmla="*/ 2238182 w 6303242"/>
                <a:gd name="connsiteY2922" fmla="*/ 4019473 h 6303163"/>
                <a:gd name="connsiteX2923" fmla="*/ 2171767 w 6303242"/>
                <a:gd name="connsiteY2923" fmla="*/ 4063496 h 6303163"/>
                <a:gd name="connsiteX2924" fmla="*/ 2099688 w 6303242"/>
                <a:gd name="connsiteY2924" fmla="*/ 3991417 h 6303163"/>
                <a:gd name="connsiteX2925" fmla="*/ 2143711 w 6303242"/>
                <a:gd name="connsiteY2925" fmla="*/ 3925002 h 6303163"/>
                <a:gd name="connsiteX2926" fmla="*/ 2163530 w 6303242"/>
                <a:gd name="connsiteY2926" fmla="*/ 3921001 h 6303163"/>
                <a:gd name="connsiteX2927" fmla="*/ 2131467 w 6303242"/>
                <a:gd name="connsiteY2927" fmla="*/ 3911207 h 6303163"/>
                <a:gd name="connsiteX2928" fmla="*/ 2105352 w 6303242"/>
                <a:gd name="connsiteY2928" fmla="*/ 3879494 h 6303163"/>
                <a:gd name="connsiteX2929" fmla="*/ 2101777 w 6303242"/>
                <a:gd name="connsiteY2929" fmla="*/ 3861785 h 6303163"/>
                <a:gd name="connsiteX2930" fmla="*/ 2098201 w 6303242"/>
                <a:gd name="connsiteY2930" fmla="*/ 3879494 h 6303163"/>
                <a:gd name="connsiteX2931" fmla="*/ 2031787 w 6303242"/>
                <a:gd name="connsiteY2931" fmla="*/ 3923517 h 6303163"/>
                <a:gd name="connsiteX2932" fmla="*/ 1965372 w 6303242"/>
                <a:gd name="connsiteY2932" fmla="*/ 3879494 h 6303163"/>
                <a:gd name="connsiteX2933" fmla="*/ 1961797 w 6303242"/>
                <a:gd name="connsiteY2933" fmla="*/ 3861787 h 6303163"/>
                <a:gd name="connsiteX2934" fmla="*/ 1958222 w 6303242"/>
                <a:gd name="connsiteY2934" fmla="*/ 3879494 h 6303163"/>
                <a:gd name="connsiteX2935" fmla="*/ 1891808 w 6303242"/>
                <a:gd name="connsiteY2935" fmla="*/ 3923517 h 6303163"/>
                <a:gd name="connsiteX2936" fmla="*/ 1819729 w 6303242"/>
                <a:gd name="connsiteY2936" fmla="*/ 3851438 h 6303163"/>
                <a:gd name="connsiteX2937" fmla="*/ 1891808 w 6303242"/>
                <a:gd name="connsiteY2937" fmla="*/ 3779359 h 6303163"/>
                <a:gd name="connsiteX2938" fmla="*/ 1958222 w 6303242"/>
                <a:gd name="connsiteY2938" fmla="*/ 3823381 h 6303163"/>
                <a:gd name="connsiteX2939" fmla="*/ 1961797 w 6303242"/>
                <a:gd name="connsiteY2939" fmla="*/ 3841088 h 6303163"/>
                <a:gd name="connsiteX2940" fmla="*/ 1965372 w 6303242"/>
                <a:gd name="connsiteY2940" fmla="*/ 3823381 h 6303163"/>
                <a:gd name="connsiteX2941" fmla="*/ 2031787 w 6303242"/>
                <a:gd name="connsiteY2941" fmla="*/ 3779359 h 6303163"/>
                <a:gd name="connsiteX2942" fmla="*/ 2098201 w 6303242"/>
                <a:gd name="connsiteY2942" fmla="*/ 3823381 h 6303163"/>
                <a:gd name="connsiteX2943" fmla="*/ 2101777 w 6303242"/>
                <a:gd name="connsiteY2943" fmla="*/ 3841091 h 6303163"/>
                <a:gd name="connsiteX2944" fmla="*/ 2105352 w 6303242"/>
                <a:gd name="connsiteY2944" fmla="*/ 3823381 h 6303163"/>
                <a:gd name="connsiteX2945" fmla="*/ 2143711 w 6303242"/>
                <a:gd name="connsiteY2945" fmla="*/ 3785023 h 6303163"/>
                <a:gd name="connsiteX2946" fmla="*/ 2161417 w 6303242"/>
                <a:gd name="connsiteY2946" fmla="*/ 3781448 h 6303163"/>
                <a:gd name="connsiteX2947" fmla="*/ 2143711 w 6303242"/>
                <a:gd name="connsiteY2947" fmla="*/ 3777873 h 6303163"/>
                <a:gd name="connsiteX2948" fmla="*/ 2099688 w 6303242"/>
                <a:gd name="connsiteY2948" fmla="*/ 3711459 h 6303163"/>
                <a:gd name="connsiteX2949" fmla="*/ 2143711 w 6303242"/>
                <a:gd name="connsiteY2949" fmla="*/ 3645044 h 6303163"/>
                <a:gd name="connsiteX2950" fmla="*/ 2161420 w 6303242"/>
                <a:gd name="connsiteY2950" fmla="*/ 3641469 h 6303163"/>
                <a:gd name="connsiteX2951" fmla="*/ 2143711 w 6303242"/>
                <a:gd name="connsiteY2951" fmla="*/ 3637893 h 6303163"/>
                <a:gd name="connsiteX2952" fmla="*/ 2099688 w 6303242"/>
                <a:gd name="connsiteY2952" fmla="*/ 3571479 h 6303163"/>
                <a:gd name="connsiteX2953" fmla="*/ 2143711 w 6303242"/>
                <a:gd name="connsiteY2953" fmla="*/ 3505064 h 6303163"/>
                <a:gd name="connsiteX2954" fmla="*/ 2161417 w 6303242"/>
                <a:gd name="connsiteY2954" fmla="*/ 3501489 h 6303163"/>
                <a:gd name="connsiteX2955" fmla="*/ 2143711 w 6303242"/>
                <a:gd name="connsiteY2955" fmla="*/ 3497915 h 6303163"/>
                <a:gd name="connsiteX2956" fmla="*/ 2099688 w 6303242"/>
                <a:gd name="connsiteY2956" fmla="*/ 3431500 h 6303163"/>
                <a:gd name="connsiteX2957" fmla="*/ 2171767 w 6303242"/>
                <a:gd name="connsiteY2957" fmla="*/ 3359421 h 6303163"/>
                <a:gd name="connsiteX2958" fmla="*/ 4061485 w 6303242"/>
                <a:gd name="connsiteY2958" fmla="*/ 3301871 h 6303163"/>
                <a:gd name="connsiteX2959" fmla="*/ 4057911 w 6303242"/>
                <a:gd name="connsiteY2959" fmla="*/ 3319577 h 6303163"/>
                <a:gd name="connsiteX2960" fmla="*/ 4031796 w 6303242"/>
                <a:gd name="connsiteY2960" fmla="*/ 3351290 h 6303163"/>
                <a:gd name="connsiteX2961" fmla="*/ 3999733 w 6303242"/>
                <a:gd name="connsiteY2961" fmla="*/ 3361084 h 6303163"/>
                <a:gd name="connsiteX2962" fmla="*/ 4019552 w 6303242"/>
                <a:gd name="connsiteY2962" fmla="*/ 3365085 h 6303163"/>
                <a:gd name="connsiteX2963" fmla="*/ 4051265 w 6303242"/>
                <a:gd name="connsiteY2963" fmla="*/ 3391200 h 6303163"/>
                <a:gd name="connsiteX2964" fmla="*/ 4061059 w 6303242"/>
                <a:gd name="connsiteY2964" fmla="*/ 3423263 h 6303163"/>
                <a:gd name="connsiteX2965" fmla="*/ 4065060 w 6303242"/>
                <a:gd name="connsiteY2965" fmla="*/ 3403444 h 6303163"/>
                <a:gd name="connsiteX2966" fmla="*/ 4103419 w 6303242"/>
                <a:gd name="connsiteY2966" fmla="*/ 3365085 h 6303163"/>
                <a:gd name="connsiteX2967" fmla="*/ 4123238 w 6303242"/>
                <a:gd name="connsiteY2967" fmla="*/ 3361084 h 6303163"/>
                <a:gd name="connsiteX2968" fmla="*/ 4091175 w 6303242"/>
                <a:gd name="connsiteY2968" fmla="*/ 3351290 h 6303163"/>
                <a:gd name="connsiteX2969" fmla="*/ 4065060 w 6303242"/>
                <a:gd name="connsiteY2969" fmla="*/ 3319577 h 6303163"/>
                <a:gd name="connsiteX2970" fmla="*/ 3921506 w 6303242"/>
                <a:gd name="connsiteY2970" fmla="*/ 3301871 h 6303163"/>
                <a:gd name="connsiteX2971" fmla="*/ 3917932 w 6303242"/>
                <a:gd name="connsiteY2971" fmla="*/ 3319577 h 6303163"/>
                <a:gd name="connsiteX2972" fmla="*/ 3891817 w 6303242"/>
                <a:gd name="connsiteY2972" fmla="*/ 3351290 h 6303163"/>
                <a:gd name="connsiteX2973" fmla="*/ 3859754 w 6303242"/>
                <a:gd name="connsiteY2973" fmla="*/ 3361084 h 6303163"/>
                <a:gd name="connsiteX2974" fmla="*/ 3879573 w 6303242"/>
                <a:gd name="connsiteY2974" fmla="*/ 3365085 h 6303163"/>
                <a:gd name="connsiteX2975" fmla="*/ 3911286 w 6303242"/>
                <a:gd name="connsiteY2975" fmla="*/ 3391200 h 6303163"/>
                <a:gd name="connsiteX2976" fmla="*/ 3921080 w 6303242"/>
                <a:gd name="connsiteY2976" fmla="*/ 3423263 h 6303163"/>
                <a:gd name="connsiteX2977" fmla="*/ 3925081 w 6303242"/>
                <a:gd name="connsiteY2977" fmla="*/ 3403444 h 6303163"/>
                <a:gd name="connsiteX2978" fmla="*/ 3963440 w 6303242"/>
                <a:gd name="connsiteY2978" fmla="*/ 3365085 h 6303163"/>
                <a:gd name="connsiteX2979" fmla="*/ 3983259 w 6303242"/>
                <a:gd name="connsiteY2979" fmla="*/ 3361084 h 6303163"/>
                <a:gd name="connsiteX2980" fmla="*/ 3951196 w 6303242"/>
                <a:gd name="connsiteY2980" fmla="*/ 3351290 h 6303163"/>
                <a:gd name="connsiteX2981" fmla="*/ 3925081 w 6303242"/>
                <a:gd name="connsiteY2981" fmla="*/ 3319577 h 6303163"/>
                <a:gd name="connsiteX2982" fmla="*/ 4201464 w 6303242"/>
                <a:gd name="connsiteY2982" fmla="*/ 3301870 h 6303163"/>
                <a:gd name="connsiteX2983" fmla="*/ 4197889 w 6303242"/>
                <a:gd name="connsiteY2983" fmla="*/ 3319577 h 6303163"/>
                <a:gd name="connsiteX2984" fmla="*/ 4171775 w 6303242"/>
                <a:gd name="connsiteY2984" fmla="*/ 3351290 h 6303163"/>
                <a:gd name="connsiteX2985" fmla="*/ 4139712 w 6303242"/>
                <a:gd name="connsiteY2985" fmla="*/ 3361084 h 6303163"/>
                <a:gd name="connsiteX2986" fmla="*/ 4159531 w 6303242"/>
                <a:gd name="connsiteY2986" fmla="*/ 3365085 h 6303163"/>
                <a:gd name="connsiteX2987" fmla="*/ 4191244 w 6303242"/>
                <a:gd name="connsiteY2987" fmla="*/ 3391200 h 6303163"/>
                <a:gd name="connsiteX2988" fmla="*/ 4201038 w 6303242"/>
                <a:gd name="connsiteY2988" fmla="*/ 3423263 h 6303163"/>
                <a:gd name="connsiteX2989" fmla="*/ 4205039 w 6303242"/>
                <a:gd name="connsiteY2989" fmla="*/ 3403444 h 6303163"/>
                <a:gd name="connsiteX2990" fmla="*/ 4243398 w 6303242"/>
                <a:gd name="connsiteY2990" fmla="*/ 3365085 h 6303163"/>
                <a:gd name="connsiteX2991" fmla="*/ 4263217 w 6303242"/>
                <a:gd name="connsiteY2991" fmla="*/ 3361084 h 6303163"/>
                <a:gd name="connsiteX2992" fmla="*/ 4231154 w 6303242"/>
                <a:gd name="connsiteY2992" fmla="*/ 3351290 h 6303163"/>
                <a:gd name="connsiteX2993" fmla="*/ 4205039 w 6303242"/>
                <a:gd name="connsiteY2993" fmla="*/ 3319577 h 6303163"/>
                <a:gd name="connsiteX2994" fmla="*/ 3781527 w 6303242"/>
                <a:gd name="connsiteY2994" fmla="*/ 3301870 h 6303163"/>
                <a:gd name="connsiteX2995" fmla="*/ 3777952 w 6303242"/>
                <a:gd name="connsiteY2995" fmla="*/ 3319577 h 6303163"/>
                <a:gd name="connsiteX2996" fmla="*/ 3751838 w 6303242"/>
                <a:gd name="connsiteY2996" fmla="*/ 3351290 h 6303163"/>
                <a:gd name="connsiteX2997" fmla="*/ 3719775 w 6303242"/>
                <a:gd name="connsiteY2997" fmla="*/ 3361084 h 6303163"/>
                <a:gd name="connsiteX2998" fmla="*/ 3739594 w 6303242"/>
                <a:gd name="connsiteY2998" fmla="*/ 3365085 h 6303163"/>
                <a:gd name="connsiteX2999" fmla="*/ 3771307 w 6303242"/>
                <a:gd name="connsiteY2999" fmla="*/ 3391200 h 6303163"/>
                <a:gd name="connsiteX3000" fmla="*/ 3781101 w 6303242"/>
                <a:gd name="connsiteY3000" fmla="*/ 3423263 h 6303163"/>
                <a:gd name="connsiteX3001" fmla="*/ 3785102 w 6303242"/>
                <a:gd name="connsiteY3001" fmla="*/ 3403444 h 6303163"/>
                <a:gd name="connsiteX3002" fmla="*/ 3823460 w 6303242"/>
                <a:gd name="connsiteY3002" fmla="*/ 3365085 h 6303163"/>
                <a:gd name="connsiteX3003" fmla="*/ 3843280 w 6303242"/>
                <a:gd name="connsiteY3003" fmla="*/ 3361084 h 6303163"/>
                <a:gd name="connsiteX3004" fmla="*/ 3811217 w 6303242"/>
                <a:gd name="connsiteY3004" fmla="*/ 3351290 h 6303163"/>
                <a:gd name="connsiteX3005" fmla="*/ 3785102 w 6303242"/>
                <a:gd name="connsiteY3005" fmla="*/ 3319577 h 6303163"/>
                <a:gd name="connsiteX3006" fmla="*/ 2801673 w 6303242"/>
                <a:gd name="connsiteY3006" fmla="*/ 3301868 h 6303163"/>
                <a:gd name="connsiteX3007" fmla="*/ 2798097 w 6303242"/>
                <a:gd name="connsiteY3007" fmla="*/ 3319577 h 6303163"/>
                <a:gd name="connsiteX3008" fmla="*/ 2771983 w 6303242"/>
                <a:gd name="connsiteY3008" fmla="*/ 3351290 h 6303163"/>
                <a:gd name="connsiteX3009" fmla="*/ 2739920 w 6303242"/>
                <a:gd name="connsiteY3009" fmla="*/ 3361084 h 6303163"/>
                <a:gd name="connsiteX3010" fmla="*/ 2759739 w 6303242"/>
                <a:gd name="connsiteY3010" fmla="*/ 3365085 h 6303163"/>
                <a:gd name="connsiteX3011" fmla="*/ 2791452 w 6303242"/>
                <a:gd name="connsiteY3011" fmla="*/ 3391200 h 6303163"/>
                <a:gd name="connsiteX3012" fmla="*/ 2801246 w 6303242"/>
                <a:gd name="connsiteY3012" fmla="*/ 3423265 h 6303163"/>
                <a:gd name="connsiteX3013" fmla="*/ 2805248 w 6303242"/>
                <a:gd name="connsiteY3013" fmla="*/ 3403444 h 6303163"/>
                <a:gd name="connsiteX3014" fmla="*/ 2843607 w 6303242"/>
                <a:gd name="connsiteY3014" fmla="*/ 3365085 h 6303163"/>
                <a:gd name="connsiteX3015" fmla="*/ 2863426 w 6303242"/>
                <a:gd name="connsiteY3015" fmla="*/ 3361084 h 6303163"/>
                <a:gd name="connsiteX3016" fmla="*/ 2831363 w 6303242"/>
                <a:gd name="connsiteY3016" fmla="*/ 3351290 h 6303163"/>
                <a:gd name="connsiteX3017" fmla="*/ 2805248 w 6303242"/>
                <a:gd name="connsiteY3017" fmla="*/ 3319577 h 6303163"/>
                <a:gd name="connsiteX3018" fmla="*/ 2451725 w 6303242"/>
                <a:gd name="connsiteY3018" fmla="*/ 3219442 h 6303163"/>
                <a:gd name="connsiteX3019" fmla="*/ 2523804 w 6303242"/>
                <a:gd name="connsiteY3019" fmla="*/ 3291521 h 6303163"/>
                <a:gd name="connsiteX3020" fmla="*/ 2451725 w 6303242"/>
                <a:gd name="connsiteY3020" fmla="*/ 3363600 h 6303163"/>
                <a:gd name="connsiteX3021" fmla="*/ 2379646 w 6303242"/>
                <a:gd name="connsiteY3021" fmla="*/ 3291521 h 6303163"/>
                <a:gd name="connsiteX3022" fmla="*/ 2451725 w 6303242"/>
                <a:gd name="connsiteY3022" fmla="*/ 3219442 h 6303163"/>
                <a:gd name="connsiteX3023" fmla="*/ 1821818 w 6303242"/>
                <a:gd name="connsiteY3023" fmla="*/ 3161892 h 6303163"/>
                <a:gd name="connsiteX3024" fmla="*/ 1818244 w 6303242"/>
                <a:gd name="connsiteY3024" fmla="*/ 3179598 h 6303163"/>
                <a:gd name="connsiteX3025" fmla="*/ 1792129 w 6303242"/>
                <a:gd name="connsiteY3025" fmla="*/ 3211311 h 6303163"/>
                <a:gd name="connsiteX3026" fmla="*/ 1760066 w 6303242"/>
                <a:gd name="connsiteY3026" fmla="*/ 3221105 h 6303163"/>
                <a:gd name="connsiteX3027" fmla="*/ 1779885 w 6303242"/>
                <a:gd name="connsiteY3027" fmla="*/ 3225106 h 6303163"/>
                <a:gd name="connsiteX3028" fmla="*/ 1811598 w 6303242"/>
                <a:gd name="connsiteY3028" fmla="*/ 3251221 h 6303163"/>
                <a:gd name="connsiteX3029" fmla="*/ 1821392 w 6303242"/>
                <a:gd name="connsiteY3029" fmla="*/ 3283284 h 6303163"/>
                <a:gd name="connsiteX3030" fmla="*/ 1825393 w 6303242"/>
                <a:gd name="connsiteY3030" fmla="*/ 3263465 h 6303163"/>
                <a:gd name="connsiteX3031" fmla="*/ 1863752 w 6303242"/>
                <a:gd name="connsiteY3031" fmla="*/ 3225106 h 6303163"/>
                <a:gd name="connsiteX3032" fmla="*/ 1883571 w 6303242"/>
                <a:gd name="connsiteY3032" fmla="*/ 3221105 h 6303163"/>
                <a:gd name="connsiteX3033" fmla="*/ 1851508 w 6303242"/>
                <a:gd name="connsiteY3033" fmla="*/ 3211311 h 6303163"/>
                <a:gd name="connsiteX3034" fmla="*/ 1825393 w 6303242"/>
                <a:gd name="connsiteY3034" fmla="*/ 3179598 h 6303163"/>
                <a:gd name="connsiteX3035" fmla="*/ 422026 w 6303242"/>
                <a:gd name="connsiteY3035" fmla="*/ 3161892 h 6303163"/>
                <a:gd name="connsiteX3036" fmla="*/ 418452 w 6303242"/>
                <a:gd name="connsiteY3036" fmla="*/ 3179598 h 6303163"/>
                <a:gd name="connsiteX3037" fmla="*/ 392337 w 6303242"/>
                <a:gd name="connsiteY3037" fmla="*/ 3211311 h 6303163"/>
                <a:gd name="connsiteX3038" fmla="*/ 360274 w 6303242"/>
                <a:gd name="connsiteY3038" fmla="*/ 3221105 h 6303163"/>
                <a:gd name="connsiteX3039" fmla="*/ 380093 w 6303242"/>
                <a:gd name="connsiteY3039" fmla="*/ 3225106 h 6303163"/>
                <a:gd name="connsiteX3040" fmla="*/ 411806 w 6303242"/>
                <a:gd name="connsiteY3040" fmla="*/ 3251221 h 6303163"/>
                <a:gd name="connsiteX3041" fmla="*/ 421600 w 6303242"/>
                <a:gd name="connsiteY3041" fmla="*/ 3283284 h 6303163"/>
                <a:gd name="connsiteX3042" fmla="*/ 425601 w 6303242"/>
                <a:gd name="connsiteY3042" fmla="*/ 3263465 h 6303163"/>
                <a:gd name="connsiteX3043" fmla="*/ 463960 w 6303242"/>
                <a:gd name="connsiteY3043" fmla="*/ 3225106 h 6303163"/>
                <a:gd name="connsiteX3044" fmla="*/ 483779 w 6303242"/>
                <a:gd name="connsiteY3044" fmla="*/ 3221105 h 6303163"/>
                <a:gd name="connsiteX3045" fmla="*/ 451716 w 6303242"/>
                <a:gd name="connsiteY3045" fmla="*/ 3211311 h 6303163"/>
                <a:gd name="connsiteX3046" fmla="*/ 425601 w 6303242"/>
                <a:gd name="connsiteY3046" fmla="*/ 3179598 h 6303163"/>
                <a:gd name="connsiteX3047" fmla="*/ 562006 w 6303242"/>
                <a:gd name="connsiteY3047" fmla="*/ 3161889 h 6303163"/>
                <a:gd name="connsiteX3048" fmla="*/ 558430 w 6303242"/>
                <a:gd name="connsiteY3048" fmla="*/ 3179598 h 6303163"/>
                <a:gd name="connsiteX3049" fmla="*/ 532316 w 6303242"/>
                <a:gd name="connsiteY3049" fmla="*/ 3211311 h 6303163"/>
                <a:gd name="connsiteX3050" fmla="*/ 500253 w 6303242"/>
                <a:gd name="connsiteY3050" fmla="*/ 3221105 h 6303163"/>
                <a:gd name="connsiteX3051" fmla="*/ 520072 w 6303242"/>
                <a:gd name="connsiteY3051" fmla="*/ 3225106 h 6303163"/>
                <a:gd name="connsiteX3052" fmla="*/ 551785 w 6303242"/>
                <a:gd name="connsiteY3052" fmla="*/ 3251221 h 6303163"/>
                <a:gd name="connsiteX3053" fmla="*/ 561579 w 6303242"/>
                <a:gd name="connsiteY3053" fmla="*/ 3283286 h 6303163"/>
                <a:gd name="connsiteX3054" fmla="*/ 565581 w 6303242"/>
                <a:gd name="connsiteY3054" fmla="*/ 3263465 h 6303163"/>
                <a:gd name="connsiteX3055" fmla="*/ 603940 w 6303242"/>
                <a:gd name="connsiteY3055" fmla="*/ 3225106 h 6303163"/>
                <a:gd name="connsiteX3056" fmla="*/ 623759 w 6303242"/>
                <a:gd name="connsiteY3056" fmla="*/ 3221105 h 6303163"/>
                <a:gd name="connsiteX3057" fmla="*/ 591696 w 6303242"/>
                <a:gd name="connsiteY3057" fmla="*/ 3211311 h 6303163"/>
                <a:gd name="connsiteX3058" fmla="*/ 565581 w 6303242"/>
                <a:gd name="connsiteY3058" fmla="*/ 3179598 h 6303163"/>
                <a:gd name="connsiteX3059" fmla="*/ 911954 w 6303242"/>
                <a:gd name="connsiteY3059" fmla="*/ 3079496 h 6303163"/>
                <a:gd name="connsiteX3060" fmla="*/ 984033 w 6303242"/>
                <a:gd name="connsiteY3060" fmla="*/ 3151579 h 6303163"/>
                <a:gd name="connsiteX3061" fmla="*/ 911954 w 6303242"/>
                <a:gd name="connsiteY3061" fmla="*/ 3223621 h 6303163"/>
                <a:gd name="connsiteX3062" fmla="*/ 839875 w 6303242"/>
                <a:gd name="connsiteY3062" fmla="*/ 3151579 h 6303163"/>
                <a:gd name="connsiteX3063" fmla="*/ 911954 w 6303242"/>
                <a:gd name="connsiteY3063" fmla="*/ 3079496 h 6303163"/>
                <a:gd name="connsiteX3064" fmla="*/ 5391288 w 6303242"/>
                <a:gd name="connsiteY3064" fmla="*/ 3079495 h 6303163"/>
                <a:gd name="connsiteX3065" fmla="*/ 5463367 w 6303242"/>
                <a:gd name="connsiteY3065" fmla="*/ 3151577 h 6303163"/>
                <a:gd name="connsiteX3066" fmla="*/ 5391288 w 6303242"/>
                <a:gd name="connsiteY3066" fmla="*/ 3223621 h 6303163"/>
                <a:gd name="connsiteX3067" fmla="*/ 5319209 w 6303242"/>
                <a:gd name="connsiteY3067" fmla="*/ 3151577 h 6303163"/>
                <a:gd name="connsiteX3068" fmla="*/ 5391288 w 6303242"/>
                <a:gd name="connsiteY3068" fmla="*/ 3079495 h 6303163"/>
                <a:gd name="connsiteX3069" fmla="*/ 3151621 w 6303242"/>
                <a:gd name="connsiteY3069" fmla="*/ 3079495 h 6303163"/>
                <a:gd name="connsiteX3070" fmla="*/ 3223700 w 6303242"/>
                <a:gd name="connsiteY3070" fmla="*/ 3151577 h 6303163"/>
                <a:gd name="connsiteX3071" fmla="*/ 3151621 w 6303242"/>
                <a:gd name="connsiteY3071" fmla="*/ 3223621 h 6303163"/>
                <a:gd name="connsiteX3072" fmla="*/ 3079542 w 6303242"/>
                <a:gd name="connsiteY3072" fmla="*/ 3151577 h 6303163"/>
                <a:gd name="connsiteX3073" fmla="*/ 3151621 w 6303242"/>
                <a:gd name="connsiteY3073" fmla="*/ 3079495 h 6303163"/>
                <a:gd name="connsiteX3074" fmla="*/ 2311746 w 6303242"/>
                <a:gd name="connsiteY3074" fmla="*/ 3079495 h 6303163"/>
                <a:gd name="connsiteX3075" fmla="*/ 2383825 w 6303242"/>
                <a:gd name="connsiteY3075" fmla="*/ 3151577 h 6303163"/>
                <a:gd name="connsiteX3076" fmla="*/ 2311746 w 6303242"/>
                <a:gd name="connsiteY3076" fmla="*/ 3223621 h 6303163"/>
                <a:gd name="connsiteX3077" fmla="*/ 2239667 w 6303242"/>
                <a:gd name="connsiteY3077" fmla="*/ 3151577 h 6303163"/>
                <a:gd name="connsiteX3078" fmla="*/ 2311746 w 6303242"/>
                <a:gd name="connsiteY3078" fmla="*/ 3079495 h 6303163"/>
                <a:gd name="connsiteX3079" fmla="*/ 1821818 w 6303242"/>
                <a:gd name="connsiteY3079" fmla="*/ 3021956 h 6303163"/>
                <a:gd name="connsiteX3080" fmla="*/ 1818244 w 6303242"/>
                <a:gd name="connsiteY3080" fmla="*/ 3039665 h 6303163"/>
                <a:gd name="connsiteX3081" fmla="*/ 1792129 w 6303242"/>
                <a:gd name="connsiteY3081" fmla="*/ 3071369 h 6303163"/>
                <a:gd name="connsiteX3082" fmla="*/ 1760069 w 6303242"/>
                <a:gd name="connsiteY3082" fmla="*/ 3081160 h 6303163"/>
                <a:gd name="connsiteX3083" fmla="*/ 1779885 w 6303242"/>
                <a:gd name="connsiteY3083" fmla="*/ 3085158 h 6303163"/>
                <a:gd name="connsiteX3084" fmla="*/ 1811598 w 6303242"/>
                <a:gd name="connsiteY3084" fmla="*/ 3111269 h 6303163"/>
                <a:gd name="connsiteX3085" fmla="*/ 1821392 w 6303242"/>
                <a:gd name="connsiteY3085" fmla="*/ 3143323 h 6303163"/>
                <a:gd name="connsiteX3086" fmla="*/ 1825393 w 6303242"/>
                <a:gd name="connsiteY3086" fmla="*/ 3123511 h 6303163"/>
                <a:gd name="connsiteX3087" fmla="*/ 1863752 w 6303242"/>
                <a:gd name="connsiteY3087" fmla="*/ 3085158 h 6303163"/>
                <a:gd name="connsiteX3088" fmla="*/ 1883567 w 6303242"/>
                <a:gd name="connsiteY3088" fmla="*/ 3081159 h 6303163"/>
                <a:gd name="connsiteX3089" fmla="*/ 1851508 w 6303242"/>
                <a:gd name="connsiteY3089" fmla="*/ 3071369 h 6303163"/>
                <a:gd name="connsiteX3090" fmla="*/ 1825393 w 6303242"/>
                <a:gd name="connsiteY3090" fmla="*/ 3039665 h 6303163"/>
                <a:gd name="connsiteX3091" fmla="*/ 562006 w 6303242"/>
                <a:gd name="connsiteY3091" fmla="*/ 3021956 h 6303163"/>
                <a:gd name="connsiteX3092" fmla="*/ 558430 w 6303242"/>
                <a:gd name="connsiteY3092" fmla="*/ 3039666 h 6303163"/>
                <a:gd name="connsiteX3093" fmla="*/ 532316 w 6303242"/>
                <a:gd name="connsiteY3093" fmla="*/ 3071369 h 6303163"/>
                <a:gd name="connsiteX3094" fmla="*/ 500255 w 6303242"/>
                <a:gd name="connsiteY3094" fmla="*/ 3081159 h 6303163"/>
                <a:gd name="connsiteX3095" fmla="*/ 520072 w 6303242"/>
                <a:gd name="connsiteY3095" fmla="*/ 3085158 h 6303163"/>
                <a:gd name="connsiteX3096" fmla="*/ 551785 w 6303242"/>
                <a:gd name="connsiteY3096" fmla="*/ 3111269 h 6303163"/>
                <a:gd name="connsiteX3097" fmla="*/ 561579 w 6303242"/>
                <a:gd name="connsiteY3097" fmla="*/ 3143324 h 6303163"/>
                <a:gd name="connsiteX3098" fmla="*/ 565581 w 6303242"/>
                <a:gd name="connsiteY3098" fmla="*/ 3123511 h 6303163"/>
                <a:gd name="connsiteX3099" fmla="*/ 603940 w 6303242"/>
                <a:gd name="connsiteY3099" fmla="*/ 3085158 h 6303163"/>
                <a:gd name="connsiteX3100" fmla="*/ 623757 w 6303242"/>
                <a:gd name="connsiteY3100" fmla="*/ 3081159 h 6303163"/>
                <a:gd name="connsiteX3101" fmla="*/ 591696 w 6303242"/>
                <a:gd name="connsiteY3101" fmla="*/ 3071369 h 6303163"/>
                <a:gd name="connsiteX3102" fmla="*/ 565581 w 6303242"/>
                <a:gd name="connsiteY3102" fmla="*/ 3039666 h 6303163"/>
                <a:gd name="connsiteX3103" fmla="*/ 5881215 w 6303242"/>
                <a:gd name="connsiteY3103" fmla="*/ 3021953 h 6303163"/>
                <a:gd name="connsiteX3104" fmla="*/ 5877640 w 6303242"/>
                <a:gd name="connsiteY3104" fmla="*/ 3039664 h 6303163"/>
                <a:gd name="connsiteX3105" fmla="*/ 5811225 w 6303242"/>
                <a:gd name="connsiteY3105" fmla="*/ 3083674 h 6303163"/>
                <a:gd name="connsiteX3106" fmla="*/ 5744810 w 6303242"/>
                <a:gd name="connsiteY3106" fmla="*/ 3039664 h 6303163"/>
                <a:gd name="connsiteX3107" fmla="*/ 5741235 w 6303242"/>
                <a:gd name="connsiteY3107" fmla="*/ 3021956 h 6303163"/>
                <a:gd name="connsiteX3108" fmla="*/ 5737661 w 6303242"/>
                <a:gd name="connsiteY3108" fmla="*/ 3039664 h 6303163"/>
                <a:gd name="connsiteX3109" fmla="*/ 5711546 w 6303242"/>
                <a:gd name="connsiteY3109" fmla="*/ 3071368 h 6303163"/>
                <a:gd name="connsiteX3110" fmla="*/ 5679486 w 6303242"/>
                <a:gd name="connsiteY3110" fmla="*/ 3081158 h 6303163"/>
                <a:gd name="connsiteX3111" fmla="*/ 5699302 w 6303242"/>
                <a:gd name="connsiteY3111" fmla="*/ 3085158 h 6303163"/>
                <a:gd name="connsiteX3112" fmla="*/ 5743325 w 6303242"/>
                <a:gd name="connsiteY3112" fmla="*/ 3151577 h 6303163"/>
                <a:gd name="connsiteX3113" fmla="*/ 5699302 w 6303242"/>
                <a:gd name="connsiteY3113" fmla="*/ 3217957 h 6303163"/>
                <a:gd name="connsiteX3114" fmla="*/ 5681596 w 6303242"/>
                <a:gd name="connsiteY3114" fmla="*/ 3221531 h 6303163"/>
                <a:gd name="connsiteX3115" fmla="*/ 5699302 w 6303242"/>
                <a:gd name="connsiteY3115" fmla="*/ 3225106 h 6303163"/>
                <a:gd name="connsiteX3116" fmla="*/ 5731015 w 6303242"/>
                <a:gd name="connsiteY3116" fmla="*/ 3251221 h 6303163"/>
                <a:gd name="connsiteX3117" fmla="*/ 5740809 w 6303242"/>
                <a:gd name="connsiteY3117" fmla="*/ 3283284 h 6303163"/>
                <a:gd name="connsiteX3118" fmla="*/ 5744810 w 6303242"/>
                <a:gd name="connsiteY3118" fmla="*/ 3263464 h 6303163"/>
                <a:gd name="connsiteX3119" fmla="*/ 5811225 w 6303242"/>
                <a:gd name="connsiteY3119" fmla="*/ 3219442 h 6303163"/>
                <a:gd name="connsiteX3120" fmla="*/ 5877640 w 6303242"/>
                <a:gd name="connsiteY3120" fmla="*/ 3263465 h 6303163"/>
                <a:gd name="connsiteX3121" fmla="*/ 5881215 w 6303242"/>
                <a:gd name="connsiteY3121" fmla="*/ 3281174 h 6303163"/>
                <a:gd name="connsiteX3122" fmla="*/ 5884790 w 6303242"/>
                <a:gd name="connsiteY3122" fmla="*/ 3263465 h 6303163"/>
                <a:gd name="connsiteX3123" fmla="*/ 5923149 w 6303242"/>
                <a:gd name="connsiteY3123" fmla="*/ 3225106 h 6303163"/>
                <a:gd name="connsiteX3124" fmla="*/ 5940855 w 6303242"/>
                <a:gd name="connsiteY3124" fmla="*/ 3221531 h 6303163"/>
                <a:gd name="connsiteX3125" fmla="*/ 5923149 w 6303242"/>
                <a:gd name="connsiteY3125" fmla="*/ 3217957 h 6303163"/>
                <a:gd name="connsiteX3126" fmla="*/ 5879126 w 6303242"/>
                <a:gd name="connsiteY3126" fmla="*/ 3151577 h 6303163"/>
                <a:gd name="connsiteX3127" fmla="*/ 5923149 w 6303242"/>
                <a:gd name="connsiteY3127" fmla="*/ 3085158 h 6303163"/>
                <a:gd name="connsiteX3128" fmla="*/ 5942965 w 6303242"/>
                <a:gd name="connsiteY3128" fmla="*/ 3081158 h 6303163"/>
                <a:gd name="connsiteX3129" fmla="*/ 5910905 w 6303242"/>
                <a:gd name="connsiteY3129" fmla="*/ 3071368 h 6303163"/>
                <a:gd name="connsiteX3130" fmla="*/ 5884790 w 6303242"/>
                <a:gd name="connsiteY3130" fmla="*/ 3039664 h 6303163"/>
                <a:gd name="connsiteX3131" fmla="*/ 3641548 w 6303242"/>
                <a:gd name="connsiteY3131" fmla="*/ 3021953 h 6303163"/>
                <a:gd name="connsiteX3132" fmla="*/ 3637972 w 6303242"/>
                <a:gd name="connsiteY3132" fmla="*/ 3039664 h 6303163"/>
                <a:gd name="connsiteX3133" fmla="*/ 3571558 w 6303242"/>
                <a:gd name="connsiteY3133" fmla="*/ 3083674 h 6303163"/>
                <a:gd name="connsiteX3134" fmla="*/ 3505143 w 6303242"/>
                <a:gd name="connsiteY3134" fmla="*/ 3039664 h 6303163"/>
                <a:gd name="connsiteX3135" fmla="*/ 3501568 w 6303242"/>
                <a:gd name="connsiteY3135" fmla="*/ 3021956 h 6303163"/>
                <a:gd name="connsiteX3136" fmla="*/ 3497993 w 6303242"/>
                <a:gd name="connsiteY3136" fmla="*/ 3039664 h 6303163"/>
                <a:gd name="connsiteX3137" fmla="*/ 3471879 w 6303242"/>
                <a:gd name="connsiteY3137" fmla="*/ 3071368 h 6303163"/>
                <a:gd name="connsiteX3138" fmla="*/ 3439818 w 6303242"/>
                <a:gd name="connsiteY3138" fmla="*/ 3081158 h 6303163"/>
                <a:gd name="connsiteX3139" fmla="*/ 3459635 w 6303242"/>
                <a:gd name="connsiteY3139" fmla="*/ 3085158 h 6303163"/>
                <a:gd name="connsiteX3140" fmla="*/ 3503658 w 6303242"/>
                <a:gd name="connsiteY3140" fmla="*/ 3151577 h 6303163"/>
                <a:gd name="connsiteX3141" fmla="*/ 3459635 w 6303242"/>
                <a:gd name="connsiteY3141" fmla="*/ 3217957 h 6303163"/>
                <a:gd name="connsiteX3142" fmla="*/ 3441928 w 6303242"/>
                <a:gd name="connsiteY3142" fmla="*/ 3221531 h 6303163"/>
                <a:gd name="connsiteX3143" fmla="*/ 3459635 w 6303242"/>
                <a:gd name="connsiteY3143" fmla="*/ 3225106 h 6303163"/>
                <a:gd name="connsiteX3144" fmla="*/ 3503658 w 6303242"/>
                <a:gd name="connsiteY3144" fmla="*/ 3291521 h 6303163"/>
                <a:gd name="connsiteX3145" fmla="*/ 3459635 w 6303242"/>
                <a:gd name="connsiteY3145" fmla="*/ 3357936 h 6303163"/>
                <a:gd name="connsiteX3146" fmla="*/ 3441928 w 6303242"/>
                <a:gd name="connsiteY3146" fmla="*/ 3361510 h 6303163"/>
                <a:gd name="connsiteX3147" fmla="*/ 3459635 w 6303242"/>
                <a:gd name="connsiteY3147" fmla="*/ 3365085 h 6303163"/>
                <a:gd name="connsiteX3148" fmla="*/ 3491348 w 6303242"/>
                <a:gd name="connsiteY3148" fmla="*/ 3391200 h 6303163"/>
                <a:gd name="connsiteX3149" fmla="*/ 3501142 w 6303242"/>
                <a:gd name="connsiteY3149" fmla="*/ 3423263 h 6303163"/>
                <a:gd name="connsiteX3150" fmla="*/ 3505143 w 6303242"/>
                <a:gd name="connsiteY3150" fmla="*/ 3403443 h 6303163"/>
                <a:gd name="connsiteX3151" fmla="*/ 3571558 w 6303242"/>
                <a:gd name="connsiteY3151" fmla="*/ 3359421 h 6303163"/>
                <a:gd name="connsiteX3152" fmla="*/ 3637972 w 6303242"/>
                <a:gd name="connsiteY3152" fmla="*/ 3403444 h 6303163"/>
                <a:gd name="connsiteX3153" fmla="*/ 3641548 w 6303242"/>
                <a:gd name="connsiteY3153" fmla="*/ 3421153 h 6303163"/>
                <a:gd name="connsiteX3154" fmla="*/ 3645123 w 6303242"/>
                <a:gd name="connsiteY3154" fmla="*/ 3403444 h 6303163"/>
                <a:gd name="connsiteX3155" fmla="*/ 3683482 w 6303242"/>
                <a:gd name="connsiteY3155" fmla="*/ 3365085 h 6303163"/>
                <a:gd name="connsiteX3156" fmla="*/ 3701188 w 6303242"/>
                <a:gd name="connsiteY3156" fmla="*/ 3361510 h 6303163"/>
                <a:gd name="connsiteX3157" fmla="*/ 3683482 w 6303242"/>
                <a:gd name="connsiteY3157" fmla="*/ 3357936 h 6303163"/>
                <a:gd name="connsiteX3158" fmla="*/ 3639459 w 6303242"/>
                <a:gd name="connsiteY3158" fmla="*/ 3291521 h 6303163"/>
                <a:gd name="connsiteX3159" fmla="*/ 3683482 w 6303242"/>
                <a:gd name="connsiteY3159" fmla="*/ 3225106 h 6303163"/>
                <a:gd name="connsiteX3160" fmla="*/ 3701188 w 6303242"/>
                <a:gd name="connsiteY3160" fmla="*/ 3221531 h 6303163"/>
                <a:gd name="connsiteX3161" fmla="*/ 3683482 w 6303242"/>
                <a:gd name="connsiteY3161" fmla="*/ 3217957 h 6303163"/>
                <a:gd name="connsiteX3162" fmla="*/ 3639459 w 6303242"/>
                <a:gd name="connsiteY3162" fmla="*/ 3151577 h 6303163"/>
                <a:gd name="connsiteX3163" fmla="*/ 3683482 w 6303242"/>
                <a:gd name="connsiteY3163" fmla="*/ 3085158 h 6303163"/>
                <a:gd name="connsiteX3164" fmla="*/ 3703298 w 6303242"/>
                <a:gd name="connsiteY3164" fmla="*/ 3081158 h 6303163"/>
                <a:gd name="connsiteX3165" fmla="*/ 3671238 w 6303242"/>
                <a:gd name="connsiteY3165" fmla="*/ 3071368 h 6303163"/>
                <a:gd name="connsiteX3166" fmla="*/ 3645123 w 6303242"/>
                <a:gd name="connsiteY3166" fmla="*/ 3039664 h 6303163"/>
                <a:gd name="connsiteX3167" fmla="*/ 6231163 w 6303242"/>
                <a:gd name="connsiteY3167" fmla="*/ 2939520 h 6303163"/>
                <a:gd name="connsiteX3168" fmla="*/ 6303242 w 6303242"/>
                <a:gd name="connsiteY3168" fmla="*/ 3011616 h 6303163"/>
                <a:gd name="connsiteX3169" fmla="*/ 6231163 w 6303242"/>
                <a:gd name="connsiteY3169" fmla="*/ 3083674 h 6303163"/>
                <a:gd name="connsiteX3170" fmla="*/ 6159084 w 6303242"/>
                <a:gd name="connsiteY3170" fmla="*/ 3011616 h 6303163"/>
                <a:gd name="connsiteX3171" fmla="*/ 6231163 w 6303242"/>
                <a:gd name="connsiteY3171" fmla="*/ 2939520 h 6303163"/>
                <a:gd name="connsiteX3172" fmla="*/ 4131475 w 6303242"/>
                <a:gd name="connsiteY3172" fmla="*/ 2939520 h 6303163"/>
                <a:gd name="connsiteX3173" fmla="*/ 4203554 w 6303242"/>
                <a:gd name="connsiteY3173" fmla="*/ 3011616 h 6303163"/>
                <a:gd name="connsiteX3174" fmla="*/ 4131475 w 6303242"/>
                <a:gd name="connsiteY3174" fmla="*/ 3083674 h 6303163"/>
                <a:gd name="connsiteX3175" fmla="*/ 4059396 w 6303242"/>
                <a:gd name="connsiteY3175" fmla="*/ 3011616 h 6303163"/>
                <a:gd name="connsiteX3176" fmla="*/ 4131475 w 6303242"/>
                <a:gd name="connsiteY3176" fmla="*/ 2939520 h 6303163"/>
                <a:gd name="connsiteX3177" fmla="*/ 2521714 w 6303242"/>
                <a:gd name="connsiteY3177" fmla="*/ 2881976 h 6303163"/>
                <a:gd name="connsiteX3178" fmla="*/ 2518140 w 6303242"/>
                <a:gd name="connsiteY3178" fmla="*/ 2899678 h 6303163"/>
                <a:gd name="connsiteX3179" fmla="*/ 2492025 w 6303242"/>
                <a:gd name="connsiteY3179" fmla="*/ 2931393 h 6303163"/>
                <a:gd name="connsiteX3180" fmla="*/ 2459964 w 6303242"/>
                <a:gd name="connsiteY3180" fmla="*/ 2941186 h 6303163"/>
                <a:gd name="connsiteX3181" fmla="*/ 2479781 w 6303242"/>
                <a:gd name="connsiteY3181" fmla="*/ 2945186 h 6303163"/>
                <a:gd name="connsiteX3182" fmla="*/ 2511494 w 6303242"/>
                <a:gd name="connsiteY3182" fmla="*/ 2971304 h 6303163"/>
                <a:gd name="connsiteX3183" fmla="*/ 2521288 w 6303242"/>
                <a:gd name="connsiteY3183" fmla="*/ 3003360 h 6303163"/>
                <a:gd name="connsiteX3184" fmla="*/ 2525289 w 6303242"/>
                <a:gd name="connsiteY3184" fmla="*/ 2983548 h 6303163"/>
                <a:gd name="connsiteX3185" fmla="*/ 2563648 w 6303242"/>
                <a:gd name="connsiteY3185" fmla="*/ 2945186 h 6303163"/>
                <a:gd name="connsiteX3186" fmla="*/ 2583464 w 6303242"/>
                <a:gd name="connsiteY3186" fmla="*/ 2941186 h 6303163"/>
                <a:gd name="connsiteX3187" fmla="*/ 2551404 w 6303242"/>
                <a:gd name="connsiteY3187" fmla="*/ 2931393 h 6303163"/>
                <a:gd name="connsiteX3188" fmla="*/ 2525289 w 6303242"/>
                <a:gd name="connsiteY3188" fmla="*/ 2899678 h 6303163"/>
                <a:gd name="connsiteX3189" fmla="*/ 701985 w 6303242"/>
                <a:gd name="connsiteY3189" fmla="*/ 2881976 h 6303163"/>
                <a:gd name="connsiteX3190" fmla="*/ 698410 w 6303242"/>
                <a:gd name="connsiteY3190" fmla="*/ 2899681 h 6303163"/>
                <a:gd name="connsiteX3191" fmla="*/ 672296 w 6303242"/>
                <a:gd name="connsiteY3191" fmla="*/ 2931394 h 6303163"/>
                <a:gd name="connsiteX3192" fmla="*/ 640238 w 6303242"/>
                <a:gd name="connsiteY3192" fmla="*/ 2941186 h 6303163"/>
                <a:gd name="connsiteX3193" fmla="*/ 660052 w 6303242"/>
                <a:gd name="connsiteY3193" fmla="*/ 2945186 h 6303163"/>
                <a:gd name="connsiteX3194" fmla="*/ 704075 w 6303242"/>
                <a:gd name="connsiteY3194" fmla="*/ 3011617 h 6303163"/>
                <a:gd name="connsiteX3195" fmla="*/ 660052 w 6303242"/>
                <a:gd name="connsiteY3195" fmla="*/ 3078013 h 6303163"/>
                <a:gd name="connsiteX3196" fmla="*/ 642348 w 6303242"/>
                <a:gd name="connsiteY3196" fmla="*/ 3081585 h 6303163"/>
                <a:gd name="connsiteX3197" fmla="*/ 660052 w 6303242"/>
                <a:gd name="connsiteY3197" fmla="*/ 3085158 h 6303163"/>
                <a:gd name="connsiteX3198" fmla="*/ 704075 w 6303242"/>
                <a:gd name="connsiteY3198" fmla="*/ 3151579 h 6303163"/>
                <a:gd name="connsiteX3199" fmla="*/ 660052 w 6303242"/>
                <a:gd name="connsiteY3199" fmla="*/ 3217957 h 6303163"/>
                <a:gd name="connsiteX3200" fmla="*/ 642345 w 6303242"/>
                <a:gd name="connsiteY3200" fmla="*/ 3221531 h 6303163"/>
                <a:gd name="connsiteX3201" fmla="*/ 660052 w 6303242"/>
                <a:gd name="connsiteY3201" fmla="*/ 3225106 h 6303163"/>
                <a:gd name="connsiteX3202" fmla="*/ 704075 w 6303242"/>
                <a:gd name="connsiteY3202" fmla="*/ 3291521 h 6303163"/>
                <a:gd name="connsiteX3203" fmla="*/ 660052 w 6303242"/>
                <a:gd name="connsiteY3203" fmla="*/ 3357936 h 6303163"/>
                <a:gd name="connsiteX3204" fmla="*/ 642345 w 6303242"/>
                <a:gd name="connsiteY3204" fmla="*/ 3361510 h 6303163"/>
                <a:gd name="connsiteX3205" fmla="*/ 660052 w 6303242"/>
                <a:gd name="connsiteY3205" fmla="*/ 3365085 h 6303163"/>
                <a:gd name="connsiteX3206" fmla="*/ 691765 w 6303242"/>
                <a:gd name="connsiteY3206" fmla="*/ 3391200 h 6303163"/>
                <a:gd name="connsiteX3207" fmla="*/ 701559 w 6303242"/>
                <a:gd name="connsiteY3207" fmla="*/ 3423263 h 6303163"/>
                <a:gd name="connsiteX3208" fmla="*/ 705560 w 6303242"/>
                <a:gd name="connsiteY3208" fmla="*/ 3403444 h 6303163"/>
                <a:gd name="connsiteX3209" fmla="*/ 771975 w 6303242"/>
                <a:gd name="connsiteY3209" fmla="*/ 3359421 h 6303163"/>
                <a:gd name="connsiteX3210" fmla="*/ 838390 w 6303242"/>
                <a:gd name="connsiteY3210" fmla="*/ 3403444 h 6303163"/>
                <a:gd name="connsiteX3211" fmla="*/ 841964 w 6303242"/>
                <a:gd name="connsiteY3211" fmla="*/ 3421150 h 6303163"/>
                <a:gd name="connsiteX3212" fmla="*/ 845539 w 6303242"/>
                <a:gd name="connsiteY3212" fmla="*/ 3403444 h 6303163"/>
                <a:gd name="connsiteX3213" fmla="*/ 911954 w 6303242"/>
                <a:gd name="connsiteY3213" fmla="*/ 3359421 h 6303163"/>
                <a:gd name="connsiteX3214" fmla="*/ 978368 w 6303242"/>
                <a:gd name="connsiteY3214" fmla="*/ 3403444 h 6303163"/>
                <a:gd name="connsiteX3215" fmla="*/ 981943 w 6303242"/>
                <a:gd name="connsiteY3215" fmla="*/ 3421150 h 6303163"/>
                <a:gd name="connsiteX3216" fmla="*/ 985518 w 6303242"/>
                <a:gd name="connsiteY3216" fmla="*/ 3403444 h 6303163"/>
                <a:gd name="connsiteX3217" fmla="*/ 1051933 w 6303242"/>
                <a:gd name="connsiteY3217" fmla="*/ 3359421 h 6303163"/>
                <a:gd name="connsiteX3218" fmla="*/ 1118348 w 6303242"/>
                <a:gd name="connsiteY3218" fmla="*/ 3403444 h 6303163"/>
                <a:gd name="connsiteX3219" fmla="*/ 1121922 w 6303242"/>
                <a:gd name="connsiteY3219" fmla="*/ 3421150 h 6303163"/>
                <a:gd name="connsiteX3220" fmla="*/ 1125497 w 6303242"/>
                <a:gd name="connsiteY3220" fmla="*/ 3403444 h 6303163"/>
                <a:gd name="connsiteX3221" fmla="*/ 1163856 w 6303242"/>
                <a:gd name="connsiteY3221" fmla="*/ 3365085 h 6303163"/>
                <a:gd name="connsiteX3222" fmla="*/ 1181562 w 6303242"/>
                <a:gd name="connsiteY3222" fmla="*/ 3361510 h 6303163"/>
                <a:gd name="connsiteX3223" fmla="*/ 1163856 w 6303242"/>
                <a:gd name="connsiteY3223" fmla="*/ 3357936 h 6303163"/>
                <a:gd name="connsiteX3224" fmla="*/ 1119833 w 6303242"/>
                <a:gd name="connsiteY3224" fmla="*/ 3291521 h 6303163"/>
                <a:gd name="connsiteX3225" fmla="*/ 1163856 w 6303242"/>
                <a:gd name="connsiteY3225" fmla="*/ 3225106 h 6303163"/>
                <a:gd name="connsiteX3226" fmla="*/ 1181562 w 6303242"/>
                <a:gd name="connsiteY3226" fmla="*/ 3221531 h 6303163"/>
                <a:gd name="connsiteX3227" fmla="*/ 1163856 w 6303242"/>
                <a:gd name="connsiteY3227" fmla="*/ 3217956 h 6303163"/>
                <a:gd name="connsiteX3228" fmla="*/ 1119833 w 6303242"/>
                <a:gd name="connsiteY3228" fmla="*/ 3151579 h 6303163"/>
                <a:gd name="connsiteX3229" fmla="*/ 1163856 w 6303242"/>
                <a:gd name="connsiteY3229" fmla="*/ 3085158 h 6303163"/>
                <a:gd name="connsiteX3230" fmla="*/ 1181558 w 6303242"/>
                <a:gd name="connsiteY3230" fmla="*/ 3081585 h 6303163"/>
                <a:gd name="connsiteX3231" fmla="*/ 1163856 w 6303242"/>
                <a:gd name="connsiteY3231" fmla="*/ 3078013 h 6303163"/>
                <a:gd name="connsiteX3232" fmla="*/ 1119833 w 6303242"/>
                <a:gd name="connsiteY3232" fmla="*/ 3011617 h 6303163"/>
                <a:gd name="connsiteX3233" fmla="*/ 1163856 w 6303242"/>
                <a:gd name="connsiteY3233" fmla="*/ 2945186 h 6303163"/>
                <a:gd name="connsiteX3234" fmla="*/ 1183672 w 6303242"/>
                <a:gd name="connsiteY3234" fmla="*/ 2941186 h 6303163"/>
                <a:gd name="connsiteX3235" fmla="*/ 1151612 w 6303242"/>
                <a:gd name="connsiteY3235" fmla="*/ 2931394 h 6303163"/>
                <a:gd name="connsiteX3236" fmla="*/ 1125497 w 6303242"/>
                <a:gd name="connsiteY3236" fmla="*/ 2899679 h 6303163"/>
                <a:gd name="connsiteX3237" fmla="*/ 1121922 w 6303242"/>
                <a:gd name="connsiteY3237" fmla="*/ 2881976 h 6303163"/>
                <a:gd name="connsiteX3238" fmla="*/ 1118348 w 6303242"/>
                <a:gd name="connsiteY3238" fmla="*/ 2899679 h 6303163"/>
                <a:gd name="connsiteX3239" fmla="*/ 1051933 w 6303242"/>
                <a:gd name="connsiteY3239" fmla="*/ 2943703 h 6303163"/>
                <a:gd name="connsiteX3240" fmla="*/ 985518 w 6303242"/>
                <a:gd name="connsiteY3240" fmla="*/ 2899679 h 6303163"/>
                <a:gd name="connsiteX3241" fmla="*/ 981943 w 6303242"/>
                <a:gd name="connsiteY3241" fmla="*/ 2881976 h 6303163"/>
                <a:gd name="connsiteX3242" fmla="*/ 978368 w 6303242"/>
                <a:gd name="connsiteY3242" fmla="*/ 2899679 h 6303163"/>
                <a:gd name="connsiteX3243" fmla="*/ 911954 w 6303242"/>
                <a:gd name="connsiteY3243" fmla="*/ 2943703 h 6303163"/>
                <a:gd name="connsiteX3244" fmla="*/ 845539 w 6303242"/>
                <a:gd name="connsiteY3244" fmla="*/ 2899679 h 6303163"/>
                <a:gd name="connsiteX3245" fmla="*/ 841964 w 6303242"/>
                <a:gd name="connsiteY3245" fmla="*/ 2881976 h 6303163"/>
                <a:gd name="connsiteX3246" fmla="*/ 838390 w 6303242"/>
                <a:gd name="connsiteY3246" fmla="*/ 2899679 h 6303163"/>
                <a:gd name="connsiteX3247" fmla="*/ 771975 w 6303242"/>
                <a:gd name="connsiteY3247" fmla="*/ 2943704 h 6303163"/>
                <a:gd name="connsiteX3248" fmla="*/ 705560 w 6303242"/>
                <a:gd name="connsiteY3248" fmla="*/ 2899681 h 6303163"/>
                <a:gd name="connsiteX3249" fmla="*/ 3221610 w 6303242"/>
                <a:gd name="connsiteY3249" fmla="*/ 2881975 h 6303163"/>
                <a:gd name="connsiteX3250" fmla="*/ 3218035 w 6303242"/>
                <a:gd name="connsiteY3250" fmla="*/ 2899678 h 6303163"/>
                <a:gd name="connsiteX3251" fmla="*/ 3151621 w 6303242"/>
                <a:gd name="connsiteY3251" fmla="*/ 2943703 h 6303163"/>
                <a:gd name="connsiteX3252" fmla="*/ 3085206 w 6303242"/>
                <a:gd name="connsiteY3252" fmla="*/ 2899678 h 6303163"/>
                <a:gd name="connsiteX3253" fmla="*/ 3081631 w 6303242"/>
                <a:gd name="connsiteY3253" fmla="*/ 2881976 h 6303163"/>
                <a:gd name="connsiteX3254" fmla="*/ 3078056 w 6303242"/>
                <a:gd name="connsiteY3254" fmla="*/ 2899678 h 6303163"/>
                <a:gd name="connsiteX3255" fmla="*/ 3011642 w 6303242"/>
                <a:gd name="connsiteY3255" fmla="*/ 2943703 h 6303163"/>
                <a:gd name="connsiteX3256" fmla="*/ 2945227 w 6303242"/>
                <a:gd name="connsiteY3256" fmla="*/ 2899678 h 6303163"/>
                <a:gd name="connsiteX3257" fmla="*/ 2941652 w 6303242"/>
                <a:gd name="connsiteY3257" fmla="*/ 2881976 h 6303163"/>
                <a:gd name="connsiteX3258" fmla="*/ 2938078 w 6303242"/>
                <a:gd name="connsiteY3258" fmla="*/ 2899678 h 6303163"/>
                <a:gd name="connsiteX3259" fmla="*/ 2911963 w 6303242"/>
                <a:gd name="connsiteY3259" fmla="*/ 2931393 h 6303163"/>
                <a:gd name="connsiteX3260" fmla="*/ 2879902 w 6303242"/>
                <a:gd name="connsiteY3260" fmla="*/ 2941186 h 6303163"/>
                <a:gd name="connsiteX3261" fmla="*/ 2899719 w 6303242"/>
                <a:gd name="connsiteY3261" fmla="*/ 2945186 h 6303163"/>
                <a:gd name="connsiteX3262" fmla="*/ 2943742 w 6303242"/>
                <a:gd name="connsiteY3262" fmla="*/ 3011616 h 6303163"/>
                <a:gd name="connsiteX3263" fmla="*/ 2899719 w 6303242"/>
                <a:gd name="connsiteY3263" fmla="*/ 3078013 h 6303163"/>
                <a:gd name="connsiteX3264" fmla="*/ 2882017 w 6303242"/>
                <a:gd name="connsiteY3264" fmla="*/ 3081585 h 6303163"/>
                <a:gd name="connsiteX3265" fmla="*/ 2899719 w 6303242"/>
                <a:gd name="connsiteY3265" fmla="*/ 3085158 h 6303163"/>
                <a:gd name="connsiteX3266" fmla="*/ 2943742 w 6303242"/>
                <a:gd name="connsiteY3266" fmla="*/ 3151577 h 6303163"/>
                <a:gd name="connsiteX3267" fmla="*/ 2899719 w 6303242"/>
                <a:gd name="connsiteY3267" fmla="*/ 3217956 h 6303163"/>
                <a:gd name="connsiteX3268" fmla="*/ 2882012 w 6303242"/>
                <a:gd name="connsiteY3268" fmla="*/ 3221531 h 6303163"/>
                <a:gd name="connsiteX3269" fmla="*/ 2899719 w 6303242"/>
                <a:gd name="connsiteY3269" fmla="*/ 3225106 h 6303163"/>
                <a:gd name="connsiteX3270" fmla="*/ 2943742 w 6303242"/>
                <a:gd name="connsiteY3270" fmla="*/ 3291521 h 6303163"/>
                <a:gd name="connsiteX3271" fmla="*/ 2899719 w 6303242"/>
                <a:gd name="connsiteY3271" fmla="*/ 3357936 h 6303163"/>
                <a:gd name="connsiteX3272" fmla="*/ 2882013 w 6303242"/>
                <a:gd name="connsiteY3272" fmla="*/ 3361510 h 6303163"/>
                <a:gd name="connsiteX3273" fmla="*/ 2899719 w 6303242"/>
                <a:gd name="connsiteY3273" fmla="*/ 3365085 h 6303163"/>
                <a:gd name="connsiteX3274" fmla="*/ 2931432 w 6303242"/>
                <a:gd name="connsiteY3274" fmla="*/ 3391200 h 6303163"/>
                <a:gd name="connsiteX3275" fmla="*/ 2941226 w 6303242"/>
                <a:gd name="connsiteY3275" fmla="*/ 3423263 h 6303163"/>
                <a:gd name="connsiteX3276" fmla="*/ 2945227 w 6303242"/>
                <a:gd name="connsiteY3276" fmla="*/ 3403444 h 6303163"/>
                <a:gd name="connsiteX3277" fmla="*/ 3011642 w 6303242"/>
                <a:gd name="connsiteY3277" fmla="*/ 3359421 h 6303163"/>
                <a:gd name="connsiteX3278" fmla="*/ 3078056 w 6303242"/>
                <a:gd name="connsiteY3278" fmla="*/ 3403444 h 6303163"/>
                <a:gd name="connsiteX3279" fmla="*/ 3081631 w 6303242"/>
                <a:gd name="connsiteY3279" fmla="*/ 3421150 h 6303163"/>
                <a:gd name="connsiteX3280" fmla="*/ 3085206 w 6303242"/>
                <a:gd name="connsiteY3280" fmla="*/ 3403444 h 6303163"/>
                <a:gd name="connsiteX3281" fmla="*/ 3151621 w 6303242"/>
                <a:gd name="connsiteY3281" fmla="*/ 3359421 h 6303163"/>
                <a:gd name="connsiteX3282" fmla="*/ 3218035 w 6303242"/>
                <a:gd name="connsiteY3282" fmla="*/ 3403444 h 6303163"/>
                <a:gd name="connsiteX3283" fmla="*/ 3221610 w 6303242"/>
                <a:gd name="connsiteY3283" fmla="*/ 3421150 h 6303163"/>
                <a:gd name="connsiteX3284" fmla="*/ 3225185 w 6303242"/>
                <a:gd name="connsiteY3284" fmla="*/ 3403444 h 6303163"/>
                <a:gd name="connsiteX3285" fmla="*/ 3291600 w 6303242"/>
                <a:gd name="connsiteY3285" fmla="*/ 3359421 h 6303163"/>
                <a:gd name="connsiteX3286" fmla="*/ 3358014 w 6303242"/>
                <a:gd name="connsiteY3286" fmla="*/ 3403444 h 6303163"/>
                <a:gd name="connsiteX3287" fmla="*/ 3361589 w 6303242"/>
                <a:gd name="connsiteY3287" fmla="*/ 3421150 h 6303163"/>
                <a:gd name="connsiteX3288" fmla="*/ 3365164 w 6303242"/>
                <a:gd name="connsiteY3288" fmla="*/ 3403444 h 6303163"/>
                <a:gd name="connsiteX3289" fmla="*/ 3403522 w 6303242"/>
                <a:gd name="connsiteY3289" fmla="*/ 3365085 h 6303163"/>
                <a:gd name="connsiteX3290" fmla="*/ 3421229 w 6303242"/>
                <a:gd name="connsiteY3290" fmla="*/ 3361510 h 6303163"/>
                <a:gd name="connsiteX3291" fmla="*/ 3403522 w 6303242"/>
                <a:gd name="connsiteY3291" fmla="*/ 3357936 h 6303163"/>
                <a:gd name="connsiteX3292" fmla="*/ 3359500 w 6303242"/>
                <a:gd name="connsiteY3292" fmla="*/ 3291521 h 6303163"/>
                <a:gd name="connsiteX3293" fmla="*/ 3403522 w 6303242"/>
                <a:gd name="connsiteY3293" fmla="*/ 3225106 h 6303163"/>
                <a:gd name="connsiteX3294" fmla="*/ 3421229 w 6303242"/>
                <a:gd name="connsiteY3294" fmla="*/ 3221531 h 6303163"/>
                <a:gd name="connsiteX3295" fmla="*/ 3403522 w 6303242"/>
                <a:gd name="connsiteY3295" fmla="*/ 3217957 h 6303163"/>
                <a:gd name="connsiteX3296" fmla="*/ 3359500 w 6303242"/>
                <a:gd name="connsiteY3296" fmla="*/ 3151577 h 6303163"/>
                <a:gd name="connsiteX3297" fmla="*/ 3403522 w 6303242"/>
                <a:gd name="connsiteY3297" fmla="*/ 3085158 h 6303163"/>
                <a:gd name="connsiteX3298" fmla="*/ 3421226 w 6303242"/>
                <a:gd name="connsiteY3298" fmla="*/ 3081585 h 6303163"/>
                <a:gd name="connsiteX3299" fmla="*/ 3403522 w 6303242"/>
                <a:gd name="connsiteY3299" fmla="*/ 3078012 h 6303163"/>
                <a:gd name="connsiteX3300" fmla="*/ 3359500 w 6303242"/>
                <a:gd name="connsiteY3300" fmla="*/ 3011616 h 6303163"/>
                <a:gd name="connsiteX3301" fmla="*/ 3403522 w 6303242"/>
                <a:gd name="connsiteY3301" fmla="*/ 2945186 h 6303163"/>
                <a:gd name="connsiteX3302" fmla="*/ 3423339 w 6303242"/>
                <a:gd name="connsiteY3302" fmla="*/ 2941186 h 6303163"/>
                <a:gd name="connsiteX3303" fmla="*/ 3391279 w 6303242"/>
                <a:gd name="connsiteY3303" fmla="*/ 2931393 h 6303163"/>
                <a:gd name="connsiteX3304" fmla="*/ 3365164 w 6303242"/>
                <a:gd name="connsiteY3304" fmla="*/ 2899678 h 6303163"/>
                <a:gd name="connsiteX3305" fmla="*/ 3361589 w 6303242"/>
                <a:gd name="connsiteY3305" fmla="*/ 2881975 h 6303163"/>
                <a:gd name="connsiteX3306" fmla="*/ 3358014 w 6303242"/>
                <a:gd name="connsiteY3306" fmla="*/ 2899678 h 6303163"/>
                <a:gd name="connsiteX3307" fmla="*/ 3291600 w 6303242"/>
                <a:gd name="connsiteY3307" fmla="*/ 2943703 h 6303163"/>
                <a:gd name="connsiteX3308" fmla="*/ 3225185 w 6303242"/>
                <a:gd name="connsiteY3308" fmla="*/ 2899678 h 6303163"/>
                <a:gd name="connsiteX3309" fmla="*/ 1261902 w 6303242"/>
                <a:gd name="connsiteY3309" fmla="*/ 2881973 h 6303163"/>
                <a:gd name="connsiteX3310" fmla="*/ 1258326 w 6303242"/>
                <a:gd name="connsiteY3310" fmla="*/ 2899679 h 6303163"/>
                <a:gd name="connsiteX3311" fmla="*/ 1232212 w 6303242"/>
                <a:gd name="connsiteY3311" fmla="*/ 2931394 h 6303163"/>
                <a:gd name="connsiteX3312" fmla="*/ 1200151 w 6303242"/>
                <a:gd name="connsiteY3312" fmla="*/ 2941186 h 6303163"/>
                <a:gd name="connsiteX3313" fmla="*/ 1219968 w 6303242"/>
                <a:gd name="connsiteY3313" fmla="*/ 2945186 h 6303163"/>
                <a:gd name="connsiteX3314" fmla="*/ 1251681 w 6303242"/>
                <a:gd name="connsiteY3314" fmla="*/ 2971304 h 6303163"/>
                <a:gd name="connsiteX3315" fmla="*/ 1261475 w 6303242"/>
                <a:gd name="connsiteY3315" fmla="*/ 3003360 h 6303163"/>
                <a:gd name="connsiteX3316" fmla="*/ 1265477 w 6303242"/>
                <a:gd name="connsiteY3316" fmla="*/ 2983548 h 6303163"/>
                <a:gd name="connsiteX3317" fmla="*/ 1303836 w 6303242"/>
                <a:gd name="connsiteY3317" fmla="*/ 2945186 h 6303163"/>
                <a:gd name="connsiteX3318" fmla="*/ 1323652 w 6303242"/>
                <a:gd name="connsiteY3318" fmla="*/ 2941186 h 6303163"/>
                <a:gd name="connsiteX3319" fmla="*/ 1291592 w 6303242"/>
                <a:gd name="connsiteY3319" fmla="*/ 2931394 h 6303163"/>
                <a:gd name="connsiteX3320" fmla="*/ 1265477 w 6303242"/>
                <a:gd name="connsiteY3320" fmla="*/ 2899679 h 6303163"/>
                <a:gd name="connsiteX3321" fmla="*/ 5181319 w 6303242"/>
                <a:gd name="connsiteY3321" fmla="*/ 2881970 h 6303163"/>
                <a:gd name="connsiteX3322" fmla="*/ 5177743 w 6303242"/>
                <a:gd name="connsiteY3322" fmla="*/ 2899678 h 6303163"/>
                <a:gd name="connsiteX3323" fmla="*/ 5151629 w 6303242"/>
                <a:gd name="connsiteY3323" fmla="*/ 2931392 h 6303163"/>
                <a:gd name="connsiteX3324" fmla="*/ 5119569 w 6303242"/>
                <a:gd name="connsiteY3324" fmla="*/ 2941184 h 6303163"/>
                <a:gd name="connsiteX3325" fmla="*/ 5139385 w 6303242"/>
                <a:gd name="connsiteY3325" fmla="*/ 2945186 h 6303163"/>
                <a:gd name="connsiteX3326" fmla="*/ 5183408 w 6303242"/>
                <a:gd name="connsiteY3326" fmla="*/ 3011616 h 6303163"/>
                <a:gd name="connsiteX3327" fmla="*/ 5139385 w 6303242"/>
                <a:gd name="connsiteY3327" fmla="*/ 3078012 h 6303163"/>
                <a:gd name="connsiteX3328" fmla="*/ 5121682 w 6303242"/>
                <a:gd name="connsiteY3328" fmla="*/ 3081585 h 6303163"/>
                <a:gd name="connsiteX3329" fmla="*/ 5139385 w 6303242"/>
                <a:gd name="connsiteY3329" fmla="*/ 3085158 h 6303163"/>
                <a:gd name="connsiteX3330" fmla="*/ 5183408 w 6303242"/>
                <a:gd name="connsiteY3330" fmla="*/ 3151577 h 6303163"/>
                <a:gd name="connsiteX3331" fmla="*/ 5139385 w 6303242"/>
                <a:gd name="connsiteY3331" fmla="*/ 3217957 h 6303163"/>
                <a:gd name="connsiteX3332" fmla="*/ 5121678 w 6303242"/>
                <a:gd name="connsiteY3332" fmla="*/ 3221531 h 6303163"/>
                <a:gd name="connsiteX3333" fmla="*/ 5139385 w 6303242"/>
                <a:gd name="connsiteY3333" fmla="*/ 3225106 h 6303163"/>
                <a:gd name="connsiteX3334" fmla="*/ 5183408 w 6303242"/>
                <a:gd name="connsiteY3334" fmla="*/ 3291521 h 6303163"/>
                <a:gd name="connsiteX3335" fmla="*/ 5139385 w 6303242"/>
                <a:gd name="connsiteY3335" fmla="*/ 3357936 h 6303163"/>
                <a:gd name="connsiteX3336" fmla="*/ 5121678 w 6303242"/>
                <a:gd name="connsiteY3336" fmla="*/ 3361510 h 6303163"/>
                <a:gd name="connsiteX3337" fmla="*/ 5139385 w 6303242"/>
                <a:gd name="connsiteY3337" fmla="*/ 3365085 h 6303163"/>
                <a:gd name="connsiteX3338" fmla="*/ 5171098 w 6303242"/>
                <a:gd name="connsiteY3338" fmla="*/ 3391200 h 6303163"/>
                <a:gd name="connsiteX3339" fmla="*/ 5180892 w 6303242"/>
                <a:gd name="connsiteY3339" fmla="*/ 3423265 h 6303163"/>
                <a:gd name="connsiteX3340" fmla="*/ 5184894 w 6303242"/>
                <a:gd name="connsiteY3340" fmla="*/ 3403444 h 6303163"/>
                <a:gd name="connsiteX3341" fmla="*/ 5251309 w 6303242"/>
                <a:gd name="connsiteY3341" fmla="*/ 3359421 h 6303163"/>
                <a:gd name="connsiteX3342" fmla="*/ 5317724 w 6303242"/>
                <a:gd name="connsiteY3342" fmla="*/ 3403444 h 6303163"/>
                <a:gd name="connsiteX3343" fmla="*/ 5321298 w 6303242"/>
                <a:gd name="connsiteY3343" fmla="*/ 3421150 h 6303163"/>
                <a:gd name="connsiteX3344" fmla="*/ 5324873 w 6303242"/>
                <a:gd name="connsiteY3344" fmla="*/ 3403444 h 6303163"/>
                <a:gd name="connsiteX3345" fmla="*/ 5391288 w 6303242"/>
                <a:gd name="connsiteY3345" fmla="*/ 3359421 h 6303163"/>
                <a:gd name="connsiteX3346" fmla="*/ 5457703 w 6303242"/>
                <a:gd name="connsiteY3346" fmla="*/ 3403444 h 6303163"/>
                <a:gd name="connsiteX3347" fmla="*/ 5461277 w 6303242"/>
                <a:gd name="connsiteY3347" fmla="*/ 3421150 h 6303163"/>
                <a:gd name="connsiteX3348" fmla="*/ 5464852 w 6303242"/>
                <a:gd name="connsiteY3348" fmla="*/ 3403444 h 6303163"/>
                <a:gd name="connsiteX3349" fmla="*/ 5531267 w 6303242"/>
                <a:gd name="connsiteY3349" fmla="*/ 3359421 h 6303163"/>
                <a:gd name="connsiteX3350" fmla="*/ 5597681 w 6303242"/>
                <a:gd name="connsiteY3350" fmla="*/ 3403444 h 6303163"/>
                <a:gd name="connsiteX3351" fmla="*/ 5601256 w 6303242"/>
                <a:gd name="connsiteY3351" fmla="*/ 3421151 h 6303163"/>
                <a:gd name="connsiteX3352" fmla="*/ 5604831 w 6303242"/>
                <a:gd name="connsiteY3352" fmla="*/ 3403444 h 6303163"/>
                <a:gd name="connsiteX3353" fmla="*/ 5643190 w 6303242"/>
                <a:gd name="connsiteY3353" fmla="*/ 3365085 h 6303163"/>
                <a:gd name="connsiteX3354" fmla="*/ 5660896 w 6303242"/>
                <a:gd name="connsiteY3354" fmla="*/ 3361510 h 6303163"/>
                <a:gd name="connsiteX3355" fmla="*/ 5643190 w 6303242"/>
                <a:gd name="connsiteY3355" fmla="*/ 3357936 h 6303163"/>
                <a:gd name="connsiteX3356" fmla="*/ 5599167 w 6303242"/>
                <a:gd name="connsiteY3356" fmla="*/ 3291521 h 6303163"/>
                <a:gd name="connsiteX3357" fmla="*/ 5643190 w 6303242"/>
                <a:gd name="connsiteY3357" fmla="*/ 3225106 h 6303163"/>
                <a:gd name="connsiteX3358" fmla="*/ 5660896 w 6303242"/>
                <a:gd name="connsiteY3358" fmla="*/ 3221531 h 6303163"/>
                <a:gd name="connsiteX3359" fmla="*/ 5643190 w 6303242"/>
                <a:gd name="connsiteY3359" fmla="*/ 3217957 h 6303163"/>
                <a:gd name="connsiteX3360" fmla="*/ 5599167 w 6303242"/>
                <a:gd name="connsiteY3360" fmla="*/ 3151577 h 6303163"/>
                <a:gd name="connsiteX3361" fmla="*/ 5643190 w 6303242"/>
                <a:gd name="connsiteY3361" fmla="*/ 3085158 h 6303163"/>
                <a:gd name="connsiteX3362" fmla="*/ 5660892 w 6303242"/>
                <a:gd name="connsiteY3362" fmla="*/ 3081585 h 6303163"/>
                <a:gd name="connsiteX3363" fmla="*/ 5643190 w 6303242"/>
                <a:gd name="connsiteY3363" fmla="*/ 3078012 h 6303163"/>
                <a:gd name="connsiteX3364" fmla="*/ 5599167 w 6303242"/>
                <a:gd name="connsiteY3364" fmla="*/ 3011616 h 6303163"/>
                <a:gd name="connsiteX3365" fmla="*/ 5643190 w 6303242"/>
                <a:gd name="connsiteY3365" fmla="*/ 2945186 h 6303163"/>
                <a:gd name="connsiteX3366" fmla="*/ 5663005 w 6303242"/>
                <a:gd name="connsiteY3366" fmla="*/ 2941184 h 6303163"/>
                <a:gd name="connsiteX3367" fmla="*/ 5630946 w 6303242"/>
                <a:gd name="connsiteY3367" fmla="*/ 2931392 h 6303163"/>
                <a:gd name="connsiteX3368" fmla="*/ 5604831 w 6303242"/>
                <a:gd name="connsiteY3368" fmla="*/ 2899678 h 6303163"/>
                <a:gd name="connsiteX3369" fmla="*/ 5601256 w 6303242"/>
                <a:gd name="connsiteY3369" fmla="*/ 2881973 h 6303163"/>
                <a:gd name="connsiteX3370" fmla="*/ 5597681 w 6303242"/>
                <a:gd name="connsiteY3370" fmla="*/ 2899678 h 6303163"/>
                <a:gd name="connsiteX3371" fmla="*/ 5531267 w 6303242"/>
                <a:gd name="connsiteY3371" fmla="*/ 2943702 h 6303163"/>
                <a:gd name="connsiteX3372" fmla="*/ 5464852 w 6303242"/>
                <a:gd name="connsiteY3372" fmla="*/ 2899678 h 6303163"/>
                <a:gd name="connsiteX3373" fmla="*/ 5461277 w 6303242"/>
                <a:gd name="connsiteY3373" fmla="*/ 2881973 h 6303163"/>
                <a:gd name="connsiteX3374" fmla="*/ 5457703 w 6303242"/>
                <a:gd name="connsiteY3374" fmla="*/ 2899678 h 6303163"/>
                <a:gd name="connsiteX3375" fmla="*/ 5391288 w 6303242"/>
                <a:gd name="connsiteY3375" fmla="*/ 2943702 h 6303163"/>
                <a:gd name="connsiteX3376" fmla="*/ 5324873 w 6303242"/>
                <a:gd name="connsiteY3376" fmla="*/ 2899678 h 6303163"/>
                <a:gd name="connsiteX3377" fmla="*/ 5321298 w 6303242"/>
                <a:gd name="connsiteY3377" fmla="*/ 2881973 h 6303163"/>
                <a:gd name="connsiteX3378" fmla="*/ 5317724 w 6303242"/>
                <a:gd name="connsiteY3378" fmla="*/ 2899678 h 6303163"/>
                <a:gd name="connsiteX3379" fmla="*/ 5251309 w 6303242"/>
                <a:gd name="connsiteY3379" fmla="*/ 2943702 h 6303163"/>
                <a:gd name="connsiteX3380" fmla="*/ 5184894 w 6303242"/>
                <a:gd name="connsiteY3380" fmla="*/ 2899678 h 6303163"/>
                <a:gd name="connsiteX3381" fmla="*/ 6091184 w 6303242"/>
                <a:gd name="connsiteY3381" fmla="*/ 2799528 h 6303163"/>
                <a:gd name="connsiteX3382" fmla="*/ 6163263 w 6303242"/>
                <a:gd name="connsiteY3382" fmla="*/ 2871624 h 6303163"/>
                <a:gd name="connsiteX3383" fmla="*/ 6091184 w 6303242"/>
                <a:gd name="connsiteY3383" fmla="*/ 2943702 h 6303163"/>
                <a:gd name="connsiteX3384" fmla="*/ 6019105 w 6303242"/>
                <a:gd name="connsiteY3384" fmla="*/ 2871624 h 6303163"/>
                <a:gd name="connsiteX3385" fmla="*/ 6091184 w 6303242"/>
                <a:gd name="connsiteY3385" fmla="*/ 2799528 h 6303163"/>
                <a:gd name="connsiteX3386" fmla="*/ 4411434 w 6303242"/>
                <a:gd name="connsiteY3386" fmla="*/ 2799528 h 6303163"/>
                <a:gd name="connsiteX3387" fmla="*/ 4483513 w 6303242"/>
                <a:gd name="connsiteY3387" fmla="*/ 2871625 h 6303163"/>
                <a:gd name="connsiteX3388" fmla="*/ 4439490 w 6303242"/>
                <a:gd name="connsiteY3388" fmla="*/ 2938037 h 6303163"/>
                <a:gd name="connsiteX3389" fmla="*/ 4421787 w 6303242"/>
                <a:gd name="connsiteY3389" fmla="*/ 2941611 h 6303163"/>
                <a:gd name="connsiteX3390" fmla="*/ 4439490 w 6303242"/>
                <a:gd name="connsiteY3390" fmla="*/ 2945186 h 6303163"/>
                <a:gd name="connsiteX3391" fmla="*/ 4483513 w 6303242"/>
                <a:gd name="connsiteY3391" fmla="*/ 3011616 h 6303163"/>
                <a:gd name="connsiteX3392" fmla="*/ 4411434 w 6303242"/>
                <a:gd name="connsiteY3392" fmla="*/ 3083674 h 6303163"/>
                <a:gd name="connsiteX3393" fmla="*/ 4339355 w 6303242"/>
                <a:gd name="connsiteY3393" fmla="*/ 3011616 h 6303163"/>
                <a:gd name="connsiteX3394" fmla="*/ 4383378 w 6303242"/>
                <a:gd name="connsiteY3394" fmla="*/ 2945186 h 6303163"/>
                <a:gd name="connsiteX3395" fmla="*/ 4401081 w 6303242"/>
                <a:gd name="connsiteY3395" fmla="*/ 2941611 h 6303163"/>
                <a:gd name="connsiteX3396" fmla="*/ 4383378 w 6303242"/>
                <a:gd name="connsiteY3396" fmla="*/ 2938037 h 6303163"/>
                <a:gd name="connsiteX3397" fmla="*/ 4339355 w 6303242"/>
                <a:gd name="connsiteY3397" fmla="*/ 2871625 h 6303163"/>
                <a:gd name="connsiteX3398" fmla="*/ 4411434 w 6303242"/>
                <a:gd name="connsiteY3398" fmla="*/ 2799528 h 6303163"/>
                <a:gd name="connsiteX3399" fmla="*/ 5601256 w 6303242"/>
                <a:gd name="connsiteY3399" fmla="*/ 2741968 h 6303163"/>
                <a:gd name="connsiteX3400" fmla="*/ 5597681 w 6303242"/>
                <a:gd name="connsiteY3400" fmla="*/ 2759672 h 6303163"/>
                <a:gd name="connsiteX3401" fmla="*/ 5571567 w 6303242"/>
                <a:gd name="connsiteY3401" fmla="*/ 2791401 h 6303163"/>
                <a:gd name="connsiteX3402" fmla="*/ 5539506 w 6303242"/>
                <a:gd name="connsiteY3402" fmla="*/ 2801191 h 6303163"/>
                <a:gd name="connsiteX3403" fmla="*/ 5559323 w 6303242"/>
                <a:gd name="connsiteY3403" fmla="*/ 2805194 h 6303163"/>
                <a:gd name="connsiteX3404" fmla="*/ 5591036 w 6303242"/>
                <a:gd name="connsiteY3404" fmla="*/ 2831308 h 6303163"/>
                <a:gd name="connsiteX3405" fmla="*/ 5600830 w 6303242"/>
                <a:gd name="connsiteY3405" fmla="*/ 2863374 h 6303163"/>
                <a:gd name="connsiteX3406" fmla="*/ 5604831 w 6303242"/>
                <a:gd name="connsiteY3406" fmla="*/ 2843543 h 6303163"/>
                <a:gd name="connsiteX3407" fmla="*/ 5643190 w 6303242"/>
                <a:gd name="connsiteY3407" fmla="*/ 2805194 h 6303163"/>
                <a:gd name="connsiteX3408" fmla="*/ 5663007 w 6303242"/>
                <a:gd name="connsiteY3408" fmla="*/ 2801191 h 6303163"/>
                <a:gd name="connsiteX3409" fmla="*/ 5630946 w 6303242"/>
                <a:gd name="connsiteY3409" fmla="*/ 2791401 h 6303163"/>
                <a:gd name="connsiteX3410" fmla="*/ 5604831 w 6303242"/>
                <a:gd name="connsiteY3410" fmla="*/ 2759672 h 6303163"/>
                <a:gd name="connsiteX3411" fmla="*/ 5461277 w 6303242"/>
                <a:gd name="connsiteY3411" fmla="*/ 2741968 h 6303163"/>
                <a:gd name="connsiteX3412" fmla="*/ 5457703 w 6303242"/>
                <a:gd name="connsiteY3412" fmla="*/ 2759672 h 6303163"/>
                <a:gd name="connsiteX3413" fmla="*/ 5431588 w 6303242"/>
                <a:gd name="connsiteY3413" fmla="*/ 2791401 h 6303163"/>
                <a:gd name="connsiteX3414" fmla="*/ 5399526 w 6303242"/>
                <a:gd name="connsiteY3414" fmla="*/ 2801191 h 6303163"/>
                <a:gd name="connsiteX3415" fmla="*/ 5419344 w 6303242"/>
                <a:gd name="connsiteY3415" fmla="*/ 2805194 h 6303163"/>
                <a:gd name="connsiteX3416" fmla="*/ 5451057 w 6303242"/>
                <a:gd name="connsiteY3416" fmla="*/ 2831308 h 6303163"/>
                <a:gd name="connsiteX3417" fmla="*/ 5460851 w 6303242"/>
                <a:gd name="connsiteY3417" fmla="*/ 2863374 h 6303163"/>
                <a:gd name="connsiteX3418" fmla="*/ 5464852 w 6303242"/>
                <a:gd name="connsiteY3418" fmla="*/ 2843543 h 6303163"/>
                <a:gd name="connsiteX3419" fmla="*/ 5503211 w 6303242"/>
                <a:gd name="connsiteY3419" fmla="*/ 2805194 h 6303163"/>
                <a:gd name="connsiteX3420" fmla="*/ 5523028 w 6303242"/>
                <a:gd name="connsiteY3420" fmla="*/ 2801191 h 6303163"/>
                <a:gd name="connsiteX3421" fmla="*/ 5490967 w 6303242"/>
                <a:gd name="connsiteY3421" fmla="*/ 2791401 h 6303163"/>
                <a:gd name="connsiteX3422" fmla="*/ 5464852 w 6303242"/>
                <a:gd name="connsiteY3422" fmla="*/ 2759672 h 6303163"/>
                <a:gd name="connsiteX3423" fmla="*/ 3361589 w 6303242"/>
                <a:gd name="connsiteY3423" fmla="*/ 2741968 h 6303163"/>
                <a:gd name="connsiteX3424" fmla="*/ 3358014 w 6303242"/>
                <a:gd name="connsiteY3424" fmla="*/ 2759674 h 6303163"/>
                <a:gd name="connsiteX3425" fmla="*/ 3331900 w 6303242"/>
                <a:gd name="connsiteY3425" fmla="*/ 2791401 h 6303163"/>
                <a:gd name="connsiteX3426" fmla="*/ 3299838 w 6303242"/>
                <a:gd name="connsiteY3426" fmla="*/ 2801191 h 6303163"/>
                <a:gd name="connsiteX3427" fmla="*/ 3319656 w 6303242"/>
                <a:gd name="connsiteY3427" fmla="*/ 2805194 h 6303163"/>
                <a:gd name="connsiteX3428" fmla="*/ 3351369 w 6303242"/>
                <a:gd name="connsiteY3428" fmla="*/ 2831310 h 6303163"/>
                <a:gd name="connsiteX3429" fmla="*/ 3361163 w 6303242"/>
                <a:gd name="connsiteY3429" fmla="*/ 2863374 h 6303163"/>
                <a:gd name="connsiteX3430" fmla="*/ 3365164 w 6303242"/>
                <a:gd name="connsiteY3430" fmla="*/ 2843543 h 6303163"/>
                <a:gd name="connsiteX3431" fmla="*/ 3403522 w 6303242"/>
                <a:gd name="connsiteY3431" fmla="*/ 2805194 h 6303163"/>
                <a:gd name="connsiteX3432" fmla="*/ 3423341 w 6303242"/>
                <a:gd name="connsiteY3432" fmla="*/ 2801191 h 6303163"/>
                <a:gd name="connsiteX3433" fmla="*/ 3391279 w 6303242"/>
                <a:gd name="connsiteY3433" fmla="*/ 2791401 h 6303163"/>
                <a:gd name="connsiteX3434" fmla="*/ 3365164 w 6303242"/>
                <a:gd name="connsiteY3434" fmla="*/ 2759674 h 6303163"/>
                <a:gd name="connsiteX3435" fmla="*/ 3221610 w 6303242"/>
                <a:gd name="connsiteY3435" fmla="*/ 2741968 h 6303163"/>
                <a:gd name="connsiteX3436" fmla="*/ 3218035 w 6303242"/>
                <a:gd name="connsiteY3436" fmla="*/ 2759674 h 6303163"/>
                <a:gd name="connsiteX3437" fmla="*/ 3191921 w 6303242"/>
                <a:gd name="connsiteY3437" fmla="*/ 2791401 h 6303163"/>
                <a:gd name="connsiteX3438" fmla="*/ 3159858 w 6303242"/>
                <a:gd name="connsiteY3438" fmla="*/ 2801191 h 6303163"/>
                <a:gd name="connsiteX3439" fmla="*/ 3179677 w 6303242"/>
                <a:gd name="connsiteY3439" fmla="*/ 2805194 h 6303163"/>
                <a:gd name="connsiteX3440" fmla="*/ 3211390 w 6303242"/>
                <a:gd name="connsiteY3440" fmla="*/ 2831310 h 6303163"/>
                <a:gd name="connsiteX3441" fmla="*/ 3221184 w 6303242"/>
                <a:gd name="connsiteY3441" fmla="*/ 2863374 h 6303163"/>
                <a:gd name="connsiteX3442" fmla="*/ 3225185 w 6303242"/>
                <a:gd name="connsiteY3442" fmla="*/ 2843543 h 6303163"/>
                <a:gd name="connsiteX3443" fmla="*/ 3263543 w 6303242"/>
                <a:gd name="connsiteY3443" fmla="*/ 2805194 h 6303163"/>
                <a:gd name="connsiteX3444" fmla="*/ 3283362 w 6303242"/>
                <a:gd name="connsiteY3444" fmla="*/ 2801191 h 6303163"/>
                <a:gd name="connsiteX3445" fmla="*/ 3251300 w 6303242"/>
                <a:gd name="connsiteY3445" fmla="*/ 2791401 h 6303163"/>
                <a:gd name="connsiteX3446" fmla="*/ 3225185 w 6303242"/>
                <a:gd name="connsiteY3446" fmla="*/ 2759674 h 6303163"/>
                <a:gd name="connsiteX3447" fmla="*/ 3081631 w 6303242"/>
                <a:gd name="connsiteY3447" fmla="*/ 2741968 h 6303163"/>
                <a:gd name="connsiteX3448" fmla="*/ 3078056 w 6303242"/>
                <a:gd name="connsiteY3448" fmla="*/ 2759674 h 6303163"/>
                <a:gd name="connsiteX3449" fmla="*/ 3051942 w 6303242"/>
                <a:gd name="connsiteY3449" fmla="*/ 2791401 h 6303163"/>
                <a:gd name="connsiteX3450" fmla="*/ 3019881 w 6303242"/>
                <a:gd name="connsiteY3450" fmla="*/ 2801191 h 6303163"/>
                <a:gd name="connsiteX3451" fmla="*/ 3039698 w 6303242"/>
                <a:gd name="connsiteY3451" fmla="*/ 2805194 h 6303163"/>
                <a:gd name="connsiteX3452" fmla="*/ 3071411 w 6303242"/>
                <a:gd name="connsiteY3452" fmla="*/ 2831310 h 6303163"/>
                <a:gd name="connsiteX3453" fmla="*/ 3081205 w 6303242"/>
                <a:gd name="connsiteY3453" fmla="*/ 2863374 h 6303163"/>
                <a:gd name="connsiteX3454" fmla="*/ 3085206 w 6303242"/>
                <a:gd name="connsiteY3454" fmla="*/ 2843543 h 6303163"/>
                <a:gd name="connsiteX3455" fmla="*/ 3123564 w 6303242"/>
                <a:gd name="connsiteY3455" fmla="*/ 2805194 h 6303163"/>
                <a:gd name="connsiteX3456" fmla="*/ 3143383 w 6303242"/>
                <a:gd name="connsiteY3456" fmla="*/ 2801191 h 6303163"/>
                <a:gd name="connsiteX3457" fmla="*/ 3111321 w 6303242"/>
                <a:gd name="connsiteY3457" fmla="*/ 2791401 h 6303163"/>
                <a:gd name="connsiteX3458" fmla="*/ 3085206 w 6303242"/>
                <a:gd name="connsiteY3458" fmla="*/ 2759674 h 6303163"/>
                <a:gd name="connsiteX3459" fmla="*/ 2941652 w 6303242"/>
                <a:gd name="connsiteY3459" fmla="*/ 2741968 h 6303163"/>
                <a:gd name="connsiteX3460" fmla="*/ 2938078 w 6303242"/>
                <a:gd name="connsiteY3460" fmla="*/ 2759674 h 6303163"/>
                <a:gd name="connsiteX3461" fmla="*/ 2911963 w 6303242"/>
                <a:gd name="connsiteY3461" fmla="*/ 2791401 h 6303163"/>
                <a:gd name="connsiteX3462" fmla="*/ 2879902 w 6303242"/>
                <a:gd name="connsiteY3462" fmla="*/ 2801191 h 6303163"/>
                <a:gd name="connsiteX3463" fmla="*/ 2899719 w 6303242"/>
                <a:gd name="connsiteY3463" fmla="*/ 2805194 h 6303163"/>
                <a:gd name="connsiteX3464" fmla="*/ 2931432 w 6303242"/>
                <a:gd name="connsiteY3464" fmla="*/ 2831310 h 6303163"/>
                <a:gd name="connsiteX3465" fmla="*/ 2941226 w 6303242"/>
                <a:gd name="connsiteY3465" fmla="*/ 2863374 h 6303163"/>
                <a:gd name="connsiteX3466" fmla="*/ 2945227 w 6303242"/>
                <a:gd name="connsiteY3466" fmla="*/ 2843551 h 6303163"/>
                <a:gd name="connsiteX3467" fmla="*/ 2983586 w 6303242"/>
                <a:gd name="connsiteY3467" fmla="*/ 2805194 h 6303163"/>
                <a:gd name="connsiteX3468" fmla="*/ 3003403 w 6303242"/>
                <a:gd name="connsiteY3468" fmla="*/ 2801191 h 6303163"/>
                <a:gd name="connsiteX3469" fmla="*/ 2971342 w 6303242"/>
                <a:gd name="connsiteY3469" fmla="*/ 2791401 h 6303163"/>
                <a:gd name="connsiteX3470" fmla="*/ 2945227 w 6303242"/>
                <a:gd name="connsiteY3470" fmla="*/ 2759674 h 6303163"/>
                <a:gd name="connsiteX3471" fmla="*/ 1541860 w 6303242"/>
                <a:gd name="connsiteY3471" fmla="*/ 2741968 h 6303163"/>
                <a:gd name="connsiteX3472" fmla="*/ 1538286 w 6303242"/>
                <a:gd name="connsiteY3472" fmla="*/ 2759674 h 6303163"/>
                <a:gd name="connsiteX3473" fmla="*/ 1512171 w 6303242"/>
                <a:gd name="connsiteY3473" fmla="*/ 2791401 h 6303163"/>
                <a:gd name="connsiteX3474" fmla="*/ 1480109 w 6303242"/>
                <a:gd name="connsiteY3474" fmla="*/ 2801191 h 6303163"/>
                <a:gd name="connsiteX3475" fmla="*/ 1499927 w 6303242"/>
                <a:gd name="connsiteY3475" fmla="*/ 2805195 h 6303163"/>
                <a:gd name="connsiteX3476" fmla="*/ 1531640 w 6303242"/>
                <a:gd name="connsiteY3476" fmla="*/ 2831310 h 6303163"/>
                <a:gd name="connsiteX3477" fmla="*/ 1541434 w 6303242"/>
                <a:gd name="connsiteY3477" fmla="*/ 2863374 h 6303163"/>
                <a:gd name="connsiteX3478" fmla="*/ 1545435 w 6303242"/>
                <a:gd name="connsiteY3478" fmla="*/ 2843551 h 6303163"/>
                <a:gd name="connsiteX3479" fmla="*/ 1583794 w 6303242"/>
                <a:gd name="connsiteY3479" fmla="*/ 2805195 h 6303163"/>
                <a:gd name="connsiteX3480" fmla="*/ 1603611 w 6303242"/>
                <a:gd name="connsiteY3480" fmla="*/ 2801191 h 6303163"/>
                <a:gd name="connsiteX3481" fmla="*/ 1571550 w 6303242"/>
                <a:gd name="connsiteY3481" fmla="*/ 2791401 h 6303163"/>
                <a:gd name="connsiteX3482" fmla="*/ 1545435 w 6303242"/>
                <a:gd name="connsiteY3482" fmla="*/ 2759674 h 6303163"/>
                <a:gd name="connsiteX3483" fmla="*/ 1401881 w 6303242"/>
                <a:gd name="connsiteY3483" fmla="*/ 2741968 h 6303163"/>
                <a:gd name="connsiteX3484" fmla="*/ 1398306 w 6303242"/>
                <a:gd name="connsiteY3484" fmla="*/ 2759674 h 6303163"/>
                <a:gd name="connsiteX3485" fmla="*/ 1372192 w 6303242"/>
                <a:gd name="connsiteY3485" fmla="*/ 2791401 h 6303163"/>
                <a:gd name="connsiteX3486" fmla="*/ 1340131 w 6303242"/>
                <a:gd name="connsiteY3486" fmla="*/ 2801191 h 6303163"/>
                <a:gd name="connsiteX3487" fmla="*/ 1359948 w 6303242"/>
                <a:gd name="connsiteY3487" fmla="*/ 2805195 h 6303163"/>
                <a:gd name="connsiteX3488" fmla="*/ 1391661 w 6303242"/>
                <a:gd name="connsiteY3488" fmla="*/ 2831310 h 6303163"/>
                <a:gd name="connsiteX3489" fmla="*/ 1401455 w 6303242"/>
                <a:gd name="connsiteY3489" fmla="*/ 2863374 h 6303163"/>
                <a:gd name="connsiteX3490" fmla="*/ 1405456 w 6303242"/>
                <a:gd name="connsiteY3490" fmla="*/ 2843551 h 6303163"/>
                <a:gd name="connsiteX3491" fmla="*/ 1443815 w 6303242"/>
                <a:gd name="connsiteY3491" fmla="*/ 2805195 h 6303163"/>
                <a:gd name="connsiteX3492" fmla="*/ 1463632 w 6303242"/>
                <a:gd name="connsiteY3492" fmla="*/ 2801191 h 6303163"/>
                <a:gd name="connsiteX3493" fmla="*/ 1431571 w 6303242"/>
                <a:gd name="connsiteY3493" fmla="*/ 2791401 h 6303163"/>
                <a:gd name="connsiteX3494" fmla="*/ 1405456 w 6303242"/>
                <a:gd name="connsiteY3494" fmla="*/ 2759674 h 6303163"/>
                <a:gd name="connsiteX3495" fmla="*/ 701985 w 6303242"/>
                <a:gd name="connsiteY3495" fmla="*/ 2741968 h 6303163"/>
                <a:gd name="connsiteX3496" fmla="*/ 698410 w 6303242"/>
                <a:gd name="connsiteY3496" fmla="*/ 2759674 h 6303163"/>
                <a:gd name="connsiteX3497" fmla="*/ 672296 w 6303242"/>
                <a:gd name="connsiteY3497" fmla="*/ 2791401 h 6303163"/>
                <a:gd name="connsiteX3498" fmla="*/ 640233 w 6303242"/>
                <a:gd name="connsiteY3498" fmla="*/ 2801191 h 6303163"/>
                <a:gd name="connsiteX3499" fmla="*/ 660052 w 6303242"/>
                <a:gd name="connsiteY3499" fmla="*/ 2805195 h 6303163"/>
                <a:gd name="connsiteX3500" fmla="*/ 691765 w 6303242"/>
                <a:gd name="connsiteY3500" fmla="*/ 2831310 h 6303163"/>
                <a:gd name="connsiteX3501" fmla="*/ 701559 w 6303242"/>
                <a:gd name="connsiteY3501" fmla="*/ 2863374 h 6303163"/>
                <a:gd name="connsiteX3502" fmla="*/ 705560 w 6303242"/>
                <a:gd name="connsiteY3502" fmla="*/ 2843551 h 6303163"/>
                <a:gd name="connsiteX3503" fmla="*/ 743919 w 6303242"/>
                <a:gd name="connsiteY3503" fmla="*/ 2805195 h 6303163"/>
                <a:gd name="connsiteX3504" fmla="*/ 763738 w 6303242"/>
                <a:gd name="connsiteY3504" fmla="*/ 2801191 h 6303163"/>
                <a:gd name="connsiteX3505" fmla="*/ 731675 w 6303242"/>
                <a:gd name="connsiteY3505" fmla="*/ 2791401 h 6303163"/>
                <a:gd name="connsiteX3506" fmla="*/ 705560 w 6303242"/>
                <a:gd name="connsiteY3506" fmla="*/ 2759674 h 6303163"/>
                <a:gd name="connsiteX3507" fmla="*/ 1261902 w 6303242"/>
                <a:gd name="connsiteY3507" fmla="*/ 2741965 h 6303163"/>
                <a:gd name="connsiteX3508" fmla="*/ 1258326 w 6303242"/>
                <a:gd name="connsiteY3508" fmla="*/ 2759674 h 6303163"/>
                <a:gd name="connsiteX3509" fmla="*/ 1232212 w 6303242"/>
                <a:gd name="connsiteY3509" fmla="*/ 2791401 h 6303163"/>
                <a:gd name="connsiteX3510" fmla="*/ 1200150 w 6303242"/>
                <a:gd name="connsiteY3510" fmla="*/ 2801191 h 6303163"/>
                <a:gd name="connsiteX3511" fmla="*/ 1219968 w 6303242"/>
                <a:gd name="connsiteY3511" fmla="*/ 2805195 h 6303163"/>
                <a:gd name="connsiteX3512" fmla="*/ 1251681 w 6303242"/>
                <a:gd name="connsiteY3512" fmla="*/ 2831310 h 6303163"/>
                <a:gd name="connsiteX3513" fmla="*/ 1261475 w 6303242"/>
                <a:gd name="connsiteY3513" fmla="*/ 2863383 h 6303163"/>
                <a:gd name="connsiteX3514" fmla="*/ 1265477 w 6303242"/>
                <a:gd name="connsiteY3514" fmla="*/ 2843551 h 6303163"/>
                <a:gd name="connsiteX3515" fmla="*/ 1303836 w 6303242"/>
                <a:gd name="connsiteY3515" fmla="*/ 2805195 h 6303163"/>
                <a:gd name="connsiteX3516" fmla="*/ 1323653 w 6303242"/>
                <a:gd name="connsiteY3516" fmla="*/ 2801191 h 6303163"/>
                <a:gd name="connsiteX3517" fmla="*/ 1291592 w 6303242"/>
                <a:gd name="connsiteY3517" fmla="*/ 2791401 h 6303163"/>
                <a:gd name="connsiteX3518" fmla="*/ 1265477 w 6303242"/>
                <a:gd name="connsiteY3518" fmla="*/ 2759674 h 6303163"/>
                <a:gd name="connsiteX3519" fmla="*/ 72079 w 6303242"/>
                <a:gd name="connsiteY3519" fmla="*/ 2659549 h 6303163"/>
                <a:gd name="connsiteX3520" fmla="*/ 138494 w 6303242"/>
                <a:gd name="connsiteY3520" fmla="*/ 2703567 h 6303163"/>
                <a:gd name="connsiteX3521" fmla="*/ 142068 w 6303242"/>
                <a:gd name="connsiteY3521" fmla="*/ 2721271 h 6303163"/>
                <a:gd name="connsiteX3522" fmla="*/ 145643 w 6303242"/>
                <a:gd name="connsiteY3522" fmla="*/ 2703566 h 6303163"/>
                <a:gd name="connsiteX3523" fmla="*/ 212058 w 6303242"/>
                <a:gd name="connsiteY3523" fmla="*/ 2659549 h 6303163"/>
                <a:gd name="connsiteX3524" fmla="*/ 284137 w 6303242"/>
                <a:gd name="connsiteY3524" fmla="*/ 2731619 h 6303163"/>
                <a:gd name="connsiteX3525" fmla="*/ 212058 w 6303242"/>
                <a:gd name="connsiteY3525" fmla="*/ 2803710 h 6303163"/>
                <a:gd name="connsiteX3526" fmla="*/ 145643 w 6303242"/>
                <a:gd name="connsiteY3526" fmla="*/ 2759674 h 6303163"/>
                <a:gd name="connsiteX3527" fmla="*/ 142068 w 6303242"/>
                <a:gd name="connsiteY3527" fmla="*/ 2741968 h 6303163"/>
                <a:gd name="connsiteX3528" fmla="*/ 138494 w 6303242"/>
                <a:gd name="connsiteY3528" fmla="*/ 2759674 h 6303163"/>
                <a:gd name="connsiteX3529" fmla="*/ 72079 w 6303242"/>
                <a:gd name="connsiteY3529" fmla="*/ 2803710 h 6303163"/>
                <a:gd name="connsiteX3530" fmla="*/ 0 w 6303242"/>
                <a:gd name="connsiteY3530" fmla="*/ 2731619 h 6303163"/>
                <a:gd name="connsiteX3531" fmla="*/ 72079 w 6303242"/>
                <a:gd name="connsiteY3531" fmla="*/ 2659549 h 6303163"/>
                <a:gd name="connsiteX3532" fmla="*/ 4551413 w 6303242"/>
                <a:gd name="connsiteY3532" fmla="*/ 2659549 h 6303163"/>
                <a:gd name="connsiteX3533" fmla="*/ 4623492 w 6303242"/>
                <a:gd name="connsiteY3533" fmla="*/ 2731619 h 6303163"/>
                <a:gd name="connsiteX3534" fmla="*/ 4551413 w 6303242"/>
                <a:gd name="connsiteY3534" fmla="*/ 2803707 h 6303163"/>
                <a:gd name="connsiteX3535" fmla="*/ 4479334 w 6303242"/>
                <a:gd name="connsiteY3535" fmla="*/ 2731619 h 6303163"/>
                <a:gd name="connsiteX3536" fmla="*/ 4551413 w 6303242"/>
                <a:gd name="connsiteY3536" fmla="*/ 2659549 h 6303163"/>
                <a:gd name="connsiteX3537" fmla="*/ 3991496 w 6303242"/>
                <a:gd name="connsiteY3537" fmla="*/ 2659549 h 6303163"/>
                <a:gd name="connsiteX3538" fmla="*/ 4057911 w 6303242"/>
                <a:gd name="connsiteY3538" fmla="*/ 2703566 h 6303163"/>
                <a:gd name="connsiteX3539" fmla="*/ 4061485 w 6303242"/>
                <a:gd name="connsiteY3539" fmla="*/ 2721271 h 6303163"/>
                <a:gd name="connsiteX3540" fmla="*/ 4065060 w 6303242"/>
                <a:gd name="connsiteY3540" fmla="*/ 2703566 h 6303163"/>
                <a:gd name="connsiteX3541" fmla="*/ 4131475 w 6303242"/>
                <a:gd name="connsiteY3541" fmla="*/ 2659549 h 6303163"/>
                <a:gd name="connsiteX3542" fmla="*/ 4203554 w 6303242"/>
                <a:gd name="connsiteY3542" fmla="*/ 2731619 h 6303163"/>
                <a:gd name="connsiteX3543" fmla="*/ 4131475 w 6303242"/>
                <a:gd name="connsiteY3543" fmla="*/ 2803707 h 6303163"/>
                <a:gd name="connsiteX3544" fmla="*/ 4065060 w 6303242"/>
                <a:gd name="connsiteY3544" fmla="*/ 2759674 h 6303163"/>
                <a:gd name="connsiteX3545" fmla="*/ 4061485 w 6303242"/>
                <a:gd name="connsiteY3545" fmla="*/ 2741968 h 6303163"/>
                <a:gd name="connsiteX3546" fmla="*/ 4057911 w 6303242"/>
                <a:gd name="connsiteY3546" fmla="*/ 2759674 h 6303163"/>
                <a:gd name="connsiteX3547" fmla="*/ 3991496 w 6303242"/>
                <a:gd name="connsiteY3547" fmla="*/ 2803707 h 6303163"/>
                <a:gd name="connsiteX3548" fmla="*/ 3919417 w 6303242"/>
                <a:gd name="connsiteY3548" fmla="*/ 2731619 h 6303163"/>
                <a:gd name="connsiteX3549" fmla="*/ 3991496 w 6303242"/>
                <a:gd name="connsiteY3549" fmla="*/ 2659549 h 6303163"/>
                <a:gd name="connsiteX3550" fmla="*/ 841964 w 6303242"/>
                <a:gd name="connsiteY3550" fmla="*/ 2601995 h 6303163"/>
                <a:gd name="connsiteX3551" fmla="*/ 838390 w 6303242"/>
                <a:gd name="connsiteY3551" fmla="*/ 2619703 h 6303163"/>
                <a:gd name="connsiteX3552" fmla="*/ 812275 w 6303242"/>
                <a:gd name="connsiteY3552" fmla="*/ 2651419 h 6303163"/>
                <a:gd name="connsiteX3553" fmla="*/ 780214 w 6303242"/>
                <a:gd name="connsiteY3553" fmla="*/ 2661212 h 6303163"/>
                <a:gd name="connsiteX3554" fmla="*/ 800031 w 6303242"/>
                <a:gd name="connsiteY3554" fmla="*/ 2665213 h 6303163"/>
                <a:gd name="connsiteX3555" fmla="*/ 844054 w 6303242"/>
                <a:gd name="connsiteY3555" fmla="*/ 2731619 h 6303163"/>
                <a:gd name="connsiteX3556" fmla="*/ 800031 w 6303242"/>
                <a:gd name="connsiteY3556" fmla="*/ 2798042 h 6303163"/>
                <a:gd name="connsiteX3557" fmla="*/ 782325 w 6303242"/>
                <a:gd name="connsiteY3557" fmla="*/ 2801621 h 6303163"/>
                <a:gd name="connsiteX3558" fmla="*/ 800031 w 6303242"/>
                <a:gd name="connsiteY3558" fmla="*/ 2805195 h 6303163"/>
                <a:gd name="connsiteX3559" fmla="*/ 831744 w 6303242"/>
                <a:gd name="connsiteY3559" fmla="*/ 2831310 h 6303163"/>
                <a:gd name="connsiteX3560" fmla="*/ 841538 w 6303242"/>
                <a:gd name="connsiteY3560" fmla="*/ 2863374 h 6303163"/>
                <a:gd name="connsiteX3561" fmla="*/ 845539 w 6303242"/>
                <a:gd name="connsiteY3561" fmla="*/ 2843551 h 6303163"/>
                <a:gd name="connsiteX3562" fmla="*/ 911954 w 6303242"/>
                <a:gd name="connsiteY3562" fmla="*/ 2799528 h 6303163"/>
                <a:gd name="connsiteX3563" fmla="*/ 978368 w 6303242"/>
                <a:gd name="connsiteY3563" fmla="*/ 2843551 h 6303163"/>
                <a:gd name="connsiteX3564" fmla="*/ 981943 w 6303242"/>
                <a:gd name="connsiteY3564" fmla="*/ 2861255 h 6303163"/>
                <a:gd name="connsiteX3565" fmla="*/ 985518 w 6303242"/>
                <a:gd name="connsiteY3565" fmla="*/ 2843551 h 6303163"/>
                <a:gd name="connsiteX3566" fmla="*/ 1051933 w 6303242"/>
                <a:gd name="connsiteY3566" fmla="*/ 2799528 h 6303163"/>
                <a:gd name="connsiteX3567" fmla="*/ 1118348 w 6303242"/>
                <a:gd name="connsiteY3567" fmla="*/ 2843551 h 6303163"/>
                <a:gd name="connsiteX3568" fmla="*/ 1121922 w 6303242"/>
                <a:gd name="connsiteY3568" fmla="*/ 2861255 h 6303163"/>
                <a:gd name="connsiteX3569" fmla="*/ 1125497 w 6303242"/>
                <a:gd name="connsiteY3569" fmla="*/ 2843551 h 6303163"/>
                <a:gd name="connsiteX3570" fmla="*/ 1163856 w 6303242"/>
                <a:gd name="connsiteY3570" fmla="*/ 2805195 h 6303163"/>
                <a:gd name="connsiteX3571" fmla="*/ 1181561 w 6303242"/>
                <a:gd name="connsiteY3571" fmla="*/ 2801621 h 6303163"/>
                <a:gd name="connsiteX3572" fmla="*/ 1163856 w 6303242"/>
                <a:gd name="connsiteY3572" fmla="*/ 2798042 h 6303163"/>
                <a:gd name="connsiteX3573" fmla="*/ 1119833 w 6303242"/>
                <a:gd name="connsiteY3573" fmla="*/ 2731619 h 6303163"/>
                <a:gd name="connsiteX3574" fmla="*/ 1163856 w 6303242"/>
                <a:gd name="connsiteY3574" fmla="*/ 2665213 h 6303163"/>
                <a:gd name="connsiteX3575" fmla="*/ 1183673 w 6303242"/>
                <a:gd name="connsiteY3575" fmla="*/ 2661212 h 6303163"/>
                <a:gd name="connsiteX3576" fmla="*/ 1151612 w 6303242"/>
                <a:gd name="connsiteY3576" fmla="*/ 2651419 h 6303163"/>
                <a:gd name="connsiteX3577" fmla="*/ 1125497 w 6303242"/>
                <a:gd name="connsiteY3577" fmla="*/ 2619702 h 6303163"/>
                <a:gd name="connsiteX3578" fmla="*/ 1121922 w 6303242"/>
                <a:gd name="connsiteY3578" fmla="*/ 2601995 h 6303163"/>
                <a:gd name="connsiteX3579" fmla="*/ 1118348 w 6303242"/>
                <a:gd name="connsiteY3579" fmla="*/ 2619702 h 6303163"/>
                <a:gd name="connsiteX3580" fmla="*/ 1051933 w 6303242"/>
                <a:gd name="connsiteY3580" fmla="*/ 2663729 h 6303163"/>
                <a:gd name="connsiteX3581" fmla="*/ 985518 w 6303242"/>
                <a:gd name="connsiteY3581" fmla="*/ 2619703 h 6303163"/>
                <a:gd name="connsiteX3582" fmla="*/ 981943 w 6303242"/>
                <a:gd name="connsiteY3582" fmla="*/ 2601995 h 6303163"/>
                <a:gd name="connsiteX3583" fmla="*/ 978368 w 6303242"/>
                <a:gd name="connsiteY3583" fmla="*/ 2619703 h 6303163"/>
                <a:gd name="connsiteX3584" fmla="*/ 911954 w 6303242"/>
                <a:gd name="connsiteY3584" fmla="*/ 2663729 h 6303163"/>
                <a:gd name="connsiteX3585" fmla="*/ 845539 w 6303242"/>
                <a:gd name="connsiteY3585" fmla="*/ 2619703 h 6303163"/>
                <a:gd name="connsiteX3586" fmla="*/ 701985 w 6303242"/>
                <a:gd name="connsiteY3586" fmla="*/ 2601995 h 6303163"/>
                <a:gd name="connsiteX3587" fmla="*/ 698410 w 6303242"/>
                <a:gd name="connsiteY3587" fmla="*/ 2619703 h 6303163"/>
                <a:gd name="connsiteX3588" fmla="*/ 672296 w 6303242"/>
                <a:gd name="connsiteY3588" fmla="*/ 2651419 h 6303163"/>
                <a:gd name="connsiteX3589" fmla="*/ 640235 w 6303242"/>
                <a:gd name="connsiteY3589" fmla="*/ 2661212 h 6303163"/>
                <a:gd name="connsiteX3590" fmla="*/ 660052 w 6303242"/>
                <a:gd name="connsiteY3590" fmla="*/ 2665213 h 6303163"/>
                <a:gd name="connsiteX3591" fmla="*/ 691765 w 6303242"/>
                <a:gd name="connsiteY3591" fmla="*/ 2691325 h 6303163"/>
                <a:gd name="connsiteX3592" fmla="*/ 701559 w 6303242"/>
                <a:gd name="connsiteY3592" fmla="*/ 2723384 h 6303163"/>
                <a:gd name="connsiteX3593" fmla="*/ 705560 w 6303242"/>
                <a:gd name="connsiteY3593" fmla="*/ 2703566 h 6303163"/>
                <a:gd name="connsiteX3594" fmla="*/ 743919 w 6303242"/>
                <a:gd name="connsiteY3594" fmla="*/ 2665213 h 6303163"/>
                <a:gd name="connsiteX3595" fmla="*/ 763736 w 6303242"/>
                <a:gd name="connsiteY3595" fmla="*/ 2661212 h 6303163"/>
                <a:gd name="connsiteX3596" fmla="*/ 731675 w 6303242"/>
                <a:gd name="connsiteY3596" fmla="*/ 2651419 h 6303163"/>
                <a:gd name="connsiteX3597" fmla="*/ 705560 w 6303242"/>
                <a:gd name="connsiteY3597" fmla="*/ 2619703 h 6303163"/>
                <a:gd name="connsiteX3598" fmla="*/ 5041339 w 6303242"/>
                <a:gd name="connsiteY3598" fmla="*/ 2601994 h 6303163"/>
                <a:gd name="connsiteX3599" fmla="*/ 5037765 w 6303242"/>
                <a:gd name="connsiteY3599" fmla="*/ 2619702 h 6303163"/>
                <a:gd name="connsiteX3600" fmla="*/ 5011650 w 6303242"/>
                <a:gd name="connsiteY3600" fmla="*/ 2651419 h 6303163"/>
                <a:gd name="connsiteX3601" fmla="*/ 4979589 w 6303242"/>
                <a:gd name="connsiteY3601" fmla="*/ 2661211 h 6303163"/>
                <a:gd name="connsiteX3602" fmla="*/ 4999406 w 6303242"/>
                <a:gd name="connsiteY3602" fmla="*/ 2665212 h 6303163"/>
                <a:gd name="connsiteX3603" fmla="*/ 5031119 w 6303242"/>
                <a:gd name="connsiteY3603" fmla="*/ 2691324 h 6303163"/>
                <a:gd name="connsiteX3604" fmla="*/ 5040913 w 6303242"/>
                <a:gd name="connsiteY3604" fmla="*/ 2723383 h 6303163"/>
                <a:gd name="connsiteX3605" fmla="*/ 5044914 w 6303242"/>
                <a:gd name="connsiteY3605" fmla="*/ 2703565 h 6303163"/>
                <a:gd name="connsiteX3606" fmla="*/ 5083273 w 6303242"/>
                <a:gd name="connsiteY3606" fmla="*/ 2665212 h 6303163"/>
                <a:gd name="connsiteX3607" fmla="*/ 5103089 w 6303242"/>
                <a:gd name="connsiteY3607" fmla="*/ 2661211 h 6303163"/>
                <a:gd name="connsiteX3608" fmla="*/ 5071029 w 6303242"/>
                <a:gd name="connsiteY3608" fmla="*/ 2651419 h 6303163"/>
                <a:gd name="connsiteX3609" fmla="*/ 5044914 w 6303242"/>
                <a:gd name="connsiteY3609" fmla="*/ 2619702 h 6303163"/>
                <a:gd name="connsiteX3610" fmla="*/ 5881215 w 6303242"/>
                <a:gd name="connsiteY3610" fmla="*/ 2601992 h 6303163"/>
                <a:gd name="connsiteX3611" fmla="*/ 5877640 w 6303242"/>
                <a:gd name="connsiteY3611" fmla="*/ 2619702 h 6303163"/>
                <a:gd name="connsiteX3612" fmla="*/ 5851525 w 6303242"/>
                <a:gd name="connsiteY3612" fmla="*/ 2651419 h 6303163"/>
                <a:gd name="connsiteX3613" fmla="*/ 5819463 w 6303242"/>
                <a:gd name="connsiteY3613" fmla="*/ 2661211 h 6303163"/>
                <a:gd name="connsiteX3614" fmla="*/ 5839281 w 6303242"/>
                <a:gd name="connsiteY3614" fmla="*/ 2665212 h 6303163"/>
                <a:gd name="connsiteX3615" fmla="*/ 5870994 w 6303242"/>
                <a:gd name="connsiteY3615" fmla="*/ 2691324 h 6303163"/>
                <a:gd name="connsiteX3616" fmla="*/ 5880788 w 6303242"/>
                <a:gd name="connsiteY3616" fmla="*/ 2723385 h 6303163"/>
                <a:gd name="connsiteX3617" fmla="*/ 5884790 w 6303242"/>
                <a:gd name="connsiteY3617" fmla="*/ 2703565 h 6303163"/>
                <a:gd name="connsiteX3618" fmla="*/ 5923149 w 6303242"/>
                <a:gd name="connsiteY3618" fmla="*/ 2665212 h 6303163"/>
                <a:gd name="connsiteX3619" fmla="*/ 5942967 w 6303242"/>
                <a:gd name="connsiteY3619" fmla="*/ 2661211 h 6303163"/>
                <a:gd name="connsiteX3620" fmla="*/ 5910905 w 6303242"/>
                <a:gd name="connsiteY3620" fmla="*/ 2651419 h 6303163"/>
                <a:gd name="connsiteX3621" fmla="*/ 5884790 w 6303242"/>
                <a:gd name="connsiteY3621" fmla="*/ 2619702 h 6303163"/>
                <a:gd name="connsiteX3622" fmla="*/ 5181319 w 6303242"/>
                <a:gd name="connsiteY3622" fmla="*/ 2601992 h 6303163"/>
                <a:gd name="connsiteX3623" fmla="*/ 5177743 w 6303242"/>
                <a:gd name="connsiteY3623" fmla="*/ 2619702 h 6303163"/>
                <a:gd name="connsiteX3624" fmla="*/ 5151629 w 6303242"/>
                <a:gd name="connsiteY3624" fmla="*/ 2651419 h 6303163"/>
                <a:gd name="connsiteX3625" fmla="*/ 5119569 w 6303242"/>
                <a:gd name="connsiteY3625" fmla="*/ 2661211 h 6303163"/>
                <a:gd name="connsiteX3626" fmla="*/ 5139385 w 6303242"/>
                <a:gd name="connsiteY3626" fmla="*/ 2665212 h 6303163"/>
                <a:gd name="connsiteX3627" fmla="*/ 5183408 w 6303242"/>
                <a:gd name="connsiteY3627" fmla="*/ 2731619 h 6303163"/>
                <a:gd name="connsiteX3628" fmla="*/ 5139385 w 6303242"/>
                <a:gd name="connsiteY3628" fmla="*/ 2798042 h 6303163"/>
                <a:gd name="connsiteX3629" fmla="*/ 5121680 w 6303242"/>
                <a:gd name="connsiteY3629" fmla="*/ 2801620 h 6303163"/>
                <a:gd name="connsiteX3630" fmla="*/ 5139385 w 6303242"/>
                <a:gd name="connsiteY3630" fmla="*/ 2805194 h 6303163"/>
                <a:gd name="connsiteX3631" fmla="*/ 5171098 w 6303242"/>
                <a:gd name="connsiteY3631" fmla="*/ 2831308 h 6303163"/>
                <a:gd name="connsiteX3632" fmla="*/ 5180892 w 6303242"/>
                <a:gd name="connsiteY3632" fmla="*/ 2863374 h 6303163"/>
                <a:gd name="connsiteX3633" fmla="*/ 5184894 w 6303242"/>
                <a:gd name="connsiteY3633" fmla="*/ 2843543 h 6303163"/>
                <a:gd name="connsiteX3634" fmla="*/ 5251309 w 6303242"/>
                <a:gd name="connsiteY3634" fmla="*/ 2799528 h 6303163"/>
                <a:gd name="connsiteX3635" fmla="*/ 5317724 w 6303242"/>
                <a:gd name="connsiteY3635" fmla="*/ 2843543 h 6303163"/>
                <a:gd name="connsiteX3636" fmla="*/ 5321298 w 6303242"/>
                <a:gd name="connsiteY3636" fmla="*/ 2861255 h 6303163"/>
                <a:gd name="connsiteX3637" fmla="*/ 5324873 w 6303242"/>
                <a:gd name="connsiteY3637" fmla="*/ 2843543 h 6303163"/>
                <a:gd name="connsiteX3638" fmla="*/ 5363232 w 6303242"/>
                <a:gd name="connsiteY3638" fmla="*/ 2805194 h 6303163"/>
                <a:gd name="connsiteX3639" fmla="*/ 5380936 w 6303242"/>
                <a:gd name="connsiteY3639" fmla="*/ 2801621 h 6303163"/>
                <a:gd name="connsiteX3640" fmla="*/ 5363232 w 6303242"/>
                <a:gd name="connsiteY3640" fmla="*/ 2798042 h 6303163"/>
                <a:gd name="connsiteX3641" fmla="*/ 5319209 w 6303242"/>
                <a:gd name="connsiteY3641" fmla="*/ 2731619 h 6303163"/>
                <a:gd name="connsiteX3642" fmla="*/ 5363232 w 6303242"/>
                <a:gd name="connsiteY3642" fmla="*/ 2665212 h 6303163"/>
                <a:gd name="connsiteX3643" fmla="*/ 5383049 w 6303242"/>
                <a:gd name="connsiteY3643" fmla="*/ 2661211 h 6303163"/>
                <a:gd name="connsiteX3644" fmla="*/ 5350988 w 6303242"/>
                <a:gd name="connsiteY3644" fmla="*/ 2651419 h 6303163"/>
                <a:gd name="connsiteX3645" fmla="*/ 5324873 w 6303242"/>
                <a:gd name="connsiteY3645" fmla="*/ 2619702 h 6303163"/>
                <a:gd name="connsiteX3646" fmla="*/ 5321298 w 6303242"/>
                <a:gd name="connsiteY3646" fmla="*/ 2601994 h 6303163"/>
                <a:gd name="connsiteX3647" fmla="*/ 5317724 w 6303242"/>
                <a:gd name="connsiteY3647" fmla="*/ 2619702 h 6303163"/>
                <a:gd name="connsiteX3648" fmla="*/ 5251309 w 6303242"/>
                <a:gd name="connsiteY3648" fmla="*/ 2663727 h 6303163"/>
                <a:gd name="connsiteX3649" fmla="*/ 5184894 w 6303242"/>
                <a:gd name="connsiteY3649" fmla="*/ 2619702 h 6303163"/>
                <a:gd name="connsiteX3650" fmla="*/ 5181319 w 6303242"/>
                <a:gd name="connsiteY3650" fmla="*/ 2462017 h 6303163"/>
                <a:gd name="connsiteX3651" fmla="*/ 5177743 w 6303242"/>
                <a:gd name="connsiteY3651" fmla="*/ 2479726 h 6303163"/>
                <a:gd name="connsiteX3652" fmla="*/ 5151629 w 6303242"/>
                <a:gd name="connsiteY3652" fmla="*/ 2511437 h 6303163"/>
                <a:gd name="connsiteX3653" fmla="*/ 5119568 w 6303242"/>
                <a:gd name="connsiteY3653" fmla="*/ 2521226 h 6303163"/>
                <a:gd name="connsiteX3654" fmla="*/ 5139385 w 6303242"/>
                <a:gd name="connsiteY3654" fmla="*/ 2525227 h 6303163"/>
                <a:gd name="connsiteX3655" fmla="*/ 5171098 w 6303242"/>
                <a:gd name="connsiteY3655" fmla="*/ 2551338 h 6303163"/>
                <a:gd name="connsiteX3656" fmla="*/ 5180892 w 6303242"/>
                <a:gd name="connsiteY3656" fmla="*/ 2583413 h 6303163"/>
                <a:gd name="connsiteX3657" fmla="*/ 5184894 w 6303242"/>
                <a:gd name="connsiteY3657" fmla="*/ 2563577 h 6303163"/>
                <a:gd name="connsiteX3658" fmla="*/ 5223252 w 6303242"/>
                <a:gd name="connsiteY3658" fmla="*/ 2525227 h 6303163"/>
                <a:gd name="connsiteX3659" fmla="*/ 5243069 w 6303242"/>
                <a:gd name="connsiteY3659" fmla="*/ 2521226 h 6303163"/>
                <a:gd name="connsiteX3660" fmla="*/ 5211009 w 6303242"/>
                <a:gd name="connsiteY3660" fmla="*/ 2511437 h 6303163"/>
                <a:gd name="connsiteX3661" fmla="*/ 5184894 w 6303242"/>
                <a:gd name="connsiteY3661" fmla="*/ 2479726 h 6303163"/>
                <a:gd name="connsiteX3662" fmla="*/ 4341444 w 6303242"/>
                <a:gd name="connsiteY3662" fmla="*/ 2462017 h 6303163"/>
                <a:gd name="connsiteX3663" fmla="*/ 4337869 w 6303242"/>
                <a:gd name="connsiteY3663" fmla="*/ 2479726 h 6303163"/>
                <a:gd name="connsiteX3664" fmla="*/ 4311754 w 6303242"/>
                <a:gd name="connsiteY3664" fmla="*/ 2511437 h 6303163"/>
                <a:gd name="connsiteX3665" fmla="*/ 4279693 w 6303242"/>
                <a:gd name="connsiteY3665" fmla="*/ 2521226 h 6303163"/>
                <a:gd name="connsiteX3666" fmla="*/ 4299510 w 6303242"/>
                <a:gd name="connsiteY3666" fmla="*/ 2525227 h 6303163"/>
                <a:gd name="connsiteX3667" fmla="*/ 4331223 w 6303242"/>
                <a:gd name="connsiteY3667" fmla="*/ 2551338 h 6303163"/>
                <a:gd name="connsiteX3668" fmla="*/ 4341017 w 6303242"/>
                <a:gd name="connsiteY3668" fmla="*/ 2583413 h 6303163"/>
                <a:gd name="connsiteX3669" fmla="*/ 4345019 w 6303242"/>
                <a:gd name="connsiteY3669" fmla="*/ 2563577 h 6303163"/>
                <a:gd name="connsiteX3670" fmla="*/ 4383378 w 6303242"/>
                <a:gd name="connsiteY3670" fmla="*/ 2525227 h 6303163"/>
                <a:gd name="connsiteX3671" fmla="*/ 4403195 w 6303242"/>
                <a:gd name="connsiteY3671" fmla="*/ 2521226 h 6303163"/>
                <a:gd name="connsiteX3672" fmla="*/ 4371134 w 6303242"/>
                <a:gd name="connsiteY3672" fmla="*/ 2511437 h 6303163"/>
                <a:gd name="connsiteX3673" fmla="*/ 4345019 w 6303242"/>
                <a:gd name="connsiteY3673" fmla="*/ 2479726 h 6303163"/>
                <a:gd name="connsiteX3674" fmla="*/ 5531267 w 6303242"/>
                <a:gd name="connsiteY3674" fmla="*/ 2379591 h 6303163"/>
                <a:gd name="connsiteX3675" fmla="*/ 5603346 w 6303242"/>
                <a:gd name="connsiteY3675" fmla="*/ 2451674 h 6303163"/>
                <a:gd name="connsiteX3676" fmla="*/ 5531267 w 6303242"/>
                <a:gd name="connsiteY3676" fmla="*/ 2523742 h 6303163"/>
                <a:gd name="connsiteX3677" fmla="*/ 5459188 w 6303242"/>
                <a:gd name="connsiteY3677" fmla="*/ 2451674 h 6303163"/>
                <a:gd name="connsiteX3678" fmla="*/ 5531267 w 6303242"/>
                <a:gd name="connsiteY3678" fmla="*/ 2379591 h 6303163"/>
                <a:gd name="connsiteX3679" fmla="*/ 6161174 w 6303242"/>
                <a:gd name="connsiteY3679" fmla="*/ 2322038 h 6303163"/>
                <a:gd name="connsiteX3680" fmla="*/ 6157599 w 6303242"/>
                <a:gd name="connsiteY3680" fmla="*/ 2339746 h 6303163"/>
                <a:gd name="connsiteX3681" fmla="*/ 6131484 w 6303242"/>
                <a:gd name="connsiteY3681" fmla="*/ 2371461 h 6303163"/>
                <a:gd name="connsiteX3682" fmla="*/ 6099422 w 6303242"/>
                <a:gd name="connsiteY3682" fmla="*/ 2381255 h 6303163"/>
                <a:gd name="connsiteX3683" fmla="*/ 6119240 w 6303242"/>
                <a:gd name="connsiteY3683" fmla="*/ 2385256 h 6303163"/>
                <a:gd name="connsiteX3684" fmla="*/ 6150953 w 6303242"/>
                <a:gd name="connsiteY3684" fmla="*/ 2411373 h 6303163"/>
                <a:gd name="connsiteX3685" fmla="*/ 6160747 w 6303242"/>
                <a:gd name="connsiteY3685" fmla="*/ 2443437 h 6303163"/>
                <a:gd name="connsiteX3686" fmla="*/ 6164748 w 6303242"/>
                <a:gd name="connsiteY3686" fmla="*/ 2423617 h 6303163"/>
                <a:gd name="connsiteX3687" fmla="*/ 6203107 w 6303242"/>
                <a:gd name="connsiteY3687" fmla="*/ 2385256 h 6303163"/>
                <a:gd name="connsiteX3688" fmla="*/ 6222925 w 6303242"/>
                <a:gd name="connsiteY3688" fmla="*/ 2381255 h 6303163"/>
                <a:gd name="connsiteX3689" fmla="*/ 6190863 w 6303242"/>
                <a:gd name="connsiteY3689" fmla="*/ 2371461 h 6303163"/>
                <a:gd name="connsiteX3690" fmla="*/ 6164748 w 6303242"/>
                <a:gd name="connsiteY3690" fmla="*/ 2339746 h 6303163"/>
                <a:gd name="connsiteX3691" fmla="*/ 4341444 w 6303242"/>
                <a:gd name="connsiteY3691" fmla="*/ 2322036 h 6303163"/>
                <a:gd name="connsiteX3692" fmla="*/ 4337869 w 6303242"/>
                <a:gd name="connsiteY3692" fmla="*/ 2339746 h 6303163"/>
                <a:gd name="connsiteX3693" fmla="*/ 4311754 w 6303242"/>
                <a:gd name="connsiteY3693" fmla="*/ 2371461 h 6303163"/>
                <a:gd name="connsiteX3694" fmla="*/ 4279693 w 6303242"/>
                <a:gd name="connsiteY3694" fmla="*/ 2381255 h 6303163"/>
                <a:gd name="connsiteX3695" fmla="*/ 4299510 w 6303242"/>
                <a:gd name="connsiteY3695" fmla="*/ 2385257 h 6303163"/>
                <a:gd name="connsiteX3696" fmla="*/ 4331223 w 6303242"/>
                <a:gd name="connsiteY3696" fmla="*/ 2411373 h 6303163"/>
                <a:gd name="connsiteX3697" fmla="*/ 4341017 w 6303242"/>
                <a:gd name="connsiteY3697" fmla="*/ 2443439 h 6303163"/>
                <a:gd name="connsiteX3698" fmla="*/ 4345019 w 6303242"/>
                <a:gd name="connsiteY3698" fmla="*/ 2423617 h 6303163"/>
                <a:gd name="connsiteX3699" fmla="*/ 4383378 w 6303242"/>
                <a:gd name="connsiteY3699" fmla="*/ 2385257 h 6303163"/>
                <a:gd name="connsiteX3700" fmla="*/ 4403195 w 6303242"/>
                <a:gd name="connsiteY3700" fmla="*/ 2381255 h 6303163"/>
                <a:gd name="connsiteX3701" fmla="*/ 4371134 w 6303242"/>
                <a:gd name="connsiteY3701" fmla="*/ 2371461 h 6303163"/>
                <a:gd name="connsiteX3702" fmla="*/ 4345019 w 6303242"/>
                <a:gd name="connsiteY3702" fmla="*/ 2339746 h 6303163"/>
                <a:gd name="connsiteX3703" fmla="*/ 1331892 w 6303242"/>
                <a:gd name="connsiteY3703" fmla="*/ 2239609 h 6303163"/>
                <a:gd name="connsiteX3704" fmla="*/ 1398306 w 6303242"/>
                <a:gd name="connsiteY3704" fmla="*/ 2283630 h 6303163"/>
                <a:gd name="connsiteX3705" fmla="*/ 1401881 w 6303242"/>
                <a:gd name="connsiteY3705" fmla="*/ 2301338 h 6303163"/>
                <a:gd name="connsiteX3706" fmla="*/ 1405456 w 6303242"/>
                <a:gd name="connsiteY3706" fmla="*/ 2283630 h 6303163"/>
                <a:gd name="connsiteX3707" fmla="*/ 1471871 w 6303242"/>
                <a:gd name="connsiteY3707" fmla="*/ 2239609 h 6303163"/>
                <a:gd name="connsiteX3708" fmla="*/ 1543950 w 6303242"/>
                <a:gd name="connsiteY3708" fmla="*/ 2311688 h 6303163"/>
                <a:gd name="connsiteX3709" fmla="*/ 1471871 w 6303242"/>
                <a:gd name="connsiteY3709" fmla="*/ 2383772 h 6303163"/>
                <a:gd name="connsiteX3710" fmla="*/ 1405456 w 6303242"/>
                <a:gd name="connsiteY3710" fmla="*/ 2339746 h 6303163"/>
                <a:gd name="connsiteX3711" fmla="*/ 1401881 w 6303242"/>
                <a:gd name="connsiteY3711" fmla="*/ 2322039 h 6303163"/>
                <a:gd name="connsiteX3712" fmla="*/ 1398306 w 6303242"/>
                <a:gd name="connsiteY3712" fmla="*/ 2339746 h 6303163"/>
                <a:gd name="connsiteX3713" fmla="*/ 1331892 w 6303242"/>
                <a:gd name="connsiteY3713" fmla="*/ 2383772 h 6303163"/>
                <a:gd name="connsiteX3714" fmla="*/ 1259813 w 6303242"/>
                <a:gd name="connsiteY3714" fmla="*/ 2311688 h 6303163"/>
                <a:gd name="connsiteX3715" fmla="*/ 1331892 w 6303242"/>
                <a:gd name="connsiteY3715" fmla="*/ 2239609 h 6303163"/>
                <a:gd name="connsiteX3716" fmla="*/ 352037 w 6303242"/>
                <a:gd name="connsiteY3716" fmla="*/ 2239609 h 6303163"/>
                <a:gd name="connsiteX3717" fmla="*/ 424116 w 6303242"/>
                <a:gd name="connsiteY3717" fmla="*/ 2311688 h 6303163"/>
                <a:gd name="connsiteX3718" fmla="*/ 352037 w 6303242"/>
                <a:gd name="connsiteY3718" fmla="*/ 2383772 h 6303163"/>
                <a:gd name="connsiteX3719" fmla="*/ 279958 w 6303242"/>
                <a:gd name="connsiteY3719" fmla="*/ 2311688 h 6303163"/>
                <a:gd name="connsiteX3720" fmla="*/ 352037 w 6303242"/>
                <a:gd name="connsiteY3720" fmla="*/ 2239609 h 6303163"/>
                <a:gd name="connsiteX3721" fmla="*/ 3711538 w 6303242"/>
                <a:gd name="connsiteY3721" fmla="*/ 2239605 h 6303163"/>
                <a:gd name="connsiteX3722" fmla="*/ 3783617 w 6303242"/>
                <a:gd name="connsiteY3722" fmla="*/ 2311688 h 6303163"/>
                <a:gd name="connsiteX3723" fmla="*/ 3711538 w 6303242"/>
                <a:gd name="connsiteY3723" fmla="*/ 2383772 h 6303163"/>
                <a:gd name="connsiteX3724" fmla="*/ 3639459 w 6303242"/>
                <a:gd name="connsiteY3724" fmla="*/ 2311688 h 6303163"/>
                <a:gd name="connsiteX3725" fmla="*/ 3711538 w 6303242"/>
                <a:gd name="connsiteY3725" fmla="*/ 2239605 h 6303163"/>
                <a:gd name="connsiteX3726" fmla="*/ 1961797 w 6303242"/>
                <a:gd name="connsiteY3726" fmla="*/ 2182057 h 6303163"/>
                <a:gd name="connsiteX3727" fmla="*/ 1958222 w 6303242"/>
                <a:gd name="connsiteY3727" fmla="*/ 2199768 h 6303163"/>
                <a:gd name="connsiteX3728" fmla="*/ 1932108 w 6303242"/>
                <a:gd name="connsiteY3728" fmla="*/ 2231480 h 6303163"/>
                <a:gd name="connsiteX3729" fmla="*/ 1900047 w 6303242"/>
                <a:gd name="connsiteY3729" fmla="*/ 2241270 h 6303163"/>
                <a:gd name="connsiteX3730" fmla="*/ 1919864 w 6303242"/>
                <a:gd name="connsiteY3730" fmla="*/ 2245272 h 6303163"/>
                <a:gd name="connsiteX3731" fmla="*/ 1951577 w 6303242"/>
                <a:gd name="connsiteY3731" fmla="*/ 2271386 h 6303163"/>
                <a:gd name="connsiteX3732" fmla="*/ 1961371 w 6303242"/>
                <a:gd name="connsiteY3732" fmla="*/ 2303451 h 6303163"/>
                <a:gd name="connsiteX3733" fmla="*/ 1965372 w 6303242"/>
                <a:gd name="connsiteY3733" fmla="*/ 2283630 h 6303163"/>
                <a:gd name="connsiteX3734" fmla="*/ 2003730 w 6303242"/>
                <a:gd name="connsiteY3734" fmla="*/ 2245272 h 6303163"/>
                <a:gd name="connsiteX3735" fmla="*/ 2023548 w 6303242"/>
                <a:gd name="connsiteY3735" fmla="*/ 2241270 h 6303163"/>
                <a:gd name="connsiteX3736" fmla="*/ 1991487 w 6303242"/>
                <a:gd name="connsiteY3736" fmla="*/ 2231480 h 6303163"/>
                <a:gd name="connsiteX3737" fmla="*/ 1965372 w 6303242"/>
                <a:gd name="connsiteY3737" fmla="*/ 2199768 h 6303163"/>
                <a:gd name="connsiteX3738" fmla="*/ 2101777 w 6303242"/>
                <a:gd name="connsiteY3738" fmla="*/ 2182055 h 6303163"/>
                <a:gd name="connsiteX3739" fmla="*/ 2098201 w 6303242"/>
                <a:gd name="connsiteY3739" fmla="*/ 2199768 h 6303163"/>
                <a:gd name="connsiteX3740" fmla="*/ 2072087 w 6303242"/>
                <a:gd name="connsiteY3740" fmla="*/ 2231480 h 6303163"/>
                <a:gd name="connsiteX3741" fmla="*/ 2040026 w 6303242"/>
                <a:gd name="connsiteY3741" fmla="*/ 2241270 h 6303163"/>
                <a:gd name="connsiteX3742" fmla="*/ 2059843 w 6303242"/>
                <a:gd name="connsiteY3742" fmla="*/ 2245272 h 6303163"/>
                <a:gd name="connsiteX3743" fmla="*/ 2091556 w 6303242"/>
                <a:gd name="connsiteY3743" fmla="*/ 2271386 h 6303163"/>
                <a:gd name="connsiteX3744" fmla="*/ 2101350 w 6303242"/>
                <a:gd name="connsiteY3744" fmla="*/ 2303453 h 6303163"/>
                <a:gd name="connsiteX3745" fmla="*/ 2105352 w 6303242"/>
                <a:gd name="connsiteY3745" fmla="*/ 2283630 h 6303163"/>
                <a:gd name="connsiteX3746" fmla="*/ 2143711 w 6303242"/>
                <a:gd name="connsiteY3746" fmla="*/ 2245272 h 6303163"/>
                <a:gd name="connsiteX3747" fmla="*/ 2163528 w 6303242"/>
                <a:gd name="connsiteY3747" fmla="*/ 2241270 h 6303163"/>
                <a:gd name="connsiteX3748" fmla="*/ 2131467 w 6303242"/>
                <a:gd name="connsiteY3748" fmla="*/ 2231480 h 6303163"/>
                <a:gd name="connsiteX3749" fmla="*/ 2105352 w 6303242"/>
                <a:gd name="connsiteY3749" fmla="*/ 2199768 h 6303163"/>
                <a:gd name="connsiteX3750" fmla="*/ 4341444 w 6303242"/>
                <a:gd name="connsiteY3750" fmla="*/ 2182054 h 6303163"/>
                <a:gd name="connsiteX3751" fmla="*/ 4337869 w 6303242"/>
                <a:gd name="connsiteY3751" fmla="*/ 2199768 h 6303163"/>
                <a:gd name="connsiteX3752" fmla="*/ 4311754 w 6303242"/>
                <a:gd name="connsiteY3752" fmla="*/ 2231480 h 6303163"/>
                <a:gd name="connsiteX3753" fmla="*/ 4279692 w 6303242"/>
                <a:gd name="connsiteY3753" fmla="*/ 2241268 h 6303163"/>
                <a:gd name="connsiteX3754" fmla="*/ 4299510 w 6303242"/>
                <a:gd name="connsiteY3754" fmla="*/ 2245272 h 6303163"/>
                <a:gd name="connsiteX3755" fmla="*/ 4331223 w 6303242"/>
                <a:gd name="connsiteY3755" fmla="*/ 2271386 h 6303163"/>
                <a:gd name="connsiteX3756" fmla="*/ 4341017 w 6303242"/>
                <a:gd name="connsiteY3756" fmla="*/ 2303452 h 6303163"/>
                <a:gd name="connsiteX3757" fmla="*/ 4345019 w 6303242"/>
                <a:gd name="connsiteY3757" fmla="*/ 2283630 h 6303163"/>
                <a:gd name="connsiteX3758" fmla="*/ 4383378 w 6303242"/>
                <a:gd name="connsiteY3758" fmla="*/ 2245272 h 6303163"/>
                <a:gd name="connsiteX3759" fmla="*/ 4403196 w 6303242"/>
                <a:gd name="connsiteY3759" fmla="*/ 2241268 h 6303163"/>
                <a:gd name="connsiteX3760" fmla="*/ 4371134 w 6303242"/>
                <a:gd name="connsiteY3760" fmla="*/ 2231480 h 6303163"/>
                <a:gd name="connsiteX3761" fmla="*/ 4345019 w 6303242"/>
                <a:gd name="connsiteY3761" fmla="*/ 2199768 h 6303163"/>
                <a:gd name="connsiteX3762" fmla="*/ 2801673 w 6303242"/>
                <a:gd name="connsiteY3762" fmla="*/ 2182054 h 6303163"/>
                <a:gd name="connsiteX3763" fmla="*/ 2798097 w 6303242"/>
                <a:gd name="connsiteY3763" fmla="*/ 2199768 h 6303163"/>
                <a:gd name="connsiteX3764" fmla="*/ 2771983 w 6303242"/>
                <a:gd name="connsiteY3764" fmla="*/ 2231480 h 6303163"/>
                <a:gd name="connsiteX3765" fmla="*/ 2739922 w 6303242"/>
                <a:gd name="connsiteY3765" fmla="*/ 2241270 h 6303163"/>
                <a:gd name="connsiteX3766" fmla="*/ 2759739 w 6303242"/>
                <a:gd name="connsiteY3766" fmla="*/ 2245272 h 6303163"/>
                <a:gd name="connsiteX3767" fmla="*/ 2803762 w 6303242"/>
                <a:gd name="connsiteY3767" fmla="*/ 2311688 h 6303163"/>
                <a:gd name="connsiteX3768" fmla="*/ 2759739 w 6303242"/>
                <a:gd name="connsiteY3768" fmla="*/ 2378107 h 6303163"/>
                <a:gd name="connsiteX3769" fmla="*/ 2742034 w 6303242"/>
                <a:gd name="connsiteY3769" fmla="*/ 2381682 h 6303163"/>
                <a:gd name="connsiteX3770" fmla="*/ 2759739 w 6303242"/>
                <a:gd name="connsiteY3770" fmla="*/ 2385257 h 6303163"/>
                <a:gd name="connsiteX3771" fmla="*/ 2791452 w 6303242"/>
                <a:gd name="connsiteY3771" fmla="*/ 2411373 h 6303163"/>
                <a:gd name="connsiteX3772" fmla="*/ 2801246 w 6303242"/>
                <a:gd name="connsiteY3772" fmla="*/ 2443439 h 6303163"/>
                <a:gd name="connsiteX3773" fmla="*/ 2805248 w 6303242"/>
                <a:gd name="connsiteY3773" fmla="*/ 2423618 h 6303163"/>
                <a:gd name="connsiteX3774" fmla="*/ 2871663 w 6303242"/>
                <a:gd name="connsiteY3774" fmla="*/ 2379592 h 6303163"/>
                <a:gd name="connsiteX3775" fmla="*/ 2938078 w 6303242"/>
                <a:gd name="connsiteY3775" fmla="*/ 2423618 h 6303163"/>
                <a:gd name="connsiteX3776" fmla="*/ 2941652 w 6303242"/>
                <a:gd name="connsiteY3776" fmla="*/ 2441325 h 6303163"/>
                <a:gd name="connsiteX3777" fmla="*/ 2945227 w 6303242"/>
                <a:gd name="connsiteY3777" fmla="*/ 2423617 h 6303163"/>
                <a:gd name="connsiteX3778" fmla="*/ 2983586 w 6303242"/>
                <a:gd name="connsiteY3778" fmla="*/ 2385257 h 6303163"/>
                <a:gd name="connsiteX3779" fmla="*/ 3001291 w 6303242"/>
                <a:gd name="connsiteY3779" fmla="*/ 2381682 h 6303163"/>
                <a:gd name="connsiteX3780" fmla="*/ 2983586 w 6303242"/>
                <a:gd name="connsiteY3780" fmla="*/ 2378107 h 6303163"/>
                <a:gd name="connsiteX3781" fmla="*/ 2939563 w 6303242"/>
                <a:gd name="connsiteY3781" fmla="*/ 2311688 h 6303163"/>
                <a:gd name="connsiteX3782" fmla="*/ 2983586 w 6303242"/>
                <a:gd name="connsiteY3782" fmla="*/ 2245272 h 6303163"/>
                <a:gd name="connsiteX3783" fmla="*/ 3003402 w 6303242"/>
                <a:gd name="connsiteY3783" fmla="*/ 2241270 h 6303163"/>
                <a:gd name="connsiteX3784" fmla="*/ 2971342 w 6303242"/>
                <a:gd name="connsiteY3784" fmla="*/ 2231480 h 6303163"/>
                <a:gd name="connsiteX3785" fmla="*/ 2945227 w 6303242"/>
                <a:gd name="connsiteY3785" fmla="*/ 2199768 h 6303163"/>
                <a:gd name="connsiteX3786" fmla="*/ 2941652 w 6303242"/>
                <a:gd name="connsiteY3786" fmla="*/ 2182055 h 6303163"/>
                <a:gd name="connsiteX3787" fmla="*/ 2938078 w 6303242"/>
                <a:gd name="connsiteY3787" fmla="*/ 2199768 h 6303163"/>
                <a:gd name="connsiteX3788" fmla="*/ 2871663 w 6303242"/>
                <a:gd name="connsiteY3788" fmla="*/ 2243788 h 6303163"/>
                <a:gd name="connsiteX3789" fmla="*/ 2805248 w 6303242"/>
                <a:gd name="connsiteY3789" fmla="*/ 2199768 h 6303163"/>
                <a:gd name="connsiteX3790" fmla="*/ 6231163 w 6303242"/>
                <a:gd name="connsiteY3790" fmla="*/ 2099632 h 6303163"/>
                <a:gd name="connsiteX3791" fmla="*/ 6303242 w 6303242"/>
                <a:gd name="connsiteY3791" fmla="*/ 2171710 h 6303163"/>
                <a:gd name="connsiteX3792" fmla="*/ 6259219 w 6303242"/>
                <a:gd name="connsiteY3792" fmla="*/ 2238124 h 6303163"/>
                <a:gd name="connsiteX3793" fmla="*/ 6241514 w 6303242"/>
                <a:gd name="connsiteY3793" fmla="*/ 2241695 h 6303163"/>
                <a:gd name="connsiteX3794" fmla="*/ 6259219 w 6303242"/>
                <a:gd name="connsiteY3794" fmla="*/ 2245272 h 6303163"/>
                <a:gd name="connsiteX3795" fmla="*/ 6303242 w 6303242"/>
                <a:gd name="connsiteY3795" fmla="*/ 2311688 h 6303163"/>
                <a:gd name="connsiteX3796" fmla="*/ 6259219 w 6303242"/>
                <a:gd name="connsiteY3796" fmla="*/ 2378107 h 6303163"/>
                <a:gd name="connsiteX3797" fmla="*/ 6241514 w 6303242"/>
                <a:gd name="connsiteY3797" fmla="*/ 2381681 h 6303163"/>
                <a:gd name="connsiteX3798" fmla="*/ 6259219 w 6303242"/>
                <a:gd name="connsiteY3798" fmla="*/ 2385256 h 6303163"/>
                <a:gd name="connsiteX3799" fmla="*/ 6303242 w 6303242"/>
                <a:gd name="connsiteY3799" fmla="*/ 2451674 h 6303163"/>
                <a:gd name="connsiteX3800" fmla="*/ 6231163 w 6303242"/>
                <a:gd name="connsiteY3800" fmla="*/ 2523742 h 6303163"/>
                <a:gd name="connsiteX3801" fmla="*/ 6164748 w 6303242"/>
                <a:gd name="connsiteY3801" fmla="*/ 2479726 h 6303163"/>
                <a:gd name="connsiteX3802" fmla="*/ 6161174 w 6303242"/>
                <a:gd name="connsiteY3802" fmla="*/ 2462020 h 6303163"/>
                <a:gd name="connsiteX3803" fmla="*/ 6157599 w 6303242"/>
                <a:gd name="connsiteY3803" fmla="*/ 2479726 h 6303163"/>
                <a:gd name="connsiteX3804" fmla="*/ 6131484 w 6303242"/>
                <a:gd name="connsiteY3804" fmla="*/ 2511437 h 6303163"/>
                <a:gd name="connsiteX3805" fmla="*/ 6099424 w 6303242"/>
                <a:gd name="connsiteY3805" fmla="*/ 2521226 h 6303163"/>
                <a:gd name="connsiteX3806" fmla="*/ 6119240 w 6303242"/>
                <a:gd name="connsiteY3806" fmla="*/ 2525227 h 6303163"/>
                <a:gd name="connsiteX3807" fmla="*/ 6163263 w 6303242"/>
                <a:gd name="connsiteY3807" fmla="*/ 2591647 h 6303163"/>
                <a:gd name="connsiteX3808" fmla="*/ 6091184 w 6303242"/>
                <a:gd name="connsiteY3808" fmla="*/ 2663727 h 6303163"/>
                <a:gd name="connsiteX3809" fmla="*/ 6024769 w 6303242"/>
                <a:gd name="connsiteY3809" fmla="*/ 2619702 h 6303163"/>
                <a:gd name="connsiteX3810" fmla="*/ 6021195 w 6303242"/>
                <a:gd name="connsiteY3810" fmla="*/ 2601994 h 6303163"/>
                <a:gd name="connsiteX3811" fmla="*/ 6017620 w 6303242"/>
                <a:gd name="connsiteY3811" fmla="*/ 2619702 h 6303163"/>
                <a:gd name="connsiteX3812" fmla="*/ 5991505 w 6303242"/>
                <a:gd name="connsiteY3812" fmla="*/ 2651419 h 6303163"/>
                <a:gd name="connsiteX3813" fmla="*/ 5959443 w 6303242"/>
                <a:gd name="connsiteY3813" fmla="*/ 2661211 h 6303163"/>
                <a:gd name="connsiteX3814" fmla="*/ 5979261 w 6303242"/>
                <a:gd name="connsiteY3814" fmla="*/ 2665212 h 6303163"/>
                <a:gd name="connsiteX3815" fmla="*/ 6023284 w 6303242"/>
                <a:gd name="connsiteY3815" fmla="*/ 2731619 h 6303163"/>
                <a:gd name="connsiteX3816" fmla="*/ 5951205 w 6303242"/>
                <a:gd name="connsiteY3816" fmla="*/ 2803707 h 6303163"/>
                <a:gd name="connsiteX3817" fmla="*/ 5884790 w 6303242"/>
                <a:gd name="connsiteY3817" fmla="*/ 2759672 h 6303163"/>
                <a:gd name="connsiteX3818" fmla="*/ 5881215 w 6303242"/>
                <a:gd name="connsiteY3818" fmla="*/ 2741965 h 6303163"/>
                <a:gd name="connsiteX3819" fmla="*/ 5877640 w 6303242"/>
                <a:gd name="connsiteY3819" fmla="*/ 2759672 h 6303163"/>
                <a:gd name="connsiteX3820" fmla="*/ 5811225 w 6303242"/>
                <a:gd name="connsiteY3820" fmla="*/ 2803707 h 6303163"/>
                <a:gd name="connsiteX3821" fmla="*/ 5744810 w 6303242"/>
                <a:gd name="connsiteY3821" fmla="*/ 2759672 h 6303163"/>
                <a:gd name="connsiteX3822" fmla="*/ 5741235 w 6303242"/>
                <a:gd name="connsiteY3822" fmla="*/ 2741968 h 6303163"/>
                <a:gd name="connsiteX3823" fmla="*/ 5737661 w 6303242"/>
                <a:gd name="connsiteY3823" fmla="*/ 2759674 h 6303163"/>
                <a:gd name="connsiteX3824" fmla="*/ 5711546 w 6303242"/>
                <a:gd name="connsiteY3824" fmla="*/ 2791401 h 6303163"/>
                <a:gd name="connsiteX3825" fmla="*/ 5679485 w 6303242"/>
                <a:gd name="connsiteY3825" fmla="*/ 2801191 h 6303163"/>
                <a:gd name="connsiteX3826" fmla="*/ 5699302 w 6303242"/>
                <a:gd name="connsiteY3826" fmla="*/ 2805194 h 6303163"/>
                <a:gd name="connsiteX3827" fmla="*/ 5743325 w 6303242"/>
                <a:gd name="connsiteY3827" fmla="*/ 2871624 h 6303163"/>
                <a:gd name="connsiteX3828" fmla="*/ 5699302 w 6303242"/>
                <a:gd name="connsiteY3828" fmla="*/ 2938037 h 6303163"/>
                <a:gd name="connsiteX3829" fmla="*/ 5681600 w 6303242"/>
                <a:gd name="connsiteY3829" fmla="*/ 2941611 h 6303163"/>
                <a:gd name="connsiteX3830" fmla="*/ 5699302 w 6303242"/>
                <a:gd name="connsiteY3830" fmla="*/ 2945186 h 6303163"/>
                <a:gd name="connsiteX3831" fmla="*/ 5731015 w 6303242"/>
                <a:gd name="connsiteY3831" fmla="*/ 2971304 h 6303163"/>
                <a:gd name="connsiteX3832" fmla="*/ 5740809 w 6303242"/>
                <a:gd name="connsiteY3832" fmla="*/ 3003351 h 6303163"/>
                <a:gd name="connsiteX3833" fmla="*/ 5744810 w 6303242"/>
                <a:gd name="connsiteY3833" fmla="*/ 2983544 h 6303163"/>
                <a:gd name="connsiteX3834" fmla="*/ 5811225 w 6303242"/>
                <a:gd name="connsiteY3834" fmla="*/ 2939520 h 6303163"/>
                <a:gd name="connsiteX3835" fmla="*/ 5877640 w 6303242"/>
                <a:gd name="connsiteY3835" fmla="*/ 2983544 h 6303163"/>
                <a:gd name="connsiteX3836" fmla="*/ 5881215 w 6303242"/>
                <a:gd name="connsiteY3836" fmla="*/ 3001241 h 6303163"/>
                <a:gd name="connsiteX3837" fmla="*/ 5884790 w 6303242"/>
                <a:gd name="connsiteY3837" fmla="*/ 2983544 h 6303163"/>
                <a:gd name="connsiteX3838" fmla="*/ 5951205 w 6303242"/>
                <a:gd name="connsiteY3838" fmla="*/ 2939520 h 6303163"/>
                <a:gd name="connsiteX3839" fmla="*/ 6023284 w 6303242"/>
                <a:gd name="connsiteY3839" fmla="*/ 3011616 h 6303163"/>
                <a:gd name="connsiteX3840" fmla="*/ 5979261 w 6303242"/>
                <a:gd name="connsiteY3840" fmla="*/ 3078011 h 6303163"/>
                <a:gd name="connsiteX3841" fmla="*/ 5961559 w 6303242"/>
                <a:gd name="connsiteY3841" fmla="*/ 3081585 h 6303163"/>
                <a:gd name="connsiteX3842" fmla="*/ 5979261 w 6303242"/>
                <a:gd name="connsiteY3842" fmla="*/ 3085158 h 6303163"/>
                <a:gd name="connsiteX3843" fmla="*/ 6010974 w 6303242"/>
                <a:gd name="connsiteY3843" fmla="*/ 3111269 h 6303163"/>
                <a:gd name="connsiteX3844" fmla="*/ 6020768 w 6303242"/>
                <a:gd name="connsiteY3844" fmla="*/ 3143321 h 6303163"/>
                <a:gd name="connsiteX3845" fmla="*/ 6024769 w 6303242"/>
                <a:gd name="connsiteY3845" fmla="*/ 3123508 h 6303163"/>
                <a:gd name="connsiteX3846" fmla="*/ 6091184 w 6303242"/>
                <a:gd name="connsiteY3846" fmla="*/ 3079495 h 6303163"/>
                <a:gd name="connsiteX3847" fmla="*/ 6163263 w 6303242"/>
                <a:gd name="connsiteY3847" fmla="*/ 3151577 h 6303163"/>
                <a:gd name="connsiteX3848" fmla="*/ 6091184 w 6303242"/>
                <a:gd name="connsiteY3848" fmla="*/ 3223621 h 6303163"/>
                <a:gd name="connsiteX3849" fmla="*/ 6024769 w 6303242"/>
                <a:gd name="connsiteY3849" fmla="*/ 3179598 h 6303163"/>
                <a:gd name="connsiteX3850" fmla="*/ 6021195 w 6303242"/>
                <a:gd name="connsiteY3850" fmla="*/ 3161892 h 6303163"/>
                <a:gd name="connsiteX3851" fmla="*/ 6017620 w 6303242"/>
                <a:gd name="connsiteY3851" fmla="*/ 3179598 h 6303163"/>
                <a:gd name="connsiteX3852" fmla="*/ 5991505 w 6303242"/>
                <a:gd name="connsiteY3852" fmla="*/ 3211311 h 6303163"/>
                <a:gd name="connsiteX3853" fmla="*/ 5959442 w 6303242"/>
                <a:gd name="connsiteY3853" fmla="*/ 3221105 h 6303163"/>
                <a:gd name="connsiteX3854" fmla="*/ 5979261 w 6303242"/>
                <a:gd name="connsiteY3854" fmla="*/ 3225106 h 6303163"/>
                <a:gd name="connsiteX3855" fmla="*/ 6023284 w 6303242"/>
                <a:gd name="connsiteY3855" fmla="*/ 3291521 h 6303163"/>
                <a:gd name="connsiteX3856" fmla="*/ 5951205 w 6303242"/>
                <a:gd name="connsiteY3856" fmla="*/ 3363600 h 6303163"/>
                <a:gd name="connsiteX3857" fmla="*/ 5884790 w 6303242"/>
                <a:gd name="connsiteY3857" fmla="*/ 3319577 h 6303163"/>
                <a:gd name="connsiteX3858" fmla="*/ 5881215 w 6303242"/>
                <a:gd name="connsiteY3858" fmla="*/ 3301868 h 6303163"/>
                <a:gd name="connsiteX3859" fmla="*/ 5877640 w 6303242"/>
                <a:gd name="connsiteY3859" fmla="*/ 3319577 h 6303163"/>
                <a:gd name="connsiteX3860" fmla="*/ 5811225 w 6303242"/>
                <a:gd name="connsiteY3860" fmla="*/ 3363600 h 6303163"/>
                <a:gd name="connsiteX3861" fmla="*/ 5744810 w 6303242"/>
                <a:gd name="connsiteY3861" fmla="*/ 3319577 h 6303163"/>
                <a:gd name="connsiteX3862" fmla="*/ 5741235 w 6303242"/>
                <a:gd name="connsiteY3862" fmla="*/ 3301870 h 6303163"/>
                <a:gd name="connsiteX3863" fmla="*/ 5737661 w 6303242"/>
                <a:gd name="connsiteY3863" fmla="*/ 3319577 h 6303163"/>
                <a:gd name="connsiteX3864" fmla="*/ 5711546 w 6303242"/>
                <a:gd name="connsiteY3864" fmla="*/ 3351290 h 6303163"/>
                <a:gd name="connsiteX3865" fmla="*/ 5679483 w 6303242"/>
                <a:gd name="connsiteY3865" fmla="*/ 3361084 h 6303163"/>
                <a:gd name="connsiteX3866" fmla="*/ 5699302 w 6303242"/>
                <a:gd name="connsiteY3866" fmla="*/ 3365085 h 6303163"/>
                <a:gd name="connsiteX3867" fmla="*/ 5743325 w 6303242"/>
                <a:gd name="connsiteY3867" fmla="*/ 3431500 h 6303163"/>
                <a:gd name="connsiteX3868" fmla="*/ 5671246 w 6303242"/>
                <a:gd name="connsiteY3868" fmla="*/ 3503579 h 6303163"/>
                <a:gd name="connsiteX3869" fmla="*/ 5604831 w 6303242"/>
                <a:gd name="connsiteY3869" fmla="*/ 3459556 h 6303163"/>
                <a:gd name="connsiteX3870" fmla="*/ 5601256 w 6303242"/>
                <a:gd name="connsiteY3870" fmla="*/ 3441849 h 6303163"/>
                <a:gd name="connsiteX3871" fmla="*/ 5597681 w 6303242"/>
                <a:gd name="connsiteY3871" fmla="*/ 3459556 h 6303163"/>
                <a:gd name="connsiteX3872" fmla="*/ 5571567 w 6303242"/>
                <a:gd name="connsiteY3872" fmla="*/ 3491269 h 6303163"/>
                <a:gd name="connsiteX3873" fmla="*/ 5539504 w 6303242"/>
                <a:gd name="connsiteY3873" fmla="*/ 3501063 h 6303163"/>
                <a:gd name="connsiteX3874" fmla="*/ 5559323 w 6303242"/>
                <a:gd name="connsiteY3874" fmla="*/ 3505064 h 6303163"/>
                <a:gd name="connsiteX3875" fmla="*/ 5603346 w 6303242"/>
                <a:gd name="connsiteY3875" fmla="*/ 3571479 h 6303163"/>
                <a:gd name="connsiteX3876" fmla="*/ 5531267 w 6303242"/>
                <a:gd name="connsiteY3876" fmla="*/ 3643558 h 6303163"/>
                <a:gd name="connsiteX3877" fmla="*/ 5459188 w 6303242"/>
                <a:gd name="connsiteY3877" fmla="*/ 3571479 h 6303163"/>
                <a:gd name="connsiteX3878" fmla="*/ 5503211 w 6303242"/>
                <a:gd name="connsiteY3878" fmla="*/ 3505064 h 6303163"/>
                <a:gd name="connsiteX3879" fmla="*/ 5523030 w 6303242"/>
                <a:gd name="connsiteY3879" fmla="*/ 3501063 h 6303163"/>
                <a:gd name="connsiteX3880" fmla="*/ 5490967 w 6303242"/>
                <a:gd name="connsiteY3880" fmla="*/ 3491269 h 6303163"/>
                <a:gd name="connsiteX3881" fmla="*/ 5464852 w 6303242"/>
                <a:gd name="connsiteY3881" fmla="*/ 3459556 h 6303163"/>
                <a:gd name="connsiteX3882" fmla="*/ 5461277 w 6303242"/>
                <a:gd name="connsiteY3882" fmla="*/ 3441850 h 6303163"/>
                <a:gd name="connsiteX3883" fmla="*/ 5457703 w 6303242"/>
                <a:gd name="connsiteY3883" fmla="*/ 3459556 h 6303163"/>
                <a:gd name="connsiteX3884" fmla="*/ 5391288 w 6303242"/>
                <a:gd name="connsiteY3884" fmla="*/ 3503579 h 6303163"/>
                <a:gd name="connsiteX3885" fmla="*/ 5324873 w 6303242"/>
                <a:gd name="connsiteY3885" fmla="*/ 3459556 h 6303163"/>
                <a:gd name="connsiteX3886" fmla="*/ 5321298 w 6303242"/>
                <a:gd name="connsiteY3886" fmla="*/ 3441849 h 6303163"/>
                <a:gd name="connsiteX3887" fmla="*/ 5317724 w 6303242"/>
                <a:gd name="connsiteY3887" fmla="*/ 3459556 h 6303163"/>
                <a:gd name="connsiteX3888" fmla="*/ 5291609 w 6303242"/>
                <a:gd name="connsiteY3888" fmla="*/ 3491269 h 6303163"/>
                <a:gd name="connsiteX3889" fmla="*/ 5259546 w 6303242"/>
                <a:gd name="connsiteY3889" fmla="*/ 3501063 h 6303163"/>
                <a:gd name="connsiteX3890" fmla="*/ 5279365 w 6303242"/>
                <a:gd name="connsiteY3890" fmla="*/ 3505064 h 6303163"/>
                <a:gd name="connsiteX3891" fmla="*/ 5323388 w 6303242"/>
                <a:gd name="connsiteY3891" fmla="*/ 3571479 h 6303163"/>
                <a:gd name="connsiteX3892" fmla="*/ 5279365 w 6303242"/>
                <a:gd name="connsiteY3892" fmla="*/ 3637893 h 6303163"/>
                <a:gd name="connsiteX3893" fmla="*/ 5261656 w 6303242"/>
                <a:gd name="connsiteY3893" fmla="*/ 3641469 h 6303163"/>
                <a:gd name="connsiteX3894" fmla="*/ 5279365 w 6303242"/>
                <a:gd name="connsiteY3894" fmla="*/ 3645044 h 6303163"/>
                <a:gd name="connsiteX3895" fmla="*/ 5323388 w 6303242"/>
                <a:gd name="connsiteY3895" fmla="*/ 3711459 h 6303163"/>
                <a:gd name="connsiteX3896" fmla="*/ 5251309 w 6303242"/>
                <a:gd name="connsiteY3896" fmla="*/ 3783538 h 6303163"/>
                <a:gd name="connsiteX3897" fmla="*/ 5184894 w 6303242"/>
                <a:gd name="connsiteY3897" fmla="*/ 3739515 h 6303163"/>
                <a:gd name="connsiteX3898" fmla="*/ 5181319 w 6303242"/>
                <a:gd name="connsiteY3898" fmla="*/ 3721806 h 6303163"/>
                <a:gd name="connsiteX3899" fmla="*/ 5177743 w 6303242"/>
                <a:gd name="connsiteY3899" fmla="*/ 3739515 h 6303163"/>
                <a:gd name="connsiteX3900" fmla="*/ 5111329 w 6303242"/>
                <a:gd name="connsiteY3900" fmla="*/ 3783538 h 6303163"/>
                <a:gd name="connsiteX3901" fmla="*/ 5044914 w 6303242"/>
                <a:gd name="connsiteY3901" fmla="*/ 3739515 h 6303163"/>
                <a:gd name="connsiteX3902" fmla="*/ 5041339 w 6303242"/>
                <a:gd name="connsiteY3902" fmla="*/ 3721808 h 6303163"/>
                <a:gd name="connsiteX3903" fmla="*/ 5037765 w 6303242"/>
                <a:gd name="connsiteY3903" fmla="*/ 3739515 h 6303163"/>
                <a:gd name="connsiteX3904" fmla="*/ 4971350 w 6303242"/>
                <a:gd name="connsiteY3904" fmla="*/ 3783538 h 6303163"/>
                <a:gd name="connsiteX3905" fmla="*/ 4899271 w 6303242"/>
                <a:gd name="connsiteY3905" fmla="*/ 3711459 h 6303163"/>
                <a:gd name="connsiteX3906" fmla="*/ 4943294 w 6303242"/>
                <a:gd name="connsiteY3906" fmla="*/ 3645044 h 6303163"/>
                <a:gd name="connsiteX3907" fmla="*/ 4961003 w 6303242"/>
                <a:gd name="connsiteY3907" fmla="*/ 3641469 h 6303163"/>
                <a:gd name="connsiteX3908" fmla="*/ 4943294 w 6303242"/>
                <a:gd name="connsiteY3908" fmla="*/ 3637893 h 6303163"/>
                <a:gd name="connsiteX3909" fmla="*/ 4899271 w 6303242"/>
                <a:gd name="connsiteY3909" fmla="*/ 3571479 h 6303163"/>
                <a:gd name="connsiteX3910" fmla="*/ 4971350 w 6303242"/>
                <a:gd name="connsiteY3910" fmla="*/ 3499400 h 6303163"/>
                <a:gd name="connsiteX3911" fmla="*/ 5037765 w 6303242"/>
                <a:gd name="connsiteY3911" fmla="*/ 3543423 h 6303163"/>
                <a:gd name="connsiteX3912" fmla="*/ 5041339 w 6303242"/>
                <a:gd name="connsiteY3912" fmla="*/ 3561129 h 6303163"/>
                <a:gd name="connsiteX3913" fmla="*/ 5044914 w 6303242"/>
                <a:gd name="connsiteY3913" fmla="*/ 3543423 h 6303163"/>
                <a:gd name="connsiteX3914" fmla="*/ 5083273 w 6303242"/>
                <a:gd name="connsiteY3914" fmla="*/ 3505064 h 6303163"/>
                <a:gd name="connsiteX3915" fmla="*/ 5100979 w 6303242"/>
                <a:gd name="connsiteY3915" fmla="*/ 3501489 h 6303163"/>
                <a:gd name="connsiteX3916" fmla="*/ 5083273 w 6303242"/>
                <a:gd name="connsiteY3916" fmla="*/ 3497914 h 6303163"/>
                <a:gd name="connsiteX3917" fmla="*/ 5039250 w 6303242"/>
                <a:gd name="connsiteY3917" fmla="*/ 3431500 h 6303163"/>
                <a:gd name="connsiteX3918" fmla="*/ 5083273 w 6303242"/>
                <a:gd name="connsiteY3918" fmla="*/ 3365085 h 6303163"/>
                <a:gd name="connsiteX3919" fmla="*/ 5100979 w 6303242"/>
                <a:gd name="connsiteY3919" fmla="*/ 3361510 h 6303163"/>
                <a:gd name="connsiteX3920" fmla="*/ 5083273 w 6303242"/>
                <a:gd name="connsiteY3920" fmla="*/ 3357936 h 6303163"/>
                <a:gd name="connsiteX3921" fmla="*/ 5039250 w 6303242"/>
                <a:gd name="connsiteY3921" fmla="*/ 3291521 h 6303163"/>
                <a:gd name="connsiteX3922" fmla="*/ 5083273 w 6303242"/>
                <a:gd name="connsiteY3922" fmla="*/ 3225106 h 6303163"/>
                <a:gd name="connsiteX3923" fmla="*/ 5100979 w 6303242"/>
                <a:gd name="connsiteY3923" fmla="*/ 3221531 h 6303163"/>
                <a:gd name="connsiteX3924" fmla="*/ 5083273 w 6303242"/>
                <a:gd name="connsiteY3924" fmla="*/ 3217957 h 6303163"/>
                <a:gd name="connsiteX3925" fmla="*/ 5039250 w 6303242"/>
                <a:gd name="connsiteY3925" fmla="*/ 3151577 h 6303163"/>
                <a:gd name="connsiteX3926" fmla="*/ 5083273 w 6303242"/>
                <a:gd name="connsiteY3926" fmla="*/ 3085158 h 6303163"/>
                <a:gd name="connsiteX3927" fmla="*/ 5103089 w 6303242"/>
                <a:gd name="connsiteY3927" fmla="*/ 3081158 h 6303163"/>
                <a:gd name="connsiteX3928" fmla="*/ 5071029 w 6303242"/>
                <a:gd name="connsiteY3928" fmla="*/ 3071368 h 6303163"/>
                <a:gd name="connsiteX3929" fmla="*/ 5044914 w 6303242"/>
                <a:gd name="connsiteY3929" fmla="*/ 3039664 h 6303163"/>
                <a:gd name="connsiteX3930" fmla="*/ 5041339 w 6303242"/>
                <a:gd name="connsiteY3930" fmla="*/ 3021956 h 6303163"/>
                <a:gd name="connsiteX3931" fmla="*/ 5037765 w 6303242"/>
                <a:gd name="connsiteY3931" fmla="*/ 3039664 h 6303163"/>
                <a:gd name="connsiteX3932" fmla="*/ 4971350 w 6303242"/>
                <a:gd name="connsiteY3932" fmla="*/ 3083674 h 6303163"/>
                <a:gd name="connsiteX3933" fmla="*/ 4899271 w 6303242"/>
                <a:gd name="connsiteY3933" fmla="*/ 3011616 h 6303163"/>
                <a:gd name="connsiteX3934" fmla="*/ 4971350 w 6303242"/>
                <a:gd name="connsiteY3934" fmla="*/ 2939520 h 6303163"/>
                <a:gd name="connsiteX3935" fmla="*/ 5037765 w 6303242"/>
                <a:gd name="connsiteY3935" fmla="*/ 2983548 h 6303163"/>
                <a:gd name="connsiteX3936" fmla="*/ 5041339 w 6303242"/>
                <a:gd name="connsiteY3936" fmla="*/ 3001241 h 6303163"/>
                <a:gd name="connsiteX3937" fmla="*/ 5044914 w 6303242"/>
                <a:gd name="connsiteY3937" fmla="*/ 2983548 h 6303163"/>
                <a:gd name="connsiteX3938" fmla="*/ 5083273 w 6303242"/>
                <a:gd name="connsiteY3938" fmla="*/ 2945186 h 6303163"/>
                <a:gd name="connsiteX3939" fmla="*/ 5100976 w 6303242"/>
                <a:gd name="connsiteY3939" fmla="*/ 2941611 h 6303163"/>
                <a:gd name="connsiteX3940" fmla="*/ 5083273 w 6303242"/>
                <a:gd name="connsiteY3940" fmla="*/ 2938037 h 6303163"/>
                <a:gd name="connsiteX3941" fmla="*/ 5039250 w 6303242"/>
                <a:gd name="connsiteY3941" fmla="*/ 2871624 h 6303163"/>
                <a:gd name="connsiteX3942" fmla="*/ 5083273 w 6303242"/>
                <a:gd name="connsiteY3942" fmla="*/ 2805194 h 6303163"/>
                <a:gd name="connsiteX3943" fmla="*/ 5103091 w 6303242"/>
                <a:gd name="connsiteY3943" fmla="*/ 2801191 h 6303163"/>
                <a:gd name="connsiteX3944" fmla="*/ 5071029 w 6303242"/>
                <a:gd name="connsiteY3944" fmla="*/ 2791401 h 6303163"/>
                <a:gd name="connsiteX3945" fmla="*/ 5044914 w 6303242"/>
                <a:gd name="connsiteY3945" fmla="*/ 2759672 h 6303163"/>
                <a:gd name="connsiteX3946" fmla="*/ 5041339 w 6303242"/>
                <a:gd name="connsiteY3946" fmla="*/ 2741968 h 6303163"/>
                <a:gd name="connsiteX3947" fmla="*/ 5037765 w 6303242"/>
                <a:gd name="connsiteY3947" fmla="*/ 2759672 h 6303163"/>
                <a:gd name="connsiteX3948" fmla="*/ 4971350 w 6303242"/>
                <a:gd name="connsiteY3948" fmla="*/ 2803707 h 6303163"/>
                <a:gd name="connsiteX3949" fmla="*/ 4899271 w 6303242"/>
                <a:gd name="connsiteY3949" fmla="*/ 2731619 h 6303163"/>
                <a:gd name="connsiteX3950" fmla="*/ 4943294 w 6303242"/>
                <a:gd name="connsiteY3950" fmla="*/ 2665212 h 6303163"/>
                <a:gd name="connsiteX3951" fmla="*/ 4963110 w 6303242"/>
                <a:gd name="connsiteY3951" fmla="*/ 2661211 h 6303163"/>
                <a:gd name="connsiteX3952" fmla="*/ 4931050 w 6303242"/>
                <a:gd name="connsiteY3952" fmla="*/ 2651419 h 6303163"/>
                <a:gd name="connsiteX3953" fmla="*/ 4904935 w 6303242"/>
                <a:gd name="connsiteY3953" fmla="*/ 2619702 h 6303163"/>
                <a:gd name="connsiteX3954" fmla="*/ 4901360 w 6303242"/>
                <a:gd name="connsiteY3954" fmla="*/ 2601994 h 6303163"/>
                <a:gd name="connsiteX3955" fmla="*/ 4897785 w 6303242"/>
                <a:gd name="connsiteY3955" fmla="*/ 2619702 h 6303163"/>
                <a:gd name="connsiteX3956" fmla="*/ 4831371 w 6303242"/>
                <a:gd name="connsiteY3956" fmla="*/ 2663728 h 6303163"/>
                <a:gd name="connsiteX3957" fmla="*/ 4759292 w 6303242"/>
                <a:gd name="connsiteY3957" fmla="*/ 2591648 h 6303163"/>
                <a:gd name="connsiteX3958" fmla="*/ 4831371 w 6303242"/>
                <a:gd name="connsiteY3958" fmla="*/ 2519565 h 6303163"/>
                <a:gd name="connsiteX3959" fmla="*/ 4897785 w 6303242"/>
                <a:gd name="connsiteY3959" fmla="*/ 2563577 h 6303163"/>
                <a:gd name="connsiteX3960" fmla="*/ 4901360 w 6303242"/>
                <a:gd name="connsiteY3960" fmla="*/ 2581298 h 6303163"/>
                <a:gd name="connsiteX3961" fmla="*/ 4904935 w 6303242"/>
                <a:gd name="connsiteY3961" fmla="*/ 2563577 h 6303163"/>
                <a:gd name="connsiteX3962" fmla="*/ 4971350 w 6303242"/>
                <a:gd name="connsiteY3962" fmla="*/ 2519565 h 6303163"/>
                <a:gd name="connsiteX3963" fmla="*/ 5037765 w 6303242"/>
                <a:gd name="connsiteY3963" fmla="*/ 2563577 h 6303163"/>
                <a:gd name="connsiteX3964" fmla="*/ 5041339 w 6303242"/>
                <a:gd name="connsiteY3964" fmla="*/ 2581298 h 6303163"/>
                <a:gd name="connsiteX3965" fmla="*/ 5044914 w 6303242"/>
                <a:gd name="connsiteY3965" fmla="*/ 2563577 h 6303163"/>
                <a:gd name="connsiteX3966" fmla="*/ 5083273 w 6303242"/>
                <a:gd name="connsiteY3966" fmla="*/ 2525227 h 6303163"/>
                <a:gd name="connsiteX3967" fmla="*/ 5100976 w 6303242"/>
                <a:gd name="connsiteY3967" fmla="*/ 2521651 h 6303163"/>
                <a:gd name="connsiteX3968" fmla="*/ 5083273 w 6303242"/>
                <a:gd name="connsiteY3968" fmla="*/ 2518083 h 6303163"/>
                <a:gd name="connsiteX3969" fmla="*/ 5039250 w 6303242"/>
                <a:gd name="connsiteY3969" fmla="*/ 2451674 h 6303163"/>
                <a:gd name="connsiteX3970" fmla="*/ 5111329 w 6303242"/>
                <a:gd name="connsiteY3970" fmla="*/ 2379592 h 6303163"/>
                <a:gd name="connsiteX3971" fmla="*/ 5177743 w 6303242"/>
                <a:gd name="connsiteY3971" fmla="*/ 2423617 h 6303163"/>
                <a:gd name="connsiteX3972" fmla="*/ 5181319 w 6303242"/>
                <a:gd name="connsiteY3972" fmla="*/ 2441327 h 6303163"/>
                <a:gd name="connsiteX3973" fmla="*/ 5184894 w 6303242"/>
                <a:gd name="connsiteY3973" fmla="*/ 2423617 h 6303163"/>
                <a:gd name="connsiteX3974" fmla="*/ 5251309 w 6303242"/>
                <a:gd name="connsiteY3974" fmla="*/ 2379591 h 6303163"/>
                <a:gd name="connsiteX3975" fmla="*/ 5323388 w 6303242"/>
                <a:gd name="connsiteY3975" fmla="*/ 2451674 h 6303163"/>
                <a:gd name="connsiteX3976" fmla="*/ 5279365 w 6303242"/>
                <a:gd name="connsiteY3976" fmla="*/ 2518083 h 6303163"/>
                <a:gd name="connsiteX3977" fmla="*/ 5261662 w 6303242"/>
                <a:gd name="connsiteY3977" fmla="*/ 2521651 h 6303163"/>
                <a:gd name="connsiteX3978" fmla="*/ 5279365 w 6303242"/>
                <a:gd name="connsiteY3978" fmla="*/ 2525227 h 6303163"/>
                <a:gd name="connsiteX3979" fmla="*/ 5311078 w 6303242"/>
                <a:gd name="connsiteY3979" fmla="*/ 2551338 h 6303163"/>
                <a:gd name="connsiteX3980" fmla="*/ 5320872 w 6303242"/>
                <a:gd name="connsiteY3980" fmla="*/ 2583411 h 6303163"/>
                <a:gd name="connsiteX3981" fmla="*/ 5324873 w 6303242"/>
                <a:gd name="connsiteY3981" fmla="*/ 2563577 h 6303163"/>
                <a:gd name="connsiteX3982" fmla="*/ 5391288 w 6303242"/>
                <a:gd name="connsiteY3982" fmla="*/ 2519565 h 6303163"/>
                <a:gd name="connsiteX3983" fmla="*/ 5463367 w 6303242"/>
                <a:gd name="connsiteY3983" fmla="*/ 2591647 h 6303163"/>
                <a:gd name="connsiteX3984" fmla="*/ 5419344 w 6303242"/>
                <a:gd name="connsiteY3984" fmla="*/ 2658064 h 6303163"/>
                <a:gd name="connsiteX3985" fmla="*/ 5401639 w 6303242"/>
                <a:gd name="connsiteY3985" fmla="*/ 2661638 h 6303163"/>
                <a:gd name="connsiteX3986" fmla="*/ 5419344 w 6303242"/>
                <a:gd name="connsiteY3986" fmla="*/ 2665212 h 6303163"/>
                <a:gd name="connsiteX3987" fmla="*/ 5451057 w 6303242"/>
                <a:gd name="connsiteY3987" fmla="*/ 2691324 h 6303163"/>
                <a:gd name="connsiteX3988" fmla="*/ 5460851 w 6303242"/>
                <a:gd name="connsiteY3988" fmla="*/ 2723383 h 6303163"/>
                <a:gd name="connsiteX3989" fmla="*/ 5464852 w 6303242"/>
                <a:gd name="connsiteY3989" fmla="*/ 2703565 h 6303163"/>
                <a:gd name="connsiteX3990" fmla="*/ 5531267 w 6303242"/>
                <a:gd name="connsiteY3990" fmla="*/ 2659549 h 6303163"/>
                <a:gd name="connsiteX3991" fmla="*/ 5597681 w 6303242"/>
                <a:gd name="connsiteY3991" fmla="*/ 2703565 h 6303163"/>
                <a:gd name="connsiteX3992" fmla="*/ 5601256 w 6303242"/>
                <a:gd name="connsiteY3992" fmla="*/ 2721271 h 6303163"/>
                <a:gd name="connsiteX3993" fmla="*/ 5604831 w 6303242"/>
                <a:gd name="connsiteY3993" fmla="*/ 2703565 h 6303163"/>
                <a:gd name="connsiteX3994" fmla="*/ 5671246 w 6303242"/>
                <a:gd name="connsiteY3994" fmla="*/ 2659549 h 6303163"/>
                <a:gd name="connsiteX3995" fmla="*/ 5737661 w 6303242"/>
                <a:gd name="connsiteY3995" fmla="*/ 2703566 h 6303163"/>
                <a:gd name="connsiteX3996" fmla="*/ 5741235 w 6303242"/>
                <a:gd name="connsiteY3996" fmla="*/ 2721271 h 6303163"/>
                <a:gd name="connsiteX3997" fmla="*/ 5744810 w 6303242"/>
                <a:gd name="connsiteY3997" fmla="*/ 2703565 h 6303163"/>
                <a:gd name="connsiteX3998" fmla="*/ 5783169 w 6303242"/>
                <a:gd name="connsiteY3998" fmla="*/ 2665212 h 6303163"/>
                <a:gd name="connsiteX3999" fmla="*/ 5800873 w 6303242"/>
                <a:gd name="connsiteY3999" fmla="*/ 2661638 h 6303163"/>
                <a:gd name="connsiteX4000" fmla="*/ 5783169 w 6303242"/>
                <a:gd name="connsiteY4000" fmla="*/ 2658064 h 6303163"/>
                <a:gd name="connsiteX4001" fmla="*/ 5739146 w 6303242"/>
                <a:gd name="connsiteY4001" fmla="*/ 2591647 h 6303163"/>
                <a:gd name="connsiteX4002" fmla="*/ 5811225 w 6303242"/>
                <a:gd name="connsiteY4002" fmla="*/ 2519565 h 6303163"/>
                <a:gd name="connsiteX4003" fmla="*/ 5877640 w 6303242"/>
                <a:gd name="connsiteY4003" fmla="*/ 2563577 h 6303163"/>
                <a:gd name="connsiteX4004" fmla="*/ 5881215 w 6303242"/>
                <a:gd name="connsiteY4004" fmla="*/ 2581300 h 6303163"/>
                <a:gd name="connsiteX4005" fmla="*/ 5884790 w 6303242"/>
                <a:gd name="connsiteY4005" fmla="*/ 2563577 h 6303163"/>
                <a:gd name="connsiteX4006" fmla="*/ 5951205 w 6303242"/>
                <a:gd name="connsiteY4006" fmla="*/ 2519565 h 6303163"/>
                <a:gd name="connsiteX4007" fmla="*/ 6017620 w 6303242"/>
                <a:gd name="connsiteY4007" fmla="*/ 2563577 h 6303163"/>
                <a:gd name="connsiteX4008" fmla="*/ 6021195 w 6303242"/>
                <a:gd name="connsiteY4008" fmla="*/ 2581298 h 6303163"/>
                <a:gd name="connsiteX4009" fmla="*/ 6024769 w 6303242"/>
                <a:gd name="connsiteY4009" fmla="*/ 2563577 h 6303163"/>
                <a:gd name="connsiteX4010" fmla="*/ 6063128 w 6303242"/>
                <a:gd name="connsiteY4010" fmla="*/ 2525227 h 6303163"/>
                <a:gd name="connsiteX4011" fmla="*/ 6080830 w 6303242"/>
                <a:gd name="connsiteY4011" fmla="*/ 2521653 h 6303163"/>
                <a:gd name="connsiteX4012" fmla="*/ 6063128 w 6303242"/>
                <a:gd name="connsiteY4012" fmla="*/ 2518083 h 6303163"/>
                <a:gd name="connsiteX4013" fmla="*/ 6019105 w 6303242"/>
                <a:gd name="connsiteY4013" fmla="*/ 2451674 h 6303163"/>
                <a:gd name="connsiteX4014" fmla="*/ 6063128 w 6303242"/>
                <a:gd name="connsiteY4014" fmla="*/ 2385256 h 6303163"/>
                <a:gd name="connsiteX4015" fmla="*/ 6080833 w 6303242"/>
                <a:gd name="connsiteY4015" fmla="*/ 2381681 h 6303163"/>
                <a:gd name="connsiteX4016" fmla="*/ 6063128 w 6303242"/>
                <a:gd name="connsiteY4016" fmla="*/ 2378107 h 6303163"/>
                <a:gd name="connsiteX4017" fmla="*/ 6019105 w 6303242"/>
                <a:gd name="connsiteY4017" fmla="*/ 2311688 h 6303163"/>
                <a:gd name="connsiteX4018" fmla="*/ 6091184 w 6303242"/>
                <a:gd name="connsiteY4018" fmla="*/ 2239605 h 6303163"/>
                <a:gd name="connsiteX4019" fmla="*/ 6157599 w 6303242"/>
                <a:gd name="connsiteY4019" fmla="*/ 2283630 h 6303163"/>
                <a:gd name="connsiteX4020" fmla="*/ 6161174 w 6303242"/>
                <a:gd name="connsiteY4020" fmla="*/ 2301337 h 6303163"/>
                <a:gd name="connsiteX4021" fmla="*/ 6164748 w 6303242"/>
                <a:gd name="connsiteY4021" fmla="*/ 2283630 h 6303163"/>
                <a:gd name="connsiteX4022" fmla="*/ 6203107 w 6303242"/>
                <a:gd name="connsiteY4022" fmla="*/ 2245272 h 6303163"/>
                <a:gd name="connsiteX4023" fmla="*/ 6220812 w 6303242"/>
                <a:gd name="connsiteY4023" fmla="*/ 2241695 h 6303163"/>
                <a:gd name="connsiteX4024" fmla="*/ 6203107 w 6303242"/>
                <a:gd name="connsiteY4024" fmla="*/ 2238124 h 6303163"/>
                <a:gd name="connsiteX4025" fmla="*/ 6159084 w 6303242"/>
                <a:gd name="connsiteY4025" fmla="*/ 2171710 h 6303163"/>
                <a:gd name="connsiteX4026" fmla="*/ 6231163 w 6303242"/>
                <a:gd name="connsiteY4026" fmla="*/ 2099632 h 6303163"/>
                <a:gd name="connsiteX4027" fmla="*/ 3291600 w 6303242"/>
                <a:gd name="connsiteY4027" fmla="*/ 2099632 h 6303163"/>
                <a:gd name="connsiteX4028" fmla="*/ 3363679 w 6303242"/>
                <a:gd name="connsiteY4028" fmla="*/ 2171710 h 6303163"/>
                <a:gd name="connsiteX4029" fmla="*/ 3291600 w 6303242"/>
                <a:gd name="connsiteY4029" fmla="*/ 2243788 h 6303163"/>
                <a:gd name="connsiteX4030" fmla="*/ 3219521 w 6303242"/>
                <a:gd name="connsiteY4030" fmla="*/ 2171710 h 6303163"/>
                <a:gd name="connsiteX4031" fmla="*/ 3291600 w 6303242"/>
                <a:gd name="connsiteY4031" fmla="*/ 2099632 h 6303163"/>
                <a:gd name="connsiteX4032" fmla="*/ 1961797 w 6303242"/>
                <a:gd name="connsiteY4032" fmla="*/ 2042086 h 6303163"/>
                <a:gd name="connsiteX4033" fmla="*/ 1958222 w 6303242"/>
                <a:gd name="connsiteY4033" fmla="*/ 2059791 h 6303163"/>
                <a:gd name="connsiteX4034" fmla="*/ 1932108 w 6303242"/>
                <a:gd name="connsiteY4034" fmla="*/ 2091500 h 6303163"/>
                <a:gd name="connsiteX4035" fmla="*/ 1900045 w 6303242"/>
                <a:gd name="connsiteY4035" fmla="*/ 2101294 h 6303163"/>
                <a:gd name="connsiteX4036" fmla="*/ 1919864 w 6303242"/>
                <a:gd name="connsiteY4036" fmla="*/ 2105296 h 6303163"/>
                <a:gd name="connsiteX4037" fmla="*/ 1951577 w 6303242"/>
                <a:gd name="connsiteY4037" fmla="*/ 2131410 h 6303163"/>
                <a:gd name="connsiteX4038" fmla="*/ 1961371 w 6303242"/>
                <a:gd name="connsiteY4038" fmla="*/ 2163476 h 6303163"/>
                <a:gd name="connsiteX4039" fmla="*/ 1965372 w 6303242"/>
                <a:gd name="connsiteY4039" fmla="*/ 2143662 h 6303163"/>
                <a:gd name="connsiteX4040" fmla="*/ 2003730 w 6303242"/>
                <a:gd name="connsiteY4040" fmla="*/ 2105296 h 6303163"/>
                <a:gd name="connsiteX4041" fmla="*/ 2023549 w 6303242"/>
                <a:gd name="connsiteY4041" fmla="*/ 2101296 h 6303163"/>
                <a:gd name="connsiteX4042" fmla="*/ 1991487 w 6303242"/>
                <a:gd name="connsiteY4042" fmla="*/ 2091500 h 6303163"/>
                <a:gd name="connsiteX4043" fmla="*/ 1965372 w 6303242"/>
                <a:gd name="connsiteY4043" fmla="*/ 2059791 h 6303163"/>
                <a:gd name="connsiteX4044" fmla="*/ 5461277 w 6303242"/>
                <a:gd name="connsiteY4044" fmla="*/ 2042085 h 6303163"/>
                <a:gd name="connsiteX4045" fmla="*/ 5457703 w 6303242"/>
                <a:gd name="connsiteY4045" fmla="*/ 2059791 h 6303163"/>
                <a:gd name="connsiteX4046" fmla="*/ 5431588 w 6303242"/>
                <a:gd name="connsiteY4046" fmla="*/ 2091500 h 6303163"/>
                <a:gd name="connsiteX4047" fmla="*/ 5399526 w 6303242"/>
                <a:gd name="connsiteY4047" fmla="*/ 2101294 h 6303163"/>
                <a:gd name="connsiteX4048" fmla="*/ 5419344 w 6303242"/>
                <a:gd name="connsiteY4048" fmla="*/ 2105296 h 6303163"/>
                <a:gd name="connsiteX4049" fmla="*/ 5451057 w 6303242"/>
                <a:gd name="connsiteY4049" fmla="*/ 2131409 h 6303163"/>
                <a:gd name="connsiteX4050" fmla="*/ 5460851 w 6303242"/>
                <a:gd name="connsiteY4050" fmla="*/ 2163473 h 6303163"/>
                <a:gd name="connsiteX4051" fmla="*/ 5464852 w 6303242"/>
                <a:gd name="connsiteY4051" fmla="*/ 2143662 h 6303163"/>
                <a:gd name="connsiteX4052" fmla="*/ 5503211 w 6303242"/>
                <a:gd name="connsiteY4052" fmla="*/ 2105296 h 6303163"/>
                <a:gd name="connsiteX4053" fmla="*/ 5523029 w 6303242"/>
                <a:gd name="connsiteY4053" fmla="*/ 2101294 h 6303163"/>
                <a:gd name="connsiteX4054" fmla="*/ 5490967 w 6303242"/>
                <a:gd name="connsiteY4054" fmla="*/ 2091500 h 6303163"/>
                <a:gd name="connsiteX4055" fmla="*/ 5464852 w 6303242"/>
                <a:gd name="connsiteY4055" fmla="*/ 2059791 h 6303163"/>
                <a:gd name="connsiteX4056" fmla="*/ 5321298 w 6303242"/>
                <a:gd name="connsiteY4056" fmla="*/ 2042085 h 6303163"/>
                <a:gd name="connsiteX4057" fmla="*/ 5317724 w 6303242"/>
                <a:gd name="connsiteY4057" fmla="*/ 2059791 h 6303163"/>
                <a:gd name="connsiteX4058" fmla="*/ 5291609 w 6303242"/>
                <a:gd name="connsiteY4058" fmla="*/ 2091500 h 6303163"/>
                <a:gd name="connsiteX4059" fmla="*/ 5259547 w 6303242"/>
                <a:gd name="connsiteY4059" fmla="*/ 2101294 h 6303163"/>
                <a:gd name="connsiteX4060" fmla="*/ 5279365 w 6303242"/>
                <a:gd name="connsiteY4060" fmla="*/ 2105296 h 6303163"/>
                <a:gd name="connsiteX4061" fmla="*/ 5311078 w 6303242"/>
                <a:gd name="connsiteY4061" fmla="*/ 2131409 h 6303163"/>
                <a:gd name="connsiteX4062" fmla="*/ 5320872 w 6303242"/>
                <a:gd name="connsiteY4062" fmla="*/ 2163473 h 6303163"/>
                <a:gd name="connsiteX4063" fmla="*/ 5324873 w 6303242"/>
                <a:gd name="connsiteY4063" fmla="*/ 2143662 h 6303163"/>
                <a:gd name="connsiteX4064" fmla="*/ 5363232 w 6303242"/>
                <a:gd name="connsiteY4064" fmla="*/ 2105296 h 6303163"/>
                <a:gd name="connsiteX4065" fmla="*/ 5383050 w 6303242"/>
                <a:gd name="connsiteY4065" fmla="*/ 2101294 h 6303163"/>
                <a:gd name="connsiteX4066" fmla="*/ 5350988 w 6303242"/>
                <a:gd name="connsiteY4066" fmla="*/ 2091500 h 6303163"/>
                <a:gd name="connsiteX4067" fmla="*/ 5324873 w 6303242"/>
                <a:gd name="connsiteY4067" fmla="*/ 2059791 h 6303163"/>
                <a:gd name="connsiteX4068" fmla="*/ 911954 w 6303242"/>
                <a:gd name="connsiteY4068" fmla="*/ 1959652 h 6303163"/>
                <a:gd name="connsiteX4069" fmla="*/ 984033 w 6303242"/>
                <a:gd name="connsiteY4069" fmla="*/ 2031742 h 6303163"/>
                <a:gd name="connsiteX4070" fmla="*/ 911954 w 6303242"/>
                <a:gd name="connsiteY4070" fmla="*/ 2103809 h 6303163"/>
                <a:gd name="connsiteX4071" fmla="*/ 839875 w 6303242"/>
                <a:gd name="connsiteY4071" fmla="*/ 2031742 h 6303163"/>
                <a:gd name="connsiteX4072" fmla="*/ 911954 w 6303242"/>
                <a:gd name="connsiteY4072" fmla="*/ 1959652 h 6303163"/>
                <a:gd name="connsiteX4073" fmla="*/ 4831371 w 6303242"/>
                <a:gd name="connsiteY4073" fmla="*/ 1959649 h 6303163"/>
                <a:gd name="connsiteX4074" fmla="*/ 4903450 w 6303242"/>
                <a:gd name="connsiteY4074" fmla="*/ 2031741 h 6303163"/>
                <a:gd name="connsiteX4075" fmla="*/ 4859427 w 6303242"/>
                <a:gd name="connsiteY4075" fmla="*/ 2098148 h 6303163"/>
                <a:gd name="connsiteX4076" fmla="*/ 4841721 w 6303242"/>
                <a:gd name="connsiteY4076" fmla="*/ 2101721 h 6303163"/>
                <a:gd name="connsiteX4077" fmla="*/ 4859427 w 6303242"/>
                <a:gd name="connsiteY4077" fmla="*/ 2105296 h 6303163"/>
                <a:gd name="connsiteX4078" fmla="*/ 4891140 w 6303242"/>
                <a:gd name="connsiteY4078" fmla="*/ 2131409 h 6303163"/>
                <a:gd name="connsiteX4079" fmla="*/ 4900934 w 6303242"/>
                <a:gd name="connsiteY4079" fmla="*/ 2163473 h 6303163"/>
                <a:gd name="connsiteX4080" fmla="*/ 4904935 w 6303242"/>
                <a:gd name="connsiteY4080" fmla="*/ 2143662 h 6303163"/>
                <a:gd name="connsiteX4081" fmla="*/ 4971350 w 6303242"/>
                <a:gd name="connsiteY4081" fmla="*/ 2099632 h 6303163"/>
                <a:gd name="connsiteX4082" fmla="*/ 5043429 w 6303242"/>
                <a:gd name="connsiteY4082" fmla="*/ 2171710 h 6303163"/>
                <a:gd name="connsiteX4083" fmla="*/ 4971350 w 6303242"/>
                <a:gd name="connsiteY4083" fmla="*/ 2243788 h 6303163"/>
                <a:gd name="connsiteX4084" fmla="*/ 4904935 w 6303242"/>
                <a:gd name="connsiteY4084" fmla="*/ 2199768 h 6303163"/>
                <a:gd name="connsiteX4085" fmla="*/ 4901360 w 6303242"/>
                <a:gd name="connsiteY4085" fmla="*/ 2182055 h 6303163"/>
                <a:gd name="connsiteX4086" fmla="*/ 4897785 w 6303242"/>
                <a:gd name="connsiteY4086" fmla="*/ 2199768 h 6303163"/>
                <a:gd name="connsiteX4087" fmla="*/ 4871671 w 6303242"/>
                <a:gd name="connsiteY4087" fmla="*/ 2231480 h 6303163"/>
                <a:gd name="connsiteX4088" fmla="*/ 4839609 w 6303242"/>
                <a:gd name="connsiteY4088" fmla="*/ 2241268 h 6303163"/>
                <a:gd name="connsiteX4089" fmla="*/ 4859427 w 6303242"/>
                <a:gd name="connsiteY4089" fmla="*/ 2245272 h 6303163"/>
                <a:gd name="connsiteX4090" fmla="*/ 4903450 w 6303242"/>
                <a:gd name="connsiteY4090" fmla="*/ 2311688 h 6303163"/>
                <a:gd name="connsiteX4091" fmla="*/ 4831371 w 6303242"/>
                <a:gd name="connsiteY4091" fmla="*/ 2383772 h 6303163"/>
                <a:gd name="connsiteX4092" fmla="*/ 4759292 w 6303242"/>
                <a:gd name="connsiteY4092" fmla="*/ 2311688 h 6303163"/>
                <a:gd name="connsiteX4093" fmla="*/ 4803315 w 6303242"/>
                <a:gd name="connsiteY4093" fmla="*/ 2245272 h 6303163"/>
                <a:gd name="connsiteX4094" fmla="*/ 4821020 w 6303242"/>
                <a:gd name="connsiteY4094" fmla="*/ 2241695 h 6303163"/>
                <a:gd name="connsiteX4095" fmla="*/ 4803315 w 6303242"/>
                <a:gd name="connsiteY4095" fmla="*/ 2238124 h 6303163"/>
                <a:gd name="connsiteX4096" fmla="*/ 4759292 w 6303242"/>
                <a:gd name="connsiteY4096" fmla="*/ 2171710 h 6303163"/>
                <a:gd name="connsiteX4097" fmla="*/ 4803315 w 6303242"/>
                <a:gd name="connsiteY4097" fmla="*/ 2105296 h 6303163"/>
                <a:gd name="connsiteX4098" fmla="*/ 4821021 w 6303242"/>
                <a:gd name="connsiteY4098" fmla="*/ 2101721 h 6303163"/>
                <a:gd name="connsiteX4099" fmla="*/ 4803315 w 6303242"/>
                <a:gd name="connsiteY4099" fmla="*/ 2098148 h 6303163"/>
                <a:gd name="connsiteX4100" fmla="*/ 4759292 w 6303242"/>
                <a:gd name="connsiteY4100" fmla="*/ 2031741 h 6303163"/>
                <a:gd name="connsiteX4101" fmla="*/ 4831371 w 6303242"/>
                <a:gd name="connsiteY4101" fmla="*/ 1959649 h 6303163"/>
                <a:gd name="connsiteX4102" fmla="*/ 4411434 w 6303242"/>
                <a:gd name="connsiteY4102" fmla="*/ 1959649 h 6303163"/>
                <a:gd name="connsiteX4103" fmla="*/ 4483513 w 6303242"/>
                <a:gd name="connsiteY4103" fmla="*/ 2031741 h 6303163"/>
                <a:gd name="connsiteX4104" fmla="*/ 4439490 w 6303242"/>
                <a:gd name="connsiteY4104" fmla="*/ 2098148 h 6303163"/>
                <a:gd name="connsiteX4105" fmla="*/ 4421784 w 6303242"/>
                <a:gd name="connsiteY4105" fmla="*/ 2101721 h 6303163"/>
                <a:gd name="connsiteX4106" fmla="*/ 4439490 w 6303242"/>
                <a:gd name="connsiteY4106" fmla="*/ 2105296 h 6303163"/>
                <a:gd name="connsiteX4107" fmla="*/ 4471203 w 6303242"/>
                <a:gd name="connsiteY4107" fmla="*/ 2131409 h 6303163"/>
                <a:gd name="connsiteX4108" fmla="*/ 4480997 w 6303242"/>
                <a:gd name="connsiteY4108" fmla="*/ 2163473 h 6303163"/>
                <a:gd name="connsiteX4109" fmla="*/ 4484998 w 6303242"/>
                <a:gd name="connsiteY4109" fmla="*/ 2143662 h 6303163"/>
                <a:gd name="connsiteX4110" fmla="*/ 4551413 w 6303242"/>
                <a:gd name="connsiteY4110" fmla="*/ 2099632 h 6303163"/>
                <a:gd name="connsiteX4111" fmla="*/ 4623492 w 6303242"/>
                <a:gd name="connsiteY4111" fmla="*/ 2171710 h 6303163"/>
                <a:gd name="connsiteX4112" fmla="*/ 4551413 w 6303242"/>
                <a:gd name="connsiteY4112" fmla="*/ 2243788 h 6303163"/>
                <a:gd name="connsiteX4113" fmla="*/ 4484998 w 6303242"/>
                <a:gd name="connsiteY4113" fmla="*/ 2199768 h 6303163"/>
                <a:gd name="connsiteX4114" fmla="*/ 4481423 w 6303242"/>
                <a:gd name="connsiteY4114" fmla="*/ 2182055 h 6303163"/>
                <a:gd name="connsiteX4115" fmla="*/ 4477848 w 6303242"/>
                <a:gd name="connsiteY4115" fmla="*/ 2199768 h 6303163"/>
                <a:gd name="connsiteX4116" fmla="*/ 4451734 w 6303242"/>
                <a:gd name="connsiteY4116" fmla="*/ 2231480 h 6303163"/>
                <a:gd name="connsiteX4117" fmla="*/ 4419672 w 6303242"/>
                <a:gd name="connsiteY4117" fmla="*/ 2241268 h 6303163"/>
                <a:gd name="connsiteX4118" fmla="*/ 4439490 w 6303242"/>
                <a:gd name="connsiteY4118" fmla="*/ 2245272 h 6303163"/>
                <a:gd name="connsiteX4119" fmla="*/ 4483513 w 6303242"/>
                <a:gd name="connsiteY4119" fmla="*/ 2311688 h 6303163"/>
                <a:gd name="connsiteX4120" fmla="*/ 4439490 w 6303242"/>
                <a:gd name="connsiteY4120" fmla="*/ 2378107 h 6303163"/>
                <a:gd name="connsiteX4121" fmla="*/ 4421786 w 6303242"/>
                <a:gd name="connsiteY4121" fmla="*/ 2381682 h 6303163"/>
                <a:gd name="connsiteX4122" fmla="*/ 4439490 w 6303242"/>
                <a:gd name="connsiteY4122" fmla="*/ 2385257 h 6303163"/>
                <a:gd name="connsiteX4123" fmla="*/ 4483513 w 6303242"/>
                <a:gd name="connsiteY4123" fmla="*/ 2451674 h 6303163"/>
                <a:gd name="connsiteX4124" fmla="*/ 4439490 w 6303242"/>
                <a:gd name="connsiteY4124" fmla="*/ 2518083 h 6303163"/>
                <a:gd name="connsiteX4125" fmla="*/ 4421786 w 6303242"/>
                <a:gd name="connsiteY4125" fmla="*/ 2521651 h 6303163"/>
                <a:gd name="connsiteX4126" fmla="*/ 4439490 w 6303242"/>
                <a:gd name="connsiteY4126" fmla="*/ 2525227 h 6303163"/>
                <a:gd name="connsiteX4127" fmla="*/ 4483513 w 6303242"/>
                <a:gd name="connsiteY4127" fmla="*/ 2591648 h 6303163"/>
                <a:gd name="connsiteX4128" fmla="*/ 4411434 w 6303242"/>
                <a:gd name="connsiteY4128" fmla="*/ 2663728 h 6303163"/>
                <a:gd name="connsiteX4129" fmla="*/ 4345019 w 6303242"/>
                <a:gd name="connsiteY4129" fmla="*/ 2619702 h 6303163"/>
                <a:gd name="connsiteX4130" fmla="*/ 4341444 w 6303242"/>
                <a:gd name="connsiteY4130" fmla="*/ 2601992 h 6303163"/>
                <a:gd name="connsiteX4131" fmla="*/ 4337869 w 6303242"/>
                <a:gd name="connsiteY4131" fmla="*/ 2619702 h 6303163"/>
                <a:gd name="connsiteX4132" fmla="*/ 4271454 w 6303242"/>
                <a:gd name="connsiteY4132" fmla="*/ 2663728 h 6303163"/>
                <a:gd name="connsiteX4133" fmla="*/ 4199375 w 6303242"/>
                <a:gd name="connsiteY4133" fmla="*/ 2591648 h 6303163"/>
                <a:gd name="connsiteX4134" fmla="*/ 4243398 w 6303242"/>
                <a:gd name="connsiteY4134" fmla="*/ 2525227 h 6303163"/>
                <a:gd name="connsiteX4135" fmla="*/ 4261102 w 6303242"/>
                <a:gd name="connsiteY4135" fmla="*/ 2521651 h 6303163"/>
                <a:gd name="connsiteX4136" fmla="*/ 4243398 w 6303242"/>
                <a:gd name="connsiteY4136" fmla="*/ 2518083 h 6303163"/>
                <a:gd name="connsiteX4137" fmla="*/ 4199375 w 6303242"/>
                <a:gd name="connsiteY4137" fmla="*/ 2451674 h 6303163"/>
                <a:gd name="connsiteX4138" fmla="*/ 4243398 w 6303242"/>
                <a:gd name="connsiteY4138" fmla="*/ 2385257 h 6303163"/>
                <a:gd name="connsiteX4139" fmla="*/ 4261101 w 6303242"/>
                <a:gd name="connsiteY4139" fmla="*/ 2381682 h 6303163"/>
                <a:gd name="connsiteX4140" fmla="*/ 4243398 w 6303242"/>
                <a:gd name="connsiteY4140" fmla="*/ 2378107 h 6303163"/>
                <a:gd name="connsiteX4141" fmla="*/ 4199375 w 6303242"/>
                <a:gd name="connsiteY4141" fmla="*/ 2311688 h 6303163"/>
                <a:gd name="connsiteX4142" fmla="*/ 4243398 w 6303242"/>
                <a:gd name="connsiteY4142" fmla="*/ 2245272 h 6303163"/>
                <a:gd name="connsiteX4143" fmla="*/ 4261103 w 6303242"/>
                <a:gd name="connsiteY4143" fmla="*/ 2241695 h 6303163"/>
                <a:gd name="connsiteX4144" fmla="*/ 4243398 w 6303242"/>
                <a:gd name="connsiteY4144" fmla="*/ 2238124 h 6303163"/>
                <a:gd name="connsiteX4145" fmla="*/ 4199375 w 6303242"/>
                <a:gd name="connsiteY4145" fmla="*/ 2171710 h 6303163"/>
                <a:gd name="connsiteX4146" fmla="*/ 4271454 w 6303242"/>
                <a:gd name="connsiteY4146" fmla="*/ 2099632 h 6303163"/>
                <a:gd name="connsiteX4147" fmla="*/ 4337869 w 6303242"/>
                <a:gd name="connsiteY4147" fmla="*/ 2143662 h 6303163"/>
                <a:gd name="connsiteX4148" fmla="*/ 4341444 w 6303242"/>
                <a:gd name="connsiteY4148" fmla="*/ 2161363 h 6303163"/>
                <a:gd name="connsiteX4149" fmla="*/ 4345019 w 6303242"/>
                <a:gd name="connsiteY4149" fmla="*/ 2143662 h 6303163"/>
                <a:gd name="connsiteX4150" fmla="*/ 4383378 w 6303242"/>
                <a:gd name="connsiteY4150" fmla="*/ 2105296 h 6303163"/>
                <a:gd name="connsiteX4151" fmla="*/ 4401084 w 6303242"/>
                <a:gd name="connsiteY4151" fmla="*/ 2101721 h 6303163"/>
                <a:gd name="connsiteX4152" fmla="*/ 4383378 w 6303242"/>
                <a:gd name="connsiteY4152" fmla="*/ 2098148 h 6303163"/>
                <a:gd name="connsiteX4153" fmla="*/ 4339355 w 6303242"/>
                <a:gd name="connsiteY4153" fmla="*/ 2031741 h 6303163"/>
                <a:gd name="connsiteX4154" fmla="*/ 4411434 w 6303242"/>
                <a:gd name="connsiteY4154" fmla="*/ 1959649 h 6303163"/>
                <a:gd name="connsiteX4155" fmla="*/ 3851517 w 6303242"/>
                <a:gd name="connsiteY4155" fmla="*/ 1959649 h 6303163"/>
                <a:gd name="connsiteX4156" fmla="*/ 3923596 w 6303242"/>
                <a:gd name="connsiteY4156" fmla="*/ 2031741 h 6303163"/>
                <a:gd name="connsiteX4157" fmla="*/ 3879573 w 6303242"/>
                <a:gd name="connsiteY4157" fmla="*/ 2098148 h 6303163"/>
                <a:gd name="connsiteX4158" fmla="*/ 3861867 w 6303242"/>
                <a:gd name="connsiteY4158" fmla="*/ 2101722 h 6303163"/>
                <a:gd name="connsiteX4159" fmla="*/ 3879573 w 6303242"/>
                <a:gd name="connsiteY4159" fmla="*/ 2105296 h 6303163"/>
                <a:gd name="connsiteX4160" fmla="*/ 3911286 w 6303242"/>
                <a:gd name="connsiteY4160" fmla="*/ 2131409 h 6303163"/>
                <a:gd name="connsiteX4161" fmla="*/ 3921080 w 6303242"/>
                <a:gd name="connsiteY4161" fmla="*/ 2163473 h 6303163"/>
                <a:gd name="connsiteX4162" fmla="*/ 3925081 w 6303242"/>
                <a:gd name="connsiteY4162" fmla="*/ 2143662 h 6303163"/>
                <a:gd name="connsiteX4163" fmla="*/ 3991496 w 6303242"/>
                <a:gd name="connsiteY4163" fmla="*/ 2099632 h 6303163"/>
                <a:gd name="connsiteX4164" fmla="*/ 4063575 w 6303242"/>
                <a:gd name="connsiteY4164" fmla="*/ 2171710 h 6303163"/>
                <a:gd name="connsiteX4165" fmla="*/ 4019552 w 6303242"/>
                <a:gd name="connsiteY4165" fmla="*/ 2238124 h 6303163"/>
                <a:gd name="connsiteX4166" fmla="*/ 4001847 w 6303242"/>
                <a:gd name="connsiteY4166" fmla="*/ 2241695 h 6303163"/>
                <a:gd name="connsiteX4167" fmla="*/ 4019552 w 6303242"/>
                <a:gd name="connsiteY4167" fmla="*/ 2245272 h 6303163"/>
                <a:gd name="connsiteX4168" fmla="*/ 4063575 w 6303242"/>
                <a:gd name="connsiteY4168" fmla="*/ 2311688 h 6303163"/>
                <a:gd name="connsiteX4169" fmla="*/ 4019552 w 6303242"/>
                <a:gd name="connsiteY4169" fmla="*/ 2378107 h 6303163"/>
                <a:gd name="connsiteX4170" fmla="*/ 4001848 w 6303242"/>
                <a:gd name="connsiteY4170" fmla="*/ 2381682 h 6303163"/>
                <a:gd name="connsiteX4171" fmla="*/ 4019552 w 6303242"/>
                <a:gd name="connsiteY4171" fmla="*/ 2385257 h 6303163"/>
                <a:gd name="connsiteX4172" fmla="*/ 4063575 w 6303242"/>
                <a:gd name="connsiteY4172" fmla="*/ 2451674 h 6303163"/>
                <a:gd name="connsiteX4173" fmla="*/ 3991496 w 6303242"/>
                <a:gd name="connsiteY4173" fmla="*/ 2523742 h 6303163"/>
                <a:gd name="connsiteX4174" fmla="*/ 3925081 w 6303242"/>
                <a:gd name="connsiteY4174" fmla="*/ 2479726 h 6303163"/>
                <a:gd name="connsiteX4175" fmla="*/ 3921506 w 6303242"/>
                <a:gd name="connsiteY4175" fmla="*/ 2462021 h 6303163"/>
                <a:gd name="connsiteX4176" fmla="*/ 3917932 w 6303242"/>
                <a:gd name="connsiteY4176" fmla="*/ 2479726 h 6303163"/>
                <a:gd name="connsiteX4177" fmla="*/ 3891817 w 6303242"/>
                <a:gd name="connsiteY4177" fmla="*/ 2511437 h 6303163"/>
                <a:gd name="connsiteX4178" fmla="*/ 3859756 w 6303242"/>
                <a:gd name="connsiteY4178" fmla="*/ 2521226 h 6303163"/>
                <a:gd name="connsiteX4179" fmla="*/ 3879573 w 6303242"/>
                <a:gd name="connsiteY4179" fmla="*/ 2525227 h 6303163"/>
                <a:gd name="connsiteX4180" fmla="*/ 3923596 w 6303242"/>
                <a:gd name="connsiteY4180" fmla="*/ 2591648 h 6303163"/>
                <a:gd name="connsiteX4181" fmla="*/ 3851517 w 6303242"/>
                <a:gd name="connsiteY4181" fmla="*/ 2663728 h 6303163"/>
                <a:gd name="connsiteX4182" fmla="*/ 3785102 w 6303242"/>
                <a:gd name="connsiteY4182" fmla="*/ 2619702 h 6303163"/>
                <a:gd name="connsiteX4183" fmla="*/ 3781527 w 6303242"/>
                <a:gd name="connsiteY4183" fmla="*/ 2601994 h 6303163"/>
                <a:gd name="connsiteX4184" fmla="*/ 3777952 w 6303242"/>
                <a:gd name="connsiteY4184" fmla="*/ 2619702 h 6303163"/>
                <a:gd name="connsiteX4185" fmla="*/ 3711538 w 6303242"/>
                <a:gd name="connsiteY4185" fmla="*/ 2663728 h 6303163"/>
                <a:gd name="connsiteX4186" fmla="*/ 3645123 w 6303242"/>
                <a:gd name="connsiteY4186" fmla="*/ 2619702 h 6303163"/>
                <a:gd name="connsiteX4187" fmla="*/ 3641548 w 6303242"/>
                <a:gd name="connsiteY4187" fmla="*/ 2601992 h 6303163"/>
                <a:gd name="connsiteX4188" fmla="*/ 3637972 w 6303242"/>
                <a:gd name="connsiteY4188" fmla="*/ 2619702 h 6303163"/>
                <a:gd name="connsiteX4189" fmla="*/ 3611858 w 6303242"/>
                <a:gd name="connsiteY4189" fmla="*/ 2651419 h 6303163"/>
                <a:gd name="connsiteX4190" fmla="*/ 3579797 w 6303242"/>
                <a:gd name="connsiteY4190" fmla="*/ 2661211 h 6303163"/>
                <a:gd name="connsiteX4191" fmla="*/ 3599614 w 6303242"/>
                <a:gd name="connsiteY4191" fmla="*/ 2665212 h 6303163"/>
                <a:gd name="connsiteX4192" fmla="*/ 3643637 w 6303242"/>
                <a:gd name="connsiteY4192" fmla="*/ 2731619 h 6303163"/>
                <a:gd name="connsiteX4193" fmla="*/ 3571558 w 6303242"/>
                <a:gd name="connsiteY4193" fmla="*/ 2803707 h 6303163"/>
                <a:gd name="connsiteX4194" fmla="*/ 3505143 w 6303242"/>
                <a:gd name="connsiteY4194" fmla="*/ 2759674 h 6303163"/>
                <a:gd name="connsiteX4195" fmla="*/ 3501568 w 6303242"/>
                <a:gd name="connsiteY4195" fmla="*/ 2741968 h 6303163"/>
                <a:gd name="connsiteX4196" fmla="*/ 3497993 w 6303242"/>
                <a:gd name="connsiteY4196" fmla="*/ 2759674 h 6303163"/>
                <a:gd name="connsiteX4197" fmla="*/ 3471879 w 6303242"/>
                <a:gd name="connsiteY4197" fmla="*/ 2791401 h 6303163"/>
                <a:gd name="connsiteX4198" fmla="*/ 3439816 w 6303242"/>
                <a:gd name="connsiteY4198" fmla="*/ 2801191 h 6303163"/>
                <a:gd name="connsiteX4199" fmla="*/ 3459635 w 6303242"/>
                <a:gd name="connsiteY4199" fmla="*/ 2805194 h 6303163"/>
                <a:gd name="connsiteX4200" fmla="*/ 3503658 w 6303242"/>
                <a:gd name="connsiteY4200" fmla="*/ 2871625 h 6303163"/>
                <a:gd name="connsiteX4201" fmla="*/ 3459635 w 6303242"/>
                <a:gd name="connsiteY4201" fmla="*/ 2938037 h 6303163"/>
                <a:gd name="connsiteX4202" fmla="*/ 3441932 w 6303242"/>
                <a:gd name="connsiteY4202" fmla="*/ 2941612 h 6303163"/>
                <a:gd name="connsiteX4203" fmla="*/ 3459635 w 6303242"/>
                <a:gd name="connsiteY4203" fmla="*/ 2945186 h 6303163"/>
                <a:gd name="connsiteX4204" fmla="*/ 3491348 w 6303242"/>
                <a:gd name="connsiteY4204" fmla="*/ 2971304 h 6303163"/>
                <a:gd name="connsiteX4205" fmla="*/ 3501142 w 6303242"/>
                <a:gd name="connsiteY4205" fmla="*/ 3003360 h 6303163"/>
                <a:gd name="connsiteX4206" fmla="*/ 3505143 w 6303242"/>
                <a:gd name="connsiteY4206" fmla="*/ 2983548 h 6303163"/>
                <a:gd name="connsiteX4207" fmla="*/ 3571558 w 6303242"/>
                <a:gd name="connsiteY4207" fmla="*/ 2939520 h 6303163"/>
                <a:gd name="connsiteX4208" fmla="*/ 3637972 w 6303242"/>
                <a:gd name="connsiteY4208" fmla="*/ 2983548 h 6303163"/>
                <a:gd name="connsiteX4209" fmla="*/ 3641548 w 6303242"/>
                <a:gd name="connsiteY4209" fmla="*/ 3001241 h 6303163"/>
                <a:gd name="connsiteX4210" fmla="*/ 3645123 w 6303242"/>
                <a:gd name="connsiteY4210" fmla="*/ 2983548 h 6303163"/>
                <a:gd name="connsiteX4211" fmla="*/ 3711538 w 6303242"/>
                <a:gd name="connsiteY4211" fmla="*/ 2939520 h 6303163"/>
                <a:gd name="connsiteX4212" fmla="*/ 3777952 w 6303242"/>
                <a:gd name="connsiteY4212" fmla="*/ 2983548 h 6303163"/>
                <a:gd name="connsiteX4213" fmla="*/ 3781527 w 6303242"/>
                <a:gd name="connsiteY4213" fmla="*/ 3001241 h 6303163"/>
                <a:gd name="connsiteX4214" fmla="*/ 3785102 w 6303242"/>
                <a:gd name="connsiteY4214" fmla="*/ 2983548 h 6303163"/>
                <a:gd name="connsiteX4215" fmla="*/ 3823460 w 6303242"/>
                <a:gd name="connsiteY4215" fmla="*/ 2945186 h 6303163"/>
                <a:gd name="connsiteX4216" fmla="*/ 3841162 w 6303242"/>
                <a:gd name="connsiteY4216" fmla="*/ 2941612 h 6303163"/>
                <a:gd name="connsiteX4217" fmla="*/ 3823460 w 6303242"/>
                <a:gd name="connsiteY4217" fmla="*/ 2938037 h 6303163"/>
                <a:gd name="connsiteX4218" fmla="*/ 3779438 w 6303242"/>
                <a:gd name="connsiteY4218" fmla="*/ 2871625 h 6303163"/>
                <a:gd name="connsiteX4219" fmla="*/ 3851517 w 6303242"/>
                <a:gd name="connsiteY4219" fmla="*/ 2799528 h 6303163"/>
                <a:gd name="connsiteX4220" fmla="*/ 3923596 w 6303242"/>
                <a:gd name="connsiteY4220" fmla="*/ 2871625 h 6303163"/>
                <a:gd name="connsiteX4221" fmla="*/ 3879573 w 6303242"/>
                <a:gd name="connsiteY4221" fmla="*/ 2938037 h 6303163"/>
                <a:gd name="connsiteX4222" fmla="*/ 3861871 w 6303242"/>
                <a:gd name="connsiteY4222" fmla="*/ 2941612 h 6303163"/>
                <a:gd name="connsiteX4223" fmla="*/ 3879573 w 6303242"/>
                <a:gd name="connsiteY4223" fmla="*/ 2945186 h 6303163"/>
                <a:gd name="connsiteX4224" fmla="*/ 3923596 w 6303242"/>
                <a:gd name="connsiteY4224" fmla="*/ 3011616 h 6303163"/>
                <a:gd name="connsiteX4225" fmla="*/ 3851517 w 6303242"/>
                <a:gd name="connsiteY4225" fmla="*/ 3083674 h 6303163"/>
                <a:gd name="connsiteX4226" fmla="*/ 3785102 w 6303242"/>
                <a:gd name="connsiteY4226" fmla="*/ 3039664 h 6303163"/>
                <a:gd name="connsiteX4227" fmla="*/ 3781527 w 6303242"/>
                <a:gd name="connsiteY4227" fmla="*/ 3021956 h 6303163"/>
                <a:gd name="connsiteX4228" fmla="*/ 3777952 w 6303242"/>
                <a:gd name="connsiteY4228" fmla="*/ 3039664 h 6303163"/>
                <a:gd name="connsiteX4229" fmla="*/ 3751838 w 6303242"/>
                <a:gd name="connsiteY4229" fmla="*/ 3071368 h 6303163"/>
                <a:gd name="connsiteX4230" fmla="*/ 3719777 w 6303242"/>
                <a:gd name="connsiteY4230" fmla="*/ 3081158 h 6303163"/>
                <a:gd name="connsiteX4231" fmla="*/ 3739594 w 6303242"/>
                <a:gd name="connsiteY4231" fmla="*/ 3085158 h 6303163"/>
                <a:gd name="connsiteX4232" fmla="*/ 3783617 w 6303242"/>
                <a:gd name="connsiteY4232" fmla="*/ 3151577 h 6303163"/>
                <a:gd name="connsiteX4233" fmla="*/ 3739594 w 6303242"/>
                <a:gd name="connsiteY4233" fmla="*/ 3217957 h 6303163"/>
                <a:gd name="connsiteX4234" fmla="*/ 3721888 w 6303242"/>
                <a:gd name="connsiteY4234" fmla="*/ 3221531 h 6303163"/>
                <a:gd name="connsiteX4235" fmla="*/ 3739594 w 6303242"/>
                <a:gd name="connsiteY4235" fmla="*/ 3225106 h 6303163"/>
                <a:gd name="connsiteX4236" fmla="*/ 3771307 w 6303242"/>
                <a:gd name="connsiteY4236" fmla="*/ 3251221 h 6303163"/>
                <a:gd name="connsiteX4237" fmla="*/ 3781101 w 6303242"/>
                <a:gd name="connsiteY4237" fmla="*/ 3283284 h 6303163"/>
                <a:gd name="connsiteX4238" fmla="*/ 3785102 w 6303242"/>
                <a:gd name="connsiteY4238" fmla="*/ 3263465 h 6303163"/>
                <a:gd name="connsiteX4239" fmla="*/ 3851517 w 6303242"/>
                <a:gd name="connsiteY4239" fmla="*/ 3219442 h 6303163"/>
                <a:gd name="connsiteX4240" fmla="*/ 3917932 w 6303242"/>
                <a:gd name="connsiteY4240" fmla="*/ 3263465 h 6303163"/>
                <a:gd name="connsiteX4241" fmla="*/ 3921506 w 6303242"/>
                <a:gd name="connsiteY4241" fmla="*/ 3281171 h 6303163"/>
                <a:gd name="connsiteX4242" fmla="*/ 3925081 w 6303242"/>
                <a:gd name="connsiteY4242" fmla="*/ 3263465 h 6303163"/>
                <a:gd name="connsiteX4243" fmla="*/ 3963440 w 6303242"/>
                <a:gd name="connsiteY4243" fmla="*/ 3225106 h 6303163"/>
                <a:gd name="connsiteX4244" fmla="*/ 3981146 w 6303242"/>
                <a:gd name="connsiteY4244" fmla="*/ 3221531 h 6303163"/>
                <a:gd name="connsiteX4245" fmla="*/ 3963440 w 6303242"/>
                <a:gd name="connsiteY4245" fmla="*/ 3217957 h 6303163"/>
                <a:gd name="connsiteX4246" fmla="*/ 3919417 w 6303242"/>
                <a:gd name="connsiteY4246" fmla="*/ 3151577 h 6303163"/>
                <a:gd name="connsiteX4247" fmla="*/ 3991496 w 6303242"/>
                <a:gd name="connsiteY4247" fmla="*/ 3079495 h 6303163"/>
                <a:gd name="connsiteX4248" fmla="*/ 4063575 w 6303242"/>
                <a:gd name="connsiteY4248" fmla="*/ 3151577 h 6303163"/>
                <a:gd name="connsiteX4249" fmla="*/ 4019552 w 6303242"/>
                <a:gd name="connsiteY4249" fmla="*/ 3217957 h 6303163"/>
                <a:gd name="connsiteX4250" fmla="*/ 4001846 w 6303242"/>
                <a:gd name="connsiteY4250" fmla="*/ 3221531 h 6303163"/>
                <a:gd name="connsiteX4251" fmla="*/ 4019552 w 6303242"/>
                <a:gd name="connsiteY4251" fmla="*/ 3225106 h 6303163"/>
                <a:gd name="connsiteX4252" fmla="*/ 4051265 w 6303242"/>
                <a:gd name="connsiteY4252" fmla="*/ 3251221 h 6303163"/>
                <a:gd name="connsiteX4253" fmla="*/ 4061059 w 6303242"/>
                <a:gd name="connsiteY4253" fmla="*/ 3283284 h 6303163"/>
                <a:gd name="connsiteX4254" fmla="*/ 4065060 w 6303242"/>
                <a:gd name="connsiteY4254" fmla="*/ 3263465 h 6303163"/>
                <a:gd name="connsiteX4255" fmla="*/ 4131475 w 6303242"/>
                <a:gd name="connsiteY4255" fmla="*/ 3219442 h 6303163"/>
                <a:gd name="connsiteX4256" fmla="*/ 4197889 w 6303242"/>
                <a:gd name="connsiteY4256" fmla="*/ 3263465 h 6303163"/>
                <a:gd name="connsiteX4257" fmla="*/ 4201464 w 6303242"/>
                <a:gd name="connsiteY4257" fmla="*/ 3281171 h 6303163"/>
                <a:gd name="connsiteX4258" fmla="*/ 4205039 w 6303242"/>
                <a:gd name="connsiteY4258" fmla="*/ 3263465 h 6303163"/>
                <a:gd name="connsiteX4259" fmla="*/ 4243398 w 6303242"/>
                <a:gd name="connsiteY4259" fmla="*/ 3225106 h 6303163"/>
                <a:gd name="connsiteX4260" fmla="*/ 4261104 w 6303242"/>
                <a:gd name="connsiteY4260" fmla="*/ 3221531 h 6303163"/>
                <a:gd name="connsiteX4261" fmla="*/ 4243398 w 6303242"/>
                <a:gd name="connsiteY4261" fmla="*/ 3217957 h 6303163"/>
                <a:gd name="connsiteX4262" fmla="*/ 4199375 w 6303242"/>
                <a:gd name="connsiteY4262" fmla="*/ 3151577 h 6303163"/>
                <a:gd name="connsiteX4263" fmla="*/ 4271454 w 6303242"/>
                <a:gd name="connsiteY4263" fmla="*/ 3079495 h 6303163"/>
                <a:gd name="connsiteX4264" fmla="*/ 4343533 w 6303242"/>
                <a:gd name="connsiteY4264" fmla="*/ 3151577 h 6303163"/>
                <a:gd name="connsiteX4265" fmla="*/ 4299510 w 6303242"/>
                <a:gd name="connsiteY4265" fmla="*/ 3217957 h 6303163"/>
                <a:gd name="connsiteX4266" fmla="*/ 4281804 w 6303242"/>
                <a:gd name="connsiteY4266" fmla="*/ 3221531 h 6303163"/>
                <a:gd name="connsiteX4267" fmla="*/ 4299510 w 6303242"/>
                <a:gd name="connsiteY4267" fmla="*/ 3225106 h 6303163"/>
                <a:gd name="connsiteX4268" fmla="*/ 4343533 w 6303242"/>
                <a:gd name="connsiteY4268" fmla="*/ 3291521 h 6303163"/>
                <a:gd name="connsiteX4269" fmla="*/ 4299510 w 6303242"/>
                <a:gd name="connsiteY4269" fmla="*/ 3357936 h 6303163"/>
                <a:gd name="connsiteX4270" fmla="*/ 4281804 w 6303242"/>
                <a:gd name="connsiteY4270" fmla="*/ 3361510 h 6303163"/>
                <a:gd name="connsiteX4271" fmla="*/ 4299510 w 6303242"/>
                <a:gd name="connsiteY4271" fmla="*/ 3365085 h 6303163"/>
                <a:gd name="connsiteX4272" fmla="*/ 4331223 w 6303242"/>
                <a:gd name="connsiteY4272" fmla="*/ 3391200 h 6303163"/>
                <a:gd name="connsiteX4273" fmla="*/ 4341017 w 6303242"/>
                <a:gd name="connsiteY4273" fmla="*/ 3423265 h 6303163"/>
                <a:gd name="connsiteX4274" fmla="*/ 4345019 w 6303242"/>
                <a:gd name="connsiteY4274" fmla="*/ 3403444 h 6303163"/>
                <a:gd name="connsiteX4275" fmla="*/ 4411434 w 6303242"/>
                <a:gd name="connsiteY4275" fmla="*/ 3359421 h 6303163"/>
                <a:gd name="connsiteX4276" fmla="*/ 4483513 w 6303242"/>
                <a:gd name="connsiteY4276" fmla="*/ 3431500 h 6303163"/>
                <a:gd name="connsiteX4277" fmla="*/ 4439490 w 6303242"/>
                <a:gd name="connsiteY4277" fmla="*/ 3497915 h 6303163"/>
                <a:gd name="connsiteX4278" fmla="*/ 4421784 w 6303242"/>
                <a:gd name="connsiteY4278" fmla="*/ 3501489 h 6303163"/>
                <a:gd name="connsiteX4279" fmla="*/ 4439490 w 6303242"/>
                <a:gd name="connsiteY4279" fmla="*/ 3505064 h 6303163"/>
                <a:gd name="connsiteX4280" fmla="*/ 4471203 w 6303242"/>
                <a:gd name="connsiteY4280" fmla="*/ 3531179 h 6303163"/>
                <a:gd name="connsiteX4281" fmla="*/ 4480997 w 6303242"/>
                <a:gd name="connsiteY4281" fmla="*/ 3563242 h 6303163"/>
                <a:gd name="connsiteX4282" fmla="*/ 4484998 w 6303242"/>
                <a:gd name="connsiteY4282" fmla="*/ 3543423 h 6303163"/>
                <a:gd name="connsiteX4283" fmla="*/ 4551413 w 6303242"/>
                <a:gd name="connsiteY4283" fmla="*/ 3499400 h 6303163"/>
                <a:gd name="connsiteX4284" fmla="*/ 4617828 w 6303242"/>
                <a:gd name="connsiteY4284" fmla="*/ 3543423 h 6303163"/>
                <a:gd name="connsiteX4285" fmla="*/ 4621402 w 6303242"/>
                <a:gd name="connsiteY4285" fmla="*/ 3561129 h 6303163"/>
                <a:gd name="connsiteX4286" fmla="*/ 4624977 w 6303242"/>
                <a:gd name="connsiteY4286" fmla="*/ 3543423 h 6303163"/>
                <a:gd name="connsiteX4287" fmla="*/ 4691392 w 6303242"/>
                <a:gd name="connsiteY4287" fmla="*/ 3499400 h 6303163"/>
                <a:gd name="connsiteX4288" fmla="*/ 4763471 w 6303242"/>
                <a:gd name="connsiteY4288" fmla="*/ 3571479 h 6303163"/>
                <a:gd name="connsiteX4289" fmla="*/ 4719448 w 6303242"/>
                <a:gd name="connsiteY4289" fmla="*/ 3637893 h 6303163"/>
                <a:gd name="connsiteX4290" fmla="*/ 4701739 w 6303242"/>
                <a:gd name="connsiteY4290" fmla="*/ 3641469 h 6303163"/>
                <a:gd name="connsiteX4291" fmla="*/ 4719448 w 6303242"/>
                <a:gd name="connsiteY4291" fmla="*/ 3645044 h 6303163"/>
                <a:gd name="connsiteX4292" fmla="*/ 4763471 w 6303242"/>
                <a:gd name="connsiteY4292" fmla="*/ 3711459 h 6303163"/>
                <a:gd name="connsiteX4293" fmla="*/ 4691392 w 6303242"/>
                <a:gd name="connsiteY4293" fmla="*/ 3783538 h 6303163"/>
                <a:gd name="connsiteX4294" fmla="*/ 4619313 w 6303242"/>
                <a:gd name="connsiteY4294" fmla="*/ 3711459 h 6303163"/>
                <a:gd name="connsiteX4295" fmla="*/ 4663336 w 6303242"/>
                <a:gd name="connsiteY4295" fmla="*/ 3645044 h 6303163"/>
                <a:gd name="connsiteX4296" fmla="*/ 4683157 w 6303242"/>
                <a:gd name="connsiteY4296" fmla="*/ 3641042 h 6303163"/>
                <a:gd name="connsiteX4297" fmla="*/ 4651092 w 6303242"/>
                <a:gd name="connsiteY4297" fmla="*/ 3631248 h 6303163"/>
                <a:gd name="connsiteX4298" fmla="*/ 4624977 w 6303242"/>
                <a:gd name="connsiteY4298" fmla="*/ 3599535 h 6303163"/>
                <a:gd name="connsiteX4299" fmla="*/ 4621402 w 6303242"/>
                <a:gd name="connsiteY4299" fmla="*/ 3581828 h 6303163"/>
                <a:gd name="connsiteX4300" fmla="*/ 4617828 w 6303242"/>
                <a:gd name="connsiteY4300" fmla="*/ 3599535 h 6303163"/>
                <a:gd name="connsiteX4301" fmla="*/ 4551413 w 6303242"/>
                <a:gd name="connsiteY4301" fmla="*/ 3643558 h 6303163"/>
                <a:gd name="connsiteX4302" fmla="*/ 4484998 w 6303242"/>
                <a:gd name="connsiteY4302" fmla="*/ 3599535 h 6303163"/>
                <a:gd name="connsiteX4303" fmla="*/ 4481423 w 6303242"/>
                <a:gd name="connsiteY4303" fmla="*/ 3581828 h 6303163"/>
                <a:gd name="connsiteX4304" fmla="*/ 4477848 w 6303242"/>
                <a:gd name="connsiteY4304" fmla="*/ 3599535 h 6303163"/>
                <a:gd name="connsiteX4305" fmla="*/ 4451734 w 6303242"/>
                <a:gd name="connsiteY4305" fmla="*/ 3631248 h 6303163"/>
                <a:gd name="connsiteX4306" fmla="*/ 4419669 w 6303242"/>
                <a:gd name="connsiteY4306" fmla="*/ 3641042 h 6303163"/>
                <a:gd name="connsiteX4307" fmla="*/ 4439490 w 6303242"/>
                <a:gd name="connsiteY4307" fmla="*/ 3645044 h 6303163"/>
                <a:gd name="connsiteX4308" fmla="*/ 4483513 w 6303242"/>
                <a:gd name="connsiteY4308" fmla="*/ 3711459 h 6303163"/>
                <a:gd name="connsiteX4309" fmla="*/ 4439490 w 6303242"/>
                <a:gd name="connsiteY4309" fmla="*/ 3777873 h 6303163"/>
                <a:gd name="connsiteX4310" fmla="*/ 4421784 w 6303242"/>
                <a:gd name="connsiteY4310" fmla="*/ 3781448 h 6303163"/>
                <a:gd name="connsiteX4311" fmla="*/ 4439490 w 6303242"/>
                <a:gd name="connsiteY4311" fmla="*/ 3785023 h 6303163"/>
                <a:gd name="connsiteX4312" fmla="*/ 4471203 w 6303242"/>
                <a:gd name="connsiteY4312" fmla="*/ 3811138 h 6303163"/>
                <a:gd name="connsiteX4313" fmla="*/ 4480997 w 6303242"/>
                <a:gd name="connsiteY4313" fmla="*/ 3843201 h 6303163"/>
                <a:gd name="connsiteX4314" fmla="*/ 4484998 w 6303242"/>
                <a:gd name="connsiteY4314" fmla="*/ 3823381 h 6303163"/>
                <a:gd name="connsiteX4315" fmla="*/ 4551413 w 6303242"/>
                <a:gd name="connsiteY4315" fmla="*/ 3779359 h 6303163"/>
                <a:gd name="connsiteX4316" fmla="*/ 4623492 w 6303242"/>
                <a:gd name="connsiteY4316" fmla="*/ 3851438 h 6303163"/>
                <a:gd name="connsiteX4317" fmla="*/ 4551413 w 6303242"/>
                <a:gd name="connsiteY4317" fmla="*/ 3923517 h 6303163"/>
                <a:gd name="connsiteX4318" fmla="*/ 4484998 w 6303242"/>
                <a:gd name="connsiteY4318" fmla="*/ 3879494 h 6303163"/>
                <a:gd name="connsiteX4319" fmla="*/ 4481423 w 6303242"/>
                <a:gd name="connsiteY4319" fmla="*/ 3861787 h 6303163"/>
                <a:gd name="connsiteX4320" fmla="*/ 4477848 w 6303242"/>
                <a:gd name="connsiteY4320" fmla="*/ 3879494 h 6303163"/>
                <a:gd name="connsiteX4321" fmla="*/ 4451734 w 6303242"/>
                <a:gd name="connsiteY4321" fmla="*/ 3911207 h 6303163"/>
                <a:gd name="connsiteX4322" fmla="*/ 4419671 w 6303242"/>
                <a:gd name="connsiteY4322" fmla="*/ 3921001 h 6303163"/>
                <a:gd name="connsiteX4323" fmla="*/ 4439490 w 6303242"/>
                <a:gd name="connsiteY4323" fmla="*/ 3925002 h 6303163"/>
                <a:gd name="connsiteX4324" fmla="*/ 4483513 w 6303242"/>
                <a:gd name="connsiteY4324" fmla="*/ 3991417 h 6303163"/>
                <a:gd name="connsiteX4325" fmla="*/ 4411434 w 6303242"/>
                <a:gd name="connsiteY4325" fmla="*/ 4063496 h 6303163"/>
                <a:gd name="connsiteX4326" fmla="*/ 4339355 w 6303242"/>
                <a:gd name="connsiteY4326" fmla="*/ 3991417 h 6303163"/>
                <a:gd name="connsiteX4327" fmla="*/ 4383378 w 6303242"/>
                <a:gd name="connsiteY4327" fmla="*/ 3925002 h 6303163"/>
                <a:gd name="connsiteX4328" fmla="*/ 4403197 w 6303242"/>
                <a:gd name="connsiteY4328" fmla="*/ 3921001 h 6303163"/>
                <a:gd name="connsiteX4329" fmla="*/ 4371134 w 6303242"/>
                <a:gd name="connsiteY4329" fmla="*/ 3911207 h 6303163"/>
                <a:gd name="connsiteX4330" fmla="*/ 4345019 w 6303242"/>
                <a:gd name="connsiteY4330" fmla="*/ 3879494 h 6303163"/>
                <a:gd name="connsiteX4331" fmla="*/ 4341444 w 6303242"/>
                <a:gd name="connsiteY4331" fmla="*/ 3861785 h 6303163"/>
                <a:gd name="connsiteX4332" fmla="*/ 4337869 w 6303242"/>
                <a:gd name="connsiteY4332" fmla="*/ 3879494 h 6303163"/>
                <a:gd name="connsiteX4333" fmla="*/ 4271454 w 6303242"/>
                <a:gd name="connsiteY4333" fmla="*/ 3923517 h 6303163"/>
                <a:gd name="connsiteX4334" fmla="*/ 4205039 w 6303242"/>
                <a:gd name="connsiteY4334" fmla="*/ 3879494 h 6303163"/>
                <a:gd name="connsiteX4335" fmla="*/ 4201464 w 6303242"/>
                <a:gd name="connsiteY4335" fmla="*/ 3861787 h 6303163"/>
                <a:gd name="connsiteX4336" fmla="*/ 4197889 w 6303242"/>
                <a:gd name="connsiteY4336" fmla="*/ 3879494 h 6303163"/>
                <a:gd name="connsiteX4337" fmla="*/ 4171775 w 6303242"/>
                <a:gd name="connsiteY4337" fmla="*/ 3911207 h 6303163"/>
                <a:gd name="connsiteX4338" fmla="*/ 4139712 w 6303242"/>
                <a:gd name="connsiteY4338" fmla="*/ 3921001 h 6303163"/>
                <a:gd name="connsiteX4339" fmla="*/ 4159531 w 6303242"/>
                <a:gd name="connsiteY4339" fmla="*/ 3925002 h 6303163"/>
                <a:gd name="connsiteX4340" fmla="*/ 4203554 w 6303242"/>
                <a:gd name="connsiteY4340" fmla="*/ 3991417 h 6303163"/>
                <a:gd name="connsiteX4341" fmla="*/ 4159531 w 6303242"/>
                <a:gd name="connsiteY4341" fmla="*/ 4057831 h 6303163"/>
                <a:gd name="connsiteX4342" fmla="*/ 4141824 w 6303242"/>
                <a:gd name="connsiteY4342" fmla="*/ 4061406 h 6303163"/>
                <a:gd name="connsiteX4343" fmla="*/ 4159531 w 6303242"/>
                <a:gd name="connsiteY4343" fmla="*/ 4064981 h 6303163"/>
                <a:gd name="connsiteX4344" fmla="*/ 4191244 w 6303242"/>
                <a:gd name="connsiteY4344" fmla="*/ 4091096 h 6303163"/>
                <a:gd name="connsiteX4345" fmla="*/ 4201038 w 6303242"/>
                <a:gd name="connsiteY4345" fmla="*/ 4123159 h 6303163"/>
                <a:gd name="connsiteX4346" fmla="*/ 4205039 w 6303242"/>
                <a:gd name="connsiteY4346" fmla="*/ 4103339 h 6303163"/>
                <a:gd name="connsiteX4347" fmla="*/ 4271454 w 6303242"/>
                <a:gd name="connsiteY4347" fmla="*/ 4059317 h 6303163"/>
                <a:gd name="connsiteX4348" fmla="*/ 4343533 w 6303242"/>
                <a:gd name="connsiteY4348" fmla="*/ 4131396 h 6303163"/>
                <a:gd name="connsiteX4349" fmla="*/ 4271454 w 6303242"/>
                <a:gd name="connsiteY4349" fmla="*/ 4203475 h 6303163"/>
                <a:gd name="connsiteX4350" fmla="*/ 4205039 w 6303242"/>
                <a:gd name="connsiteY4350" fmla="*/ 4159452 h 6303163"/>
                <a:gd name="connsiteX4351" fmla="*/ 4201464 w 6303242"/>
                <a:gd name="connsiteY4351" fmla="*/ 4141745 h 6303163"/>
                <a:gd name="connsiteX4352" fmla="*/ 4197889 w 6303242"/>
                <a:gd name="connsiteY4352" fmla="*/ 4159452 h 6303163"/>
                <a:gd name="connsiteX4353" fmla="*/ 4131475 w 6303242"/>
                <a:gd name="connsiteY4353" fmla="*/ 4203475 h 6303163"/>
                <a:gd name="connsiteX4354" fmla="*/ 4059396 w 6303242"/>
                <a:gd name="connsiteY4354" fmla="*/ 4131396 h 6303163"/>
                <a:gd name="connsiteX4355" fmla="*/ 4103419 w 6303242"/>
                <a:gd name="connsiteY4355" fmla="*/ 4064981 h 6303163"/>
                <a:gd name="connsiteX4356" fmla="*/ 4123238 w 6303242"/>
                <a:gd name="connsiteY4356" fmla="*/ 4060980 h 6303163"/>
                <a:gd name="connsiteX4357" fmla="*/ 4091175 w 6303242"/>
                <a:gd name="connsiteY4357" fmla="*/ 4051186 h 6303163"/>
                <a:gd name="connsiteX4358" fmla="*/ 4065060 w 6303242"/>
                <a:gd name="connsiteY4358" fmla="*/ 4019473 h 6303163"/>
                <a:gd name="connsiteX4359" fmla="*/ 4061485 w 6303242"/>
                <a:gd name="connsiteY4359" fmla="*/ 4001766 h 6303163"/>
                <a:gd name="connsiteX4360" fmla="*/ 4057911 w 6303242"/>
                <a:gd name="connsiteY4360" fmla="*/ 4019473 h 6303163"/>
                <a:gd name="connsiteX4361" fmla="*/ 3991496 w 6303242"/>
                <a:gd name="connsiteY4361" fmla="*/ 4063496 h 6303163"/>
                <a:gd name="connsiteX4362" fmla="*/ 3919417 w 6303242"/>
                <a:gd name="connsiteY4362" fmla="*/ 3991417 h 6303163"/>
                <a:gd name="connsiteX4363" fmla="*/ 3991496 w 6303242"/>
                <a:gd name="connsiteY4363" fmla="*/ 3919338 h 6303163"/>
                <a:gd name="connsiteX4364" fmla="*/ 4057911 w 6303242"/>
                <a:gd name="connsiteY4364" fmla="*/ 3963360 h 6303163"/>
                <a:gd name="connsiteX4365" fmla="*/ 4061485 w 6303242"/>
                <a:gd name="connsiteY4365" fmla="*/ 3981067 h 6303163"/>
                <a:gd name="connsiteX4366" fmla="*/ 4065060 w 6303242"/>
                <a:gd name="connsiteY4366" fmla="*/ 3963360 h 6303163"/>
                <a:gd name="connsiteX4367" fmla="*/ 4103419 w 6303242"/>
                <a:gd name="connsiteY4367" fmla="*/ 3925002 h 6303163"/>
                <a:gd name="connsiteX4368" fmla="*/ 4121125 w 6303242"/>
                <a:gd name="connsiteY4368" fmla="*/ 3921427 h 6303163"/>
                <a:gd name="connsiteX4369" fmla="*/ 4103419 w 6303242"/>
                <a:gd name="connsiteY4369" fmla="*/ 3917852 h 6303163"/>
                <a:gd name="connsiteX4370" fmla="*/ 4059396 w 6303242"/>
                <a:gd name="connsiteY4370" fmla="*/ 3851438 h 6303163"/>
                <a:gd name="connsiteX4371" fmla="*/ 4103419 w 6303242"/>
                <a:gd name="connsiteY4371" fmla="*/ 3785023 h 6303163"/>
                <a:gd name="connsiteX4372" fmla="*/ 4121125 w 6303242"/>
                <a:gd name="connsiteY4372" fmla="*/ 3781448 h 6303163"/>
                <a:gd name="connsiteX4373" fmla="*/ 4103419 w 6303242"/>
                <a:gd name="connsiteY4373" fmla="*/ 3777873 h 6303163"/>
                <a:gd name="connsiteX4374" fmla="*/ 4059396 w 6303242"/>
                <a:gd name="connsiteY4374" fmla="*/ 3711459 h 6303163"/>
                <a:gd name="connsiteX4375" fmla="*/ 4103419 w 6303242"/>
                <a:gd name="connsiteY4375" fmla="*/ 3645044 h 6303163"/>
                <a:gd name="connsiteX4376" fmla="*/ 4123240 w 6303242"/>
                <a:gd name="connsiteY4376" fmla="*/ 3641042 h 6303163"/>
                <a:gd name="connsiteX4377" fmla="*/ 4091175 w 6303242"/>
                <a:gd name="connsiteY4377" fmla="*/ 3631248 h 6303163"/>
                <a:gd name="connsiteX4378" fmla="*/ 4065060 w 6303242"/>
                <a:gd name="connsiteY4378" fmla="*/ 3599535 h 6303163"/>
                <a:gd name="connsiteX4379" fmla="*/ 4061485 w 6303242"/>
                <a:gd name="connsiteY4379" fmla="*/ 3581828 h 6303163"/>
                <a:gd name="connsiteX4380" fmla="*/ 4057911 w 6303242"/>
                <a:gd name="connsiteY4380" fmla="*/ 3599535 h 6303163"/>
                <a:gd name="connsiteX4381" fmla="*/ 3991496 w 6303242"/>
                <a:gd name="connsiteY4381" fmla="*/ 3643558 h 6303163"/>
                <a:gd name="connsiteX4382" fmla="*/ 3925081 w 6303242"/>
                <a:gd name="connsiteY4382" fmla="*/ 3599535 h 6303163"/>
                <a:gd name="connsiteX4383" fmla="*/ 3921506 w 6303242"/>
                <a:gd name="connsiteY4383" fmla="*/ 3581829 h 6303163"/>
                <a:gd name="connsiteX4384" fmla="*/ 3917932 w 6303242"/>
                <a:gd name="connsiteY4384" fmla="*/ 3599535 h 6303163"/>
                <a:gd name="connsiteX4385" fmla="*/ 3851517 w 6303242"/>
                <a:gd name="connsiteY4385" fmla="*/ 3643558 h 6303163"/>
                <a:gd name="connsiteX4386" fmla="*/ 3785102 w 6303242"/>
                <a:gd name="connsiteY4386" fmla="*/ 3599535 h 6303163"/>
                <a:gd name="connsiteX4387" fmla="*/ 3781527 w 6303242"/>
                <a:gd name="connsiteY4387" fmla="*/ 3581828 h 6303163"/>
                <a:gd name="connsiteX4388" fmla="*/ 3777952 w 6303242"/>
                <a:gd name="connsiteY4388" fmla="*/ 3599535 h 6303163"/>
                <a:gd name="connsiteX4389" fmla="*/ 3751838 w 6303242"/>
                <a:gd name="connsiteY4389" fmla="*/ 3631248 h 6303163"/>
                <a:gd name="connsiteX4390" fmla="*/ 3719773 w 6303242"/>
                <a:gd name="connsiteY4390" fmla="*/ 3641042 h 6303163"/>
                <a:gd name="connsiteX4391" fmla="*/ 3739594 w 6303242"/>
                <a:gd name="connsiteY4391" fmla="*/ 3645044 h 6303163"/>
                <a:gd name="connsiteX4392" fmla="*/ 3783617 w 6303242"/>
                <a:gd name="connsiteY4392" fmla="*/ 3711459 h 6303163"/>
                <a:gd name="connsiteX4393" fmla="*/ 3739594 w 6303242"/>
                <a:gd name="connsiteY4393" fmla="*/ 3777873 h 6303163"/>
                <a:gd name="connsiteX4394" fmla="*/ 3721888 w 6303242"/>
                <a:gd name="connsiteY4394" fmla="*/ 3781448 h 6303163"/>
                <a:gd name="connsiteX4395" fmla="*/ 3739594 w 6303242"/>
                <a:gd name="connsiteY4395" fmla="*/ 3785023 h 6303163"/>
                <a:gd name="connsiteX4396" fmla="*/ 3771307 w 6303242"/>
                <a:gd name="connsiteY4396" fmla="*/ 3811138 h 6303163"/>
                <a:gd name="connsiteX4397" fmla="*/ 3781101 w 6303242"/>
                <a:gd name="connsiteY4397" fmla="*/ 3843201 h 6303163"/>
                <a:gd name="connsiteX4398" fmla="*/ 3785102 w 6303242"/>
                <a:gd name="connsiteY4398" fmla="*/ 3823381 h 6303163"/>
                <a:gd name="connsiteX4399" fmla="*/ 3851517 w 6303242"/>
                <a:gd name="connsiteY4399" fmla="*/ 3779359 h 6303163"/>
                <a:gd name="connsiteX4400" fmla="*/ 3923596 w 6303242"/>
                <a:gd name="connsiteY4400" fmla="*/ 3851438 h 6303163"/>
                <a:gd name="connsiteX4401" fmla="*/ 3851517 w 6303242"/>
                <a:gd name="connsiteY4401" fmla="*/ 3923517 h 6303163"/>
                <a:gd name="connsiteX4402" fmla="*/ 3785102 w 6303242"/>
                <a:gd name="connsiteY4402" fmla="*/ 3879494 h 6303163"/>
                <a:gd name="connsiteX4403" fmla="*/ 3781527 w 6303242"/>
                <a:gd name="connsiteY4403" fmla="*/ 3861787 h 6303163"/>
                <a:gd name="connsiteX4404" fmla="*/ 3777952 w 6303242"/>
                <a:gd name="connsiteY4404" fmla="*/ 3879494 h 6303163"/>
                <a:gd name="connsiteX4405" fmla="*/ 3711538 w 6303242"/>
                <a:gd name="connsiteY4405" fmla="*/ 3923517 h 6303163"/>
                <a:gd name="connsiteX4406" fmla="*/ 3639459 w 6303242"/>
                <a:gd name="connsiteY4406" fmla="*/ 3851438 h 6303163"/>
                <a:gd name="connsiteX4407" fmla="*/ 3683482 w 6303242"/>
                <a:gd name="connsiteY4407" fmla="*/ 3785023 h 6303163"/>
                <a:gd name="connsiteX4408" fmla="*/ 3701188 w 6303242"/>
                <a:gd name="connsiteY4408" fmla="*/ 3781448 h 6303163"/>
                <a:gd name="connsiteX4409" fmla="*/ 3683482 w 6303242"/>
                <a:gd name="connsiteY4409" fmla="*/ 3777873 h 6303163"/>
                <a:gd name="connsiteX4410" fmla="*/ 3639459 w 6303242"/>
                <a:gd name="connsiteY4410" fmla="*/ 3711459 h 6303163"/>
                <a:gd name="connsiteX4411" fmla="*/ 3683482 w 6303242"/>
                <a:gd name="connsiteY4411" fmla="*/ 3645044 h 6303163"/>
                <a:gd name="connsiteX4412" fmla="*/ 3703303 w 6303242"/>
                <a:gd name="connsiteY4412" fmla="*/ 3641042 h 6303163"/>
                <a:gd name="connsiteX4413" fmla="*/ 3671238 w 6303242"/>
                <a:gd name="connsiteY4413" fmla="*/ 3631248 h 6303163"/>
                <a:gd name="connsiteX4414" fmla="*/ 3645123 w 6303242"/>
                <a:gd name="connsiteY4414" fmla="*/ 3599535 h 6303163"/>
                <a:gd name="connsiteX4415" fmla="*/ 3641548 w 6303242"/>
                <a:gd name="connsiteY4415" fmla="*/ 3581826 h 6303163"/>
                <a:gd name="connsiteX4416" fmla="*/ 3637972 w 6303242"/>
                <a:gd name="connsiteY4416" fmla="*/ 3599535 h 6303163"/>
                <a:gd name="connsiteX4417" fmla="*/ 3571558 w 6303242"/>
                <a:gd name="connsiteY4417" fmla="*/ 3643558 h 6303163"/>
                <a:gd name="connsiteX4418" fmla="*/ 3505143 w 6303242"/>
                <a:gd name="connsiteY4418" fmla="*/ 3599535 h 6303163"/>
                <a:gd name="connsiteX4419" fmla="*/ 3501568 w 6303242"/>
                <a:gd name="connsiteY4419" fmla="*/ 3581828 h 6303163"/>
                <a:gd name="connsiteX4420" fmla="*/ 3497993 w 6303242"/>
                <a:gd name="connsiteY4420" fmla="*/ 3599535 h 6303163"/>
                <a:gd name="connsiteX4421" fmla="*/ 3471879 w 6303242"/>
                <a:gd name="connsiteY4421" fmla="*/ 3631248 h 6303163"/>
                <a:gd name="connsiteX4422" fmla="*/ 3439814 w 6303242"/>
                <a:gd name="connsiteY4422" fmla="*/ 3641042 h 6303163"/>
                <a:gd name="connsiteX4423" fmla="*/ 3459635 w 6303242"/>
                <a:gd name="connsiteY4423" fmla="*/ 3645044 h 6303163"/>
                <a:gd name="connsiteX4424" fmla="*/ 3503658 w 6303242"/>
                <a:gd name="connsiteY4424" fmla="*/ 3711459 h 6303163"/>
                <a:gd name="connsiteX4425" fmla="*/ 3459635 w 6303242"/>
                <a:gd name="connsiteY4425" fmla="*/ 3777873 h 6303163"/>
                <a:gd name="connsiteX4426" fmla="*/ 3441928 w 6303242"/>
                <a:gd name="connsiteY4426" fmla="*/ 3781448 h 6303163"/>
                <a:gd name="connsiteX4427" fmla="*/ 3459635 w 6303242"/>
                <a:gd name="connsiteY4427" fmla="*/ 3785023 h 6303163"/>
                <a:gd name="connsiteX4428" fmla="*/ 3503658 w 6303242"/>
                <a:gd name="connsiteY4428" fmla="*/ 3851438 h 6303163"/>
                <a:gd name="connsiteX4429" fmla="*/ 3431579 w 6303242"/>
                <a:gd name="connsiteY4429" fmla="*/ 3923517 h 6303163"/>
                <a:gd name="connsiteX4430" fmla="*/ 3365164 w 6303242"/>
                <a:gd name="connsiteY4430" fmla="*/ 3879494 h 6303163"/>
                <a:gd name="connsiteX4431" fmla="*/ 3361589 w 6303242"/>
                <a:gd name="connsiteY4431" fmla="*/ 3861787 h 6303163"/>
                <a:gd name="connsiteX4432" fmla="*/ 3358014 w 6303242"/>
                <a:gd name="connsiteY4432" fmla="*/ 3879494 h 6303163"/>
                <a:gd name="connsiteX4433" fmla="*/ 3331900 w 6303242"/>
                <a:gd name="connsiteY4433" fmla="*/ 3911207 h 6303163"/>
                <a:gd name="connsiteX4434" fmla="*/ 3299837 w 6303242"/>
                <a:gd name="connsiteY4434" fmla="*/ 3921001 h 6303163"/>
                <a:gd name="connsiteX4435" fmla="*/ 3319656 w 6303242"/>
                <a:gd name="connsiteY4435" fmla="*/ 3925002 h 6303163"/>
                <a:gd name="connsiteX4436" fmla="*/ 3363679 w 6303242"/>
                <a:gd name="connsiteY4436" fmla="*/ 3991417 h 6303163"/>
                <a:gd name="connsiteX4437" fmla="*/ 3319656 w 6303242"/>
                <a:gd name="connsiteY4437" fmla="*/ 4057831 h 6303163"/>
                <a:gd name="connsiteX4438" fmla="*/ 3301949 w 6303242"/>
                <a:gd name="connsiteY4438" fmla="*/ 4061406 h 6303163"/>
                <a:gd name="connsiteX4439" fmla="*/ 3319656 w 6303242"/>
                <a:gd name="connsiteY4439" fmla="*/ 4064981 h 6303163"/>
                <a:gd name="connsiteX4440" fmla="*/ 3363679 w 6303242"/>
                <a:gd name="connsiteY4440" fmla="*/ 4131396 h 6303163"/>
                <a:gd name="connsiteX4441" fmla="*/ 3291600 w 6303242"/>
                <a:gd name="connsiteY4441" fmla="*/ 4203475 h 6303163"/>
                <a:gd name="connsiteX4442" fmla="*/ 3225185 w 6303242"/>
                <a:gd name="connsiteY4442" fmla="*/ 4159452 h 6303163"/>
                <a:gd name="connsiteX4443" fmla="*/ 3221610 w 6303242"/>
                <a:gd name="connsiteY4443" fmla="*/ 4141745 h 6303163"/>
                <a:gd name="connsiteX4444" fmla="*/ 3218035 w 6303242"/>
                <a:gd name="connsiteY4444" fmla="*/ 4159452 h 6303163"/>
                <a:gd name="connsiteX4445" fmla="*/ 3151621 w 6303242"/>
                <a:gd name="connsiteY4445" fmla="*/ 4203475 h 6303163"/>
                <a:gd name="connsiteX4446" fmla="*/ 3079542 w 6303242"/>
                <a:gd name="connsiteY4446" fmla="*/ 4131396 h 6303163"/>
                <a:gd name="connsiteX4447" fmla="*/ 3123564 w 6303242"/>
                <a:gd name="connsiteY4447" fmla="*/ 4064981 h 6303163"/>
                <a:gd name="connsiteX4448" fmla="*/ 3141271 w 6303242"/>
                <a:gd name="connsiteY4448" fmla="*/ 4061406 h 6303163"/>
                <a:gd name="connsiteX4449" fmla="*/ 3123564 w 6303242"/>
                <a:gd name="connsiteY4449" fmla="*/ 4057831 h 6303163"/>
                <a:gd name="connsiteX4450" fmla="*/ 3079542 w 6303242"/>
                <a:gd name="connsiteY4450" fmla="*/ 3991417 h 6303163"/>
                <a:gd name="connsiteX4451" fmla="*/ 3123564 w 6303242"/>
                <a:gd name="connsiteY4451" fmla="*/ 3925002 h 6303163"/>
                <a:gd name="connsiteX4452" fmla="*/ 3141271 w 6303242"/>
                <a:gd name="connsiteY4452" fmla="*/ 3921427 h 6303163"/>
                <a:gd name="connsiteX4453" fmla="*/ 3123564 w 6303242"/>
                <a:gd name="connsiteY4453" fmla="*/ 3917852 h 6303163"/>
                <a:gd name="connsiteX4454" fmla="*/ 3079542 w 6303242"/>
                <a:gd name="connsiteY4454" fmla="*/ 3851438 h 6303163"/>
                <a:gd name="connsiteX4455" fmla="*/ 3123564 w 6303242"/>
                <a:gd name="connsiteY4455" fmla="*/ 3785023 h 6303163"/>
                <a:gd name="connsiteX4456" fmla="*/ 3141271 w 6303242"/>
                <a:gd name="connsiteY4456" fmla="*/ 3781448 h 6303163"/>
                <a:gd name="connsiteX4457" fmla="*/ 3123564 w 6303242"/>
                <a:gd name="connsiteY4457" fmla="*/ 3777873 h 6303163"/>
                <a:gd name="connsiteX4458" fmla="*/ 3079542 w 6303242"/>
                <a:gd name="connsiteY4458" fmla="*/ 3711459 h 6303163"/>
                <a:gd name="connsiteX4459" fmla="*/ 3123564 w 6303242"/>
                <a:gd name="connsiteY4459" fmla="*/ 3645044 h 6303163"/>
                <a:gd name="connsiteX4460" fmla="*/ 3143386 w 6303242"/>
                <a:gd name="connsiteY4460" fmla="*/ 3641042 h 6303163"/>
                <a:gd name="connsiteX4461" fmla="*/ 3111321 w 6303242"/>
                <a:gd name="connsiteY4461" fmla="*/ 3631248 h 6303163"/>
                <a:gd name="connsiteX4462" fmla="*/ 3085206 w 6303242"/>
                <a:gd name="connsiteY4462" fmla="*/ 3599535 h 6303163"/>
                <a:gd name="connsiteX4463" fmla="*/ 3081631 w 6303242"/>
                <a:gd name="connsiteY4463" fmla="*/ 3581829 h 6303163"/>
                <a:gd name="connsiteX4464" fmla="*/ 3078056 w 6303242"/>
                <a:gd name="connsiteY4464" fmla="*/ 3599535 h 6303163"/>
                <a:gd name="connsiteX4465" fmla="*/ 3011642 w 6303242"/>
                <a:gd name="connsiteY4465" fmla="*/ 3643558 h 6303163"/>
                <a:gd name="connsiteX4466" fmla="*/ 2939563 w 6303242"/>
                <a:gd name="connsiteY4466" fmla="*/ 3571479 h 6303163"/>
                <a:gd name="connsiteX4467" fmla="*/ 2983586 w 6303242"/>
                <a:gd name="connsiteY4467" fmla="*/ 3505064 h 6303163"/>
                <a:gd name="connsiteX4468" fmla="*/ 3003405 w 6303242"/>
                <a:gd name="connsiteY4468" fmla="*/ 3501063 h 6303163"/>
                <a:gd name="connsiteX4469" fmla="*/ 2971342 w 6303242"/>
                <a:gd name="connsiteY4469" fmla="*/ 3491269 h 6303163"/>
                <a:gd name="connsiteX4470" fmla="*/ 2945227 w 6303242"/>
                <a:gd name="connsiteY4470" fmla="*/ 3459556 h 6303163"/>
                <a:gd name="connsiteX4471" fmla="*/ 2941652 w 6303242"/>
                <a:gd name="connsiteY4471" fmla="*/ 3441849 h 6303163"/>
                <a:gd name="connsiteX4472" fmla="*/ 2938078 w 6303242"/>
                <a:gd name="connsiteY4472" fmla="*/ 3459556 h 6303163"/>
                <a:gd name="connsiteX4473" fmla="*/ 2871663 w 6303242"/>
                <a:gd name="connsiteY4473" fmla="*/ 3503579 h 6303163"/>
                <a:gd name="connsiteX4474" fmla="*/ 2805248 w 6303242"/>
                <a:gd name="connsiteY4474" fmla="*/ 3459556 h 6303163"/>
                <a:gd name="connsiteX4475" fmla="*/ 2801673 w 6303242"/>
                <a:gd name="connsiteY4475" fmla="*/ 3441847 h 6303163"/>
                <a:gd name="connsiteX4476" fmla="*/ 2798097 w 6303242"/>
                <a:gd name="connsiteY4476" fmla="*/ 3459556 h 6303163"/>
                <a:gd name="connsiteX4477" fmla="*/ 2731683 w 6303242"/>
                <a:gd name="connsiteY4477" fmla="*/ 3503579 h 6303163"/>
                <a:gd name="connsiteX4478" fmla="*/ 2659604 w 6303242"/>
                <a:gd name="connsiteY4478" fmla="*/ 3431500 h 6303163"/>
                <a:gd name="connsiteX4479" fmla="*/ 2703626 w 6303242"/>
                <a:gd name="connsiteY4479" fmla="*/ 3365085 h 6303163"/>
                <a:gd name="connsiteX4480" fmla="*/ 2721333 w 6303242"/>
                <a:gd name="connsiteY4480" fmla="*/ 3361510 h 6303163"/>
                <a:gd name="connsiteX4481" fmla="*/ 2703626 w 6303242"/>
                <a:gd name="connsiteY4481" fmla="*/ 3357936 h 6303163"/>
                <a:gd name="connsiteX4482" fmla="*/ 2659604 w 6303242"/>
                <a:gd name="connsiteY4482" fmla="*/ 3291521 h 6303163"/>
                <a:gd name="connsiteX4483" fmla="*/ 2731683 w 6303242"/>
                <a:gd name="connsiteY4483" fmla="*/ 3219442 h 6303163"/>
                <a:gd name="connsiteX4484" fmla="*/ 2798097 w 6303242"/>
                <a:gd name="connsiteY4484" fmla="*/ 3263465 h 6303163"/>
                <a:gd name="connsiteX4485" fmla="*/ 2801673 w 6303242"/>
                <a:gd name="connsiteY4485" fmla="*/ 3281174 h 6303163"/>
                <a:gd name="connsiteX4486" fmla="*/ 2805248 w 6303242"/>
                <a:gd name="connsiteY4486" fmla="*/ 3263465 h 6303163"/>
                <a:gd name="connsiteX4487" fmla="*/ 2843607 w 6303242"/>
                <a:gd name="connsiteY4487" fmla="*/ 3225106 h 6303163"/>
                <a:gd name="connsiteX4488" fmla="*/ 2861313 w 6303242"/>
                <a:gd name="connsiteY4488" fmla="*/ 3221531 h 6303163"/>
                <a:gd name="connsiteX4489" fmla="*/ 2843607 w 6303242"/>
                <a:gd name="connsiteY4489" fmla="*/ 3217956 h 6303163"/>
                <a:gd name="connsiteX4490" fmla="*/ 2799584 w 6303242"/>
                <a:gd name="connsiteY4490" fmla="*/ 3151577 h 6303163"/>
                <a:gd name="connsiteX4491" fmla="*/ 2843607 w 6303242"/>
                <a:gd name="connsiteY4491" fmla="*/ 3085158 h 6303163"/>
                <a:gd name="connsiteX4492" fmla="*/ 2861308 w 6303242"/>
                <a:gd name="connsiteY4492" fmla="*/ 3081585 h 6303163"/>
                <a:gd name="connsiteX4493" fmla="*/ 2843607 w 6303242"/>
                <a:gd name="connsiteY4493" fmla="*/ 3078013 h 6303163"/>
                <a:gd name="connsiteX4494" fmla="*/ 2799584 w 6303242"/>
                <a:gd name="connsiteY4494" fmla="*/ 3011616 h 6303163"/>
                <a:gd name="connsiteX4495" fmla="*/ 2843607 w 6303242"/>
                <a:gd name="connsiteY4495" fmla="*/ 2945186 h 6303163"/>
                <a:gd name="connsiteX4496" fmla="*/ 2863423 w 6303242"/>
                <a:gd name="connsiteY4496" fmla="*/ 2941186 h 6303163"/>
                <a:gd name="connsiteX4497" fmla="*/ 2831363 w 6303242"/>
                <a:gd name="connsiteY4497" fmla="*/ 2931393 h 6303163"/>
                <a:gd name="connsiteX4498" fmla="*/ 2805248 w 6303242"/>
                <a:gd name="connsiteY4498" fmla="*/ 2899678 h 6303163"/>
                <a:gd name="connsiteX4499" fmla="*/ 2801673 w 6303242"/>
                <a:gd name="connsiteY4499" fmla="*/ 2881972 h 6303163"/>
                <a:gd name="connsiteX4500" fmla="*/ 2798097 w 6303242"/>
                <a:gd name="connsiteY4500" fmla="*/ 2899678 h 6303163"/>
                <a:gd name="connsiteX4501" fmla="*/ 2731683 w 6303242"/>
                <a:gd name="connsiteY4501" fmla="*/ 2943703 h 6303163"/>
                <a:gd name="connsiteX4502" fmla="*/ 2665268 w 6303242"/>
                <a:gd name="connsiteY4502" fmla="*/ 2899678 h 6303163"/>
                <a:gd name="connsiteX4503" fmla="*/ 2661693 w 6303242"/>
                <a:gd name="connsiteY4503" fmla="*/ 2881976 h 6303163"/>
                <a:gd name="connsiteX4504" fmla="*/ 2658118 w 6303242"/>
                <a:gd name="connsiteY4504" fmla="*/ 2899678 h 6303163"/>
                <a:gd name="connsiteX4505" fmla="*/ 2632004 w 6303242"/>
                <a:gd name="connsiteY4505" fmla="*/ 2931393 h 6303163"/>
                <a:gd name="connsiteX4506" fmla="*/ 2599943 w 6303242"/>
                <a:gd name="connsiteY4506" fmla="*/ 2941186 h 6303163"/>
                <a:gd name="connsiteX4507" fmla="*/ 2619760 w 6303242"/>
                <a:gd name="connsiteY4507" fmla="*/ 2945186 h 6303163"/>
                <a:gd name="connsiteX4508" fmla="*/ 2663783 w 6303242"/>
                <a:gd name="connsiteY4508" fmla="*/ 3011616 h 6303163"/>
                <a:gd name="connsiteX4509" fmla="*/ 2619760 w 6303242"/>
                <a:gd name="connsiteY4509" fmla="*/ 3078013 h 6303163"/>
                <a:gd name="connsiteX4510" fmla="*/ 2602059 w 6303242"/>
                <a:gd name="connsiteY4510" fmla="*/ 3081585 h 6303163"/>
                <a:gd name="connsiteX4511" fmla="*/ 2619760 w 6303242"/>
                <a:gd name="connsiteY4511" fmla="*/ 3085158 h 6303163"/>
                <a:gd name="connsiteX4512" fmla="*/ 2663783 w 6303242"/>
                <a:gd name="connsiteY4512" fmla="*/ 3151577 h 6303163"/>
                <a:gd name="connsiteX4513" fmla="*/ 2591704 w 6303242"/>
                <a:gd name="connsiteY4513" fmla="*/ 3223621 h 6303163"/>
                <a:gd name="connsiteX4514" fmla="*/ 2519625 w 6303242"/>
                <a:gd name="connsiteY4514" fmla="*/ 3151577 h 6303163"/>
                <a:gd name="connsiteX4515" fmla="*/ 2563648 w 6303242"/>
                <a:gd name="connsiteY4515" fmla="*/ 3085158 h 6303163"/>
                <a:gd name="connsiteX4516" fmla="*/ 2583463 w 6303242"/>
                <a:gd name="connsiteY4516" fmla="*/ 3081159 h 6303163"/>
                <a:gd name="connsiteX4517" fmla="*/ 2551404 w 6303242"/>
                <a:gd name="connsiteY4517" fmla="*/ 3071369 h 6303163"/>
                <a:gd name="connsiteX4518" fmla="*/ 2525289 w 6303242"/>
                <a:gd name="connsiteY4518" fmla="*/ 3039665 h 6303163"/>
                <a:gd name="connsiteX4519" fmla="*/ 2521714 w 6303242"/>
                <a:gd name="connsiteY4519" fmla="*/ 3021956 h 6303163"/>
                <a:gd name="connsiteX4520" fmla="*/ 2518140 w 6303242"/>
                <a:gd name="connsiteY4520" fmla="*/ 3039665 h 6303163"/>
                <a:gd name="connsiteX4521" fmla="*/ 2451725 w 6303242"/>
                <a:gd name="connsiteY4521" fmla="*/ 3083675 h 6303163"/>
                <a:gd name="connsiteX4522" fmla="*/ 2379646 w 6303242"/>
                <a:gd name="connsiteY4522" fmla="*/ 3011616 h 6303163"/>
                <a:gd name="connsiteX4523" fmla="*/ 2423668 w 6303242"/>
                <a:gd name="connsiteY4523" fmla="*/ 2945186 h 6303163"/>
                <a:gd name="connsiteX4524" fmla="*/ 2443485 w 6303242"/>
                <a:gd name="connsiteY4524" fmla="*/ 2941186 h 6303163"/>
                <a:gd name="connsiteX4525" fmla="*/ 2411425 w 6303242"/>
                <a:gd name="connsiteY4525" fmla="*/ 2931393 h 6303163"/>
                <a:gd name="connsiteX4526" fmla="*/ 2385310 w 6303242"/>
                <a:gd name="connsiteY4526" fmla="*/ 2899678 h 6303163"/>
                <a:gd name="connsiteX4527" fmla="*/ 2381735 w 6303242"/>
                <a:gd name="connsiteY4527" fmla="*/ 2881976 h 6303163"/>
                <a:gd name="connsiteX4528" fmla="*/ 2378160 w 6303242"/>
                <a:gd name="connsiteY4528" fmla="*/ 2899678 h 6303163"/>
                <a:gd name="connsiteX4529" fmla="*/ 2311746 w 6303242"/>
                <a:gd name="connsiteY4529" fmla="*/ 2943703 h 6303163"/>
                <a:gd name="connsiteX4530" fmla="*/ 2245331 w 6303242"/>
                <a:gd name="connsiteY4530" fmla="*/ 2899679 h 6303163"/>
                <a:gd name="connsiteX4531" fmla="*/ 2241756 w 6303242"/>
                <a:gd name="connsiteY4531" fmla="*/ 2881976 h 6303163"/>
                <a:gd name="connsiteX4532" fmla="*/ 2238182 w 6303242"/>
                <a:gd name="connsiteY4532" fmla="*/ 2899679 h 6303163"/>
                <a:gd name="connsiteX4533" fmla="*/ 2171767 w 6303242"/>
                <a:gd name="connsiteY4533" fmla="*/ 2943703 h 6303163"/>
                <a:gd name="connsiteX4534" fmla="*/ 2099688 w 6303242"/>
                <a:gd name="connsiteY4534" fmla="*/ 2871626 h 6303163"/>
                <a:gd name="connsiteX4535" fmla="*/ 2143711 w 6303242"/>
                <a:gd name="connsiteY4535" fmla="*/ 2805195 h 6303163"/>
                <a:gd name="connsiteX4536" fmla="*/ 2161415 w 6303242"/>
                <a:gd name="connsiteY4536" fmla="*/ 2801621 h 6303163"/>
                <a:gd name="connsiteX4537" fmla="*/ 2143711 w 6303242"/>
                <a:gd name="connsiteY4537" fmla="*/ 2798042 h 6303163"/>
                <a:gd name="connsiteX4538" fmla="*/ 2099688 w 6303242"/>
                <a:gd name="connsiteY4538" fmla="*/ 2731619 h 6303163"/>
                <a:gd name="connsiteX4539" fmla="*/ 2143711 w 6303242"/>
                <a:gd name="connsiteY4539" fmla="*/ 2665212 h 6303163"/>
                <a:gd name="connsiteX4540" fmla="*/ 2163528 w 6303242"/>
                <a:gd name="connsiteY4540" fmla="*/ 2661212 h 6303163"/>
                <a:gd name="connsiteX4541" fmla="*/ 2131467 w 6303242"/>
                <a:gd name="connsiteY4541" fmla="*/ 2651419 h 6303163"/>
                <a:gd name="connsiteX4542" fmla="*/ 2105352 w 6303242"/>
                <a:gd name="connsiteY4542" fmla="*/ 2619702 h 6303163"/>
                <a:gd name="connsiteX4543" fmla="*/ 2101777 w 6303242"/>
                <a:gd name="connsiteY4543" fmla="*/ 2601992 h 6303163"/>
                <a:gd name="connsiteX4544" fmla="*/ 2098201 w 6303242"/>
                <a:gd name="connsiteY4544" fmla="*/ 2619702 h 6303163"/>
                <a:gd name="connsiteX4545" fmla="*/ 2031787 w 6303242"/>
                <a:gd name="connsiteY4545" fmla="*/ 2663729 h 6303163"/>
                <a:gd name="connsiteX4546" fmla="*/ 1959708 w 6303242"/>
                <a:gd name="connsiteY4546" fmla="*/ 2591648 h 6303163"/>
                <a:gd name="connsiteX4547" fmla="*/ 2031787 w 6303242"/>
                <a:gd name="connsiteY4547" fmla="*/ 2519565 h 6303163"/>
                <a:gd name="connsiteX4548" fmla="*/ 2098201 w 6303242"/>
                <a:gd name="connsiteY4548" fmla="*/ 2563579 h 6303163"/>
                <a:gd name="connsiteX4549" fmla="*/ 2101777 w 6303242"/>
                <a:gd name="connsiteY4549" fmla="*/ 2581303 h 6303163"/>
                <a:gd name="connsiteX4550" fmla="*/ 2105352 w 6303242"/>
                <a:gd name="connsiteY4550" fmla="*/ 2563579 h 6303163"/>
                <a:gd name="connsiteX4551" fmla="*/ 2171767 w 6303242"/>
                <a:gd name="connsiteY4551" fmla="*/ 2519565 h 6303163"/>
                <a:gd name="connsiteX4552" fmla="*/ 2238182 w 6303242"/>
                <a:gd name="connsiteY4552" fmla="*/ 2563579 h 6303163"/>
                <a:gd name="connsiteX4553" fmla="*/ 2241756 w 6303242"/>
                <a:gd name="connsiteY4553" fmla="*/ 2581298 h 6303163"/>
                <a:gd name="connsiteX4554" fmla="*/ 2245331 w 6303242"/>
                <a:gd name="connsiteY4554" fmla="*/ 2563579 h 6303163"/>
                <a:gd name="connsiteX4555" fmla="*/ 2283690 w 6303242"/>
                <a:gd name="connsiteY4555" fmla="*/ 2525227 h 6303163"/>
                <a:gd name="connsiteX4556" fmla="*/ 2301394 w 6303242"/>
                <a:gd name="connsiteY4556" fmla="*/ 2521651 h 6303163"/>
                <a:gd name="connsiteX4557" fmla="*/ 2283690 w 6303242"/>
                <a:gd name="connsiteY4557" fmla="*/ 2518083 h 6303163"/>
                <a:gd name="connsiteX4558" fmla="*/ 2239667 w 6303242"/>
                <a:gd name="connsiteY4558" fmla="*/ 2451675 h 6303163"/>
                <a:gd name="connsiteX4559" fmla="*/ 2311746 w 6303242"/>
                <a:gd name="connsiteY4559" fmla="*/ 2379592 h 6303163"/>
                <a:gd name="connsiteX4560" fmla="*/ 2383825 w 6303242"/>
                <a:gd name="connsiteY4560" fmla="*/ 2451675 h 6303163"/>
                <a:gd name="connsiteX4561" fmla="*/ 2339802 w 6303242"/>
                <a:gd name="connsiteY4561" fmla="*/ 2518083 h 6303163"/>
                <a:gd name="connsiteX4562" fmla="*/ 2322097 w 6303242"/>
                <a:gd name="connsiteY4562" fmla="*/ 2521651 h 6303163"/>
                <a:gd name="connsiteX4563" fmla="*/ 2339802 w 6303242"/>
                <a:gd name="connsiteY4563" fmla="*/ 2525227 h 6303163"/>
                <a:gd name="connsiteX4564" fmla="*/ 2383825 w 6303242"/>
                <a:gd name="connsiteY4564" fmla="*/ 2591648 h 6303163"/>
                <a:gd name="connsiteX4565" fmla="*/ 2311746 w 6303242"/>
                <a:gd name="connsiteY4565" fmla="*/ 2663729 h 6303163"/>
                <a:gd name="connsiteX4566" fmla="*/ 2245331 w 6303242"/>
                <a:gd name="connsiteY4566" fmla="*/ 2619702 h 6303163"/>
                <a:gd name="connsiteX4567" fmla="*/ 2241756 w 6303242"/>
                <a:gd name="connsiteY4567" fmla="*/ 2601995 h 6303163"/>
                <a:gd name="connsiteX4568" fmla="*/ 2238182 w 6303242"/>
                <a:gd name="connsiteY4568" fmla="*/ 2619702 h 6303163"/>
                <a:gd name="connsiteX4569" fmla="*/ 2212067 w 6303242"/>
                <a:gd name="connsiteY4569" fmla="*/ 2651419 h 6303163"/>
                <a:gd name="connsiteX4570" fmla="*/ 2180006 w 6303242"/>
                <a:gd name="connsiteY4570" fmla="*/ 2661212 h 6303163"/>
                <a:gd name="connsiteX4571" fmla="*/ 2199823 w 6303242"/>
                <a:gd name="connsiteY4571" fmla="*/ 2665212 h 6303163"/>
                <a:gd name="connsiteX4572" fmla="*/ 2243846 w 6303242"/>
                <a:gd name="connsiteY4572" fmla="*/ 2731619 h 6303163"/>
                <a:gd name="connsiteX4573" fmla="*/ 2199823 w 6303242"/>
                <a:gd name="connsiteY4573" fmla="*/ 2798042 h 6303163"/>
                <a:gd name="connsiteX4574" fmla="*/ 2182119 w 6303242"/>
                <a:gd name="connsiteY4574" fmla="*/ 2801621 h 6303163"/>
                <a:gd name="connsiteX4575" fmla="*/ 2199823 w 6303242"/>
                <a:gd name="connsiteY4575" fmla="*/ 2805195 h 6303163"/>
                <a:gd name="connsiteX4576" fmla="*/ 2231536 w 6303242"/>
                <a:gd name="connsiteY4576" fmla="*/ 2831310 h 6303163"/>
                <a:gd name="connsiteX4577" fmla="*/ 2241330 w 6303242"/>
                <a:gd name="connsiteY4577" fmla="*/ 2863374 h 6303163"/>
                <a:gd name="connsiteX4578" fmla="*/ 2245331 w 6303242"/>
                <a:gd name="connsiteY4578" fmla="*/ 2843551 h 6303163"/>
                <a:gd name="connsiteX4579" fmla="*/ 2311746 w 6303242"/>
                <a:gd name="connsiteY4579" fmla="*/ 2799528 h 6303163"/>
                <a:gd name="connsiteX4580" fmla="*/ 2378160 w 6303242"/>
                <a:gd name="connsiteY4580" fmla="*/ 2843551 h 6303163"/>
                <a:gd name="connsiteX4581" fmla="*/ 2381735 w 6303242"/>
                <a:gd name="connsiteY4581" fmla="*/ 2861255 h 6303163"/>
                <a:gd name="connsiteX4582" fmla="*/ 2385310 w 6303242"/>
                <a:gd name="connsiteY4582" fmla="*/ 2843551 h 6303163"/>
                <a:gd name="connsiteX4583" fmla="*/ 2451725 w 6303242"/>
                <a:gd name="connsiteY4583" fmla="*/ 2799528 h 6303163"/>
                <a:gd name="connsiteX4584" fmla="*/ 2518140 w 6303242"/>
                <a:gd name="connsiteY4584" fmla="*/ 2843551 h 6303163"/>
                <a:gd name="connsiteX4585" fmla="*/ 2521714 w 6303242"/>
                <a:gd name="connsiteY4585" fmla="*/ 2861255 h 6303163"/>
                <a:gd name="connsiteX4586" fmla="*/ 2525289 w 6303242"/>
                <a:gd name="connsiteY4586" fmla="*/ 2843551 h 6303163"/>
                <a:gd name="connsiteX4587" fmla="*/ 2591704 w 6303242"/>
                <a:gd name="connsiteY4587" fmla="*/ 2799528 h 6303163"/>
                <a:gd name="connsiteX4588" fmla="*/ 2658118 w 6303242"/>
                <a:gd name="connsiteY4588" fmla="*/ 2843551 h 6303163"/>
                <a:gd name="connsiteX4589" fmla="*/ 2661693 w 6303242"/>
                <a:gd name="connsiteY4589" fmla="*/ 2861255 h 6303163"/>
                <a:gd name="connsiteX4590" fmla="*/ 2665268 w 6303242"/>
                <a:gd name="connsiteY4590" fmla="*/ 2843551 h 6303163"/>
                <a:gd name="connsiteX4591" fmla="*/ 2731683 w 6303242"/>
                <a:gd name="connsiteY4591" fmla="*/ 2799528 h 6303163"/>
                <a:gd name="connsiteX4592" fmla="*/ 2798097 w 6303242"/>
                <a:gd name="connsiteY4592" fmla="*/ 2843551 h 6303163"/>
                <a:gd name="connsiteX4593" fmla="*/ 2801673 w 6303242"/>
                <a:gd name="connsiteY4593" fmla="*/ 2861255 h 6303163"/>
                <a:gd name="connsiteX4594" fmla="*/ 2805248 w 6303242"/>
                <a:gd name="connsiteY4594" fmla="*/ 2843551 h 6303163"/>
                <a:gd name="connsiteX4595" fmla="*/ 2843607 w 6303242"/>
                <a:gd name="connsiteY4595" fmla="*/ 2805194 h 6303163"/>
                <a:gd name="connsiteX4596" fmla="*/ 2861311 w 6303242"/>
                <a:gd name="connsiteY4596" fmla="*/ 2801621 h 6303163"/>
                <a:gd name="connsiteX4597" fmla="*/ 2843607 w 6303242"/>
                <a:gd name="connsiteY4597" fmla="*/ 2798042 h 6303163"/>
                <a:gd name="connsiteX4598" fmla="*/ 2799584 w 6303242"/>
                <a:gd name="connsiteY4598" fmla="*/ 2731619 h 6303163"/>
                <a:gd name="connsiteX4599" fmla="*/ 2871663 w 6303242"/>
                <a:gd name="connsiteY4599" fmla="*/ 2659549 h 6303163"/>
                <a:gd name="connsiteX4600" fmla="*/ 2938078 w 6303242"/>
                <a:gd name="connsiteY4600" fmla="*/ 2703566 h 6303163"/>
                <a:gd name="connsiteX4601" fmla="*/ 2941652 w 6303242"/>
                <a:gd name="connsiteY4601" fmla="*/ 2721271 h 6303163"/>
                <a:gd name="connsiteX4602" fmla="*/ 2945227 w 6303242"/>
                <a:gd name="connsiteY4602" fmla="*/ 2703566 h 6303163"/>
                <a:gd name="connsiteX4603" fmla="*/ 3011642 w 6303242"/>
                <a:gd name="connsiteY4603" fmla="*/ 2659549 h 6303163"/>
                <a:gd name="connsiteX4604" fmla="*/ 3078056 w 6303242"/>
                <a:gd name="connsiteY4604" fmla="*/ 2703566 h 6303163"/>
                <a:gd name="connsiteX4605" fmla="*/ 3081631 w 6303242"/>
                <a:gd name="connsiteY4605" fmla="*/ 2721271 h 6303163"/>
                <a:gd name="connsiteX4606" fmla="*/ 3085206 w 6303242"/>
                <a:gd name="connsiteY4606" fmla="*/ 2703566 h 6303163"/>
                <a:gd name="connsiteX4607" fmla="*/ 3151621 w 6303242"/>
                <a:gd name="connsiteY4607" fmla="*/ 2659549 h 6303163"/>
                <a:gd name="connsiteX4608" fmla="*/ 3218035 w 6303242"/>
                <a:gd name="connsiteY4608" fmla="*/ 2703566 h 6303163"/>
                <a:gd name="connsiteX4609" fmla="*/ 3221610 w 6303242"/>
                <a:gd name="connsiteY4609" fmla="*/ 2721271 h 6303163"/>
                <a:gd name="connsiteX4610" fmla="*/ 3225185 w 6303242"/>
                <a:gd name="connsiteY4610" fmla="*/ 2703566 h 6303163"/>
                <a:gd name="connsiteX4611" fmla="*/ 3291600 w 6303242"/>
                <a:gd name="connsiteY4611" fmla="*/ 2659549 h 6303163"/>
                <a:gd name="connsiteX4612" fmla="*/ 3358014 w 6303242"/>
                <a:gd name="connsiteY4612" fmla="*/ 2703566 h 6303163"/>
                <a:gd name="connsiteX4613" fmla="*/ 3361589 w 6303242"/>
                <a:gd name="connsiteY4613" fmla="*/ 2721271 h 6303163"/>
                <a:gd name="connsiteX4614" fmla="*/ 3365164 w 6303242"/>
                <a:gd name="connsiteY4614" fmla="*/ 2703566 h 6303163"/>
                <a:gd name="connsiteX4615" fmla="*/ 3431579 w 6303242"/>
                <a:gd name="connsiteY4615" fmla="*/ 2659549 h 6303163"/>
                <a:gd name="connsiteX4616" fmla="*/ 3497993 w 6303242"/>
                <a:gd name="connsiteY4616" fmla="*/ 2703566 h 6303163"/>
                <a:gd name="connsiteX4617" fmla="*/ 3501568 w 6303242"/>
                <a:gd name="connsiteY4617" fmla="*/ 2721271 h 6303163"/>
                <a:gd name="connsiteX4618" fmla="*/ 3505143 w 6303242"/>
                <a:gd name="connsiteY4618" fmla="*/ 2703566 h 6303163"/>
                <a:gd name="connsiteX4619" fmla="*/ 3543501 w 6303242"/>
                <a:gd name="connsiteY4619" fmla="*/ 2665212 h 6303163"/>
                <a:gd name="connsiteX4620" fmla="*/ 3561205 w 6303242"/>
                <a:gd name="connsiteY4620" fmla="*/ 2661639 h 6303163"/>
                <a:gd name="connsiteX4621" fmla="*/ 3543501 w 6303242"/>
                <a:gd name="connsiteY4621" fmla="*/ 2658065 h 6303163"/>
                <a:gd name="connsiteX4622" fmla="*/ 3499479 w 6303242"/>
                <a:gd name="connsiteY4622" fmla="*/ 2591648 h 6303163"/>
                <a:gd name="connsiteX4623" fmla="*/ 3571558 w 6303242"/>
                <a:gd name="connsiteY4623" fmla="*/ 2519565 h 6303163"/>
                <a:gd name="connsiteX4624" fmla="*/ 3637972 w 6303242"/>
                <a:gd name="connsiteY4624" fmla="*/ 2563577 h 6303163"/>
                <a:gd name="connsiteX4625" fmla="*/ 3641548 w 6303242"/>
                <a:gd name="connsiteY4625" fmla="*/ 2581302 h 6303163"/>
                <a:gd name="connsiteX4626" fmla="*/ 3645123 w 6303242"/>
                <a:gd name="connsiteY4626" fmla="*/ 2563577 h 6303163"/>
                <a:gd name="connsiteX4627" fmla="*/ 3711538 w 6303242"/>
                <a:gd name="connsiteY4627" fmla="*/ 2519565 h 6303163"/>
                <a:gd name="connsiteX4628" fmla="*/ 3777952 w 6303242"/>
                <a:gd name="connsiteY4628" fmla="*/ 2563577 h 6303163"/>
                <a:gd name="connsiteX4629" fmla="*/ 3781527 w 6303242"/>
                <a:gd name="connsiteY4629" fmla="*/ 2581298 h 6303163"/>
                <a:gd name="connsiteX4630" fmla="*/ 3785102 w 6303242"/>
                <a:gd name="connsiteY4630" fmla="*/ 2563577 h 6303163"/>
                <a:gd name="connsiteX4631" fmla="*/ 3823460 w 6303242"/>
                <a:gd name="connsiteY4631" fmla="*/ 2525227 h 6303163"/>
                <a:gd name="connsiteX4632" fmla="*/ 3841165 w 6303242"/>
                <a:gd name="connsiteY4632" fmla="*/ 2521651 h 6303163"/>
                <a:gd name="connsiteX4633" fmla="*/ 3823460 w 6303242"/>
                <a:gd name="connsiteY4633" fmla="*/ 2518083 h 6303163"/>
                <a:gd name="connsiteX4634" fmla="*/ 3779438 w 6303242"/>
                <a:gd name="connsiteY4634" fmla="*/ 2451674 h 6303163"/>
                <a:gd name="connsiteX4635" fmla="*/ 3851517 w 6303242"/>
                <a:gd name="connsiteY4635" fmla="*/ 2379592 h 6303163"/>
                <a:gd name="connsiteX4636" fmla="*/ 3917932 w 6303242"/>
                <a:gd name="connsiteY4636" fmla="*/ 2423617 h 6303163"/>
                <a:gd name="connsiteX4637" fmla="*/ 3921506 w 6303242"/>
                <a:gd name="connsiteY4637" fmla="*/ 2441324 h 6303163"/>
                <a:gd name="connsiteX4638" fmla="*/ 3925081 w 6303242"/>
                <a:gd name="connsiteY4638" fmla="*/ 2423617 h 6303163"/>
                <a:gd name="connsiteX4639" fmla="*/ 3963440 w 6303242"/>
                <a:gd name="connsiteY4639" fmla="*/ 2385257 h 6303163"/>
                <a:gd name="connsiteX4640" fmla="*/ 3981144 w 6303242"/>
                <a:gd name="connsiteY4640" fmla="*/ 2381682 h 6303163"/>
                <a:gd name="connsiteX4641" fmla="*/ 3963440 w 6303242"/>
                <a:gd name="connsiteY4641" fmla="*/ 2378107 h 6303163"/>
                <a:gd name="connsiteX4642" fmla="*/ 3919417 w 6303242"/>
                <a:gd name="connsiteY4642" fmla="*/ 2311688 h 6303163"/>
                <a:gd name="connsiteX4643" fmla="*/ 3963440 w 6303242"/>
                <a:gd name="connsiteY4643" fmla="*/ 2245272 h 6303163"/>
                <a:gd name="connsiteX4644" fmla="*/ 3983258 w 6303242"/>
                <a:gd name="connsiteY4644" fmla="*/ 2241268 h 6303163"/>
                <a:gd name="connsiteX4645" fmla="*/ 3951196 w 6303242"/>
                <a:gd name="connsiteY4645" fmla="*/ 2231480 h 6303163"/>
                <a:gd name="connsiteX4646" fmla="*/ 3925081 w 6303242"/>
                <a:gd name="connsiteY4646" fmla="*/ 2199768 h 6303163"/>
                <a:gd name="connsiteX4647" fmla="*/ 3921506 w 6303242"/>
                <a:gd name="connsiteY4647" fmla="*/ 2182055 h 6303163"/>
                <a:gd name="connsiteX4648" fmla="*/ 3917932 w 6303242"/>
                <a:gd name="connsiteY4648" fmla="*/ 2199768 h 6303163"/>
                <a:gd name="connsiteX4649" fmla="*/ 3851517 w 6303242"/>
                <a:gd name="connsiteY4649" fmla="*/ 2243788 h 6303163"/>
                <a:gd name="connsiteX4650" fmla="*/ 3779438 w 6303242"/>
                <a:gd name="connsiteY4650" fmla="*/ 2171710 h 6303163"/>
                <a:gd name="connsiteX4651" fmla="*/ 3823460 w 6303242"/>
                <a:gd name="connsiteY4651" fmla="*/ 2105296 h 6303163"/>
                <a:gd name="connsiteX4652" fmla="*/ 3841167 w 6303242"/>
                <a:gd name="connsiteY4652" fmla="*/ 2101722 h 6303163"/>
                <a:gd name="connsiteX4653" fmla="*/ 3823460 w 6303242"/>
                <a:gd name="connsiteY4653" fmla="*/ 2098148 h 6303163"/>
                <a:gd name="connsiteX4654" fmla="*/ 3779438 w 6303242"/>
                <a:gd name="connsiteY4654" fmla="*/ 2031741 h 6303163"/>
                <a:gd name="connsiteX4655" fmla="*/ 3851517 w 6303242"/>
                <a:gd name="connsiteY4655" fmla="*/ 1959649 h 6303163"/>
                <a:gd name="connsiteX4656" fmla="*/ 1471871 w 6303242"/>
                <a:gd name="connsiteY4656" fmla="*/ 1959649 h 6303163"/>
                <a:gd name="connsiteX4657" fmla="*/ 1543950 w 6303242"/>
                <a:gd name="connsiteY4657" fmla="*/ 2031742 h 6303163"/>
                <a:gd name="connsiteX4658" fmla="*/ 1471871 w 6303242"/>
                <a:gd name="connsiteY4658" fmla="*/ 2103809 h 6303163"/>
                <a:gd name="connsiteX4659" fmla="*/ 1399792 w 6303242"/>
                <a:gd name="connsiteY4659" fmla="*/ 2031742 h 6303163"/>
                <a:gd name="connsiteX4660" fmla="*/ 1471871 w 6303242"/>
                <a:gd name="connsiteY4660" fmla="*/ 1959649 h 6303163"/>
                <a:gd name="connsiteX4661" fmla="*/ 3081631 w 6303242"/>
                <a:gd name="connsiteY4661" fmla="*/ 1902105 h 6303163"/>
                <a:gd name="connsiteX4662" fmla="*/ 3078056 w 6303242"/>
                <a:gd name="connsiteY4662" fmla="*/ 1919814 h 6303163"/>
                <a:gd name="connsiteX4663" fmla="*/ 3051942 w 6303242"/>
                <a:gd name="connsiteY4663" fmla="*/ 1951524 h 6303163"/>
                <a:gd name="connsiteX4664" fmla="*/ 3019880 w 6303242"/>
                <a:gd name="connsiteY4664" fmla="*/ 1961314 h 6303163"/>
                <a:gd name="connsiteX4665" fmla="*/ 3039698 w 6303242"/>
                <a:gd name="connsiteY4665" fmla="*/ 1965314 h 6303163"/>
                <a:gd name="connsiteX4666" fmla="*/ 3071411 w 6303242"/>
                <a:gd name="connsiteY4666" fmla="*/ 1991434 h 6303163"/>
                <a:gd name="connsiteX4667" fmla="*/ 3081205 w 6303242"/>
                <a:gd name="connsiteY4667" fmla="*/ 2023501 h 6303163"/>
                <a:gd name="connsiteX4668" fmla="*/ 3085206 w 6303242"/>
                <a:gd name="connsiteY4668" fmla="*/ 2003686 h 6303163"/>
                <a:gd name="connsiteX4669" fmla="*/ 3123564 w 6303242"/>
                <a:gd name="connsiteY4669" fmla="*/ 1965314 h 6303163"/>
                <a:gd name="connsiteX4670" fmla="*/ 3143382 w 6303242"/>
                <a:gd name="connsiteY4670" fmla="*/ 1961316 h 6303163"/>
                <a:gd name="connsiteX4671" fmla="*/ 3111321 w 6303242"/>
                <a:gd name="connsiteY4671" fmla="*/ 1951524 h 6303163"/>
                <a:gd name="connsiteX4672" fmla="*/ 3085206 w 6303242"/>
                <a:gd name="connsiteY4672" fmla="*/ 1919814 h 6303163"/>
                <a:gd name="connsiteX4673" fmla="*/ 5671246 w 6303242"/>
                <a:gd name="connsiteY4673" fmla="*/ 1819662 h 6303163"/>
                <a:gd name="connsiteX4674" fmla="*/ 5743325 w 6303242"/>
                <a:gd name="connsiteY4674" fmla="*/ 1891757 h 6303163"/>
                <a:gd name="connsiteX4675" fmla="*/ 5671246 w 6303242"/>
                <a:gd name="connsiteY4675" fmla="*/ 1963830 h 6303163"/>
                <a:gd name="connsiteX4676" fmla="*/ 5599167 w 6303242"/>
                <a:gd name="connsiteY4676" fmla="*/ 1891757 h 6303163"/>
                <a:gd name="connsiteX4677" fmla="*/ 5671246 w 6303242"/>
                <a:gd name="connsiteY4677" fmla="*/ 1819662 h 6303163"/>
                <a:gd name="connsiteX4678" fmla="*/ 3711538 w 6303242"/>
                <a:gd name="connsiteY4678" fmla="*/ 1819662 h 6303163"/>
                <a:gd name="connsiteX4679" fmla="*/ 3783617 w 6303242"/>
                <a:gd name="connsiteY4679" fmla="*/ 1891757 h 6303163"/>
                <a:gd name="connsiteX4680" fmla="*/ 3711538 w 6303242"/>
                <a:gd name="connsiteY4680" fmla="*/ 1963830 h 6303163"/>
                <a:gd name="connsiteX4681" fmla="*/ 3639459 w 6303242"/>
                <a:gd name="connsiteY4681" fmla="*/ 1891757 h 6303163"/>
                <a:gd name="connsiteX4682" fmla="*/ 3711538 w 6303242"/>
                <a:gd name="connsiteY4682" fmla="*/ 1819662 h 6303163"/>
                <a:gd name="connsiteX4683" fmla="*/ 2451725 w 6303242"/>
                <a:gd name="connsiteY4683" fmla="*/ 1819662 h 6303163"/>
                <a:gd name="connsiteX4684" fmla="*/ 2523804 w 6303242"/>
                <a:gd name="connsiteY4684" fmla="*/ 1891757 h 6303163"/>
                <a:gd name="connsiteX4685" fmla="*/ 2479781 w 6303242"/>
                <a:gd name="connsiteY4685" fmla="*/ 1958166 h 6303163"/>
                <a:gd name="connsiteX4686" fmla="*/ 2462076 w 6303242"/>
                <a:gd name="connsiteY4686" fmla="*/ 1961741 h 6303163"/>
                <a:gd name="connsiteX4687" fmla="*/ 2479781 w 6303242"/>
                <a:gd name="connsiteY4687" fmla="*/ 1965314 h 6303163"/>
                <a:gd name="connsiteX4688" fmla="*/ 2511494 w 6303242"/>
                <a:gd name="connsiteY4688" fmla="*/ 1991434 h 6303163"/>
                <a:gd name="connsiteX4689" fmla="*/ 2521288 w 6303242"/>
                <a:gd name="connsiteY4689" fmla="*/ 2023501 h 6303163"/>
                <a:gd name="connsiteX4690" fmla="*/ 2525289 w 6303242"/>
                <a:gd name="connsiteY4690" fmla="*/ 2003686 h 6303163"/>
                <a:gd name="connsiteX4691" fmla="*/ 2591704 w 6303242"/>
                <a:gd name="connsiteY4691" fmla="*/ 1959649 h 6303163"/>
                <a:gd name="connsiteX4692" fmla="*/ 2663783 w 6303242"/>
                <a:gd name="connsiteY4692" fmla="*/ 2031742 h 6303163"/>
                <a:gd name="connsiteX4693" fmla="*/ 2591704 w 6303242"/>
                <a:gd name="connsiteY4693" fmla="*/ 2103809 h 6303163"/>
                <a:gd name="connsiteX4694" fmla="*/ 2525289 w 6303242"/>
                <a:gd name="connsiteY4694" fmla="*/ 2059791 h 6303163"/>
                <a:gd name="connsiteX4695" fmla="*/ 2521714 w 6303242"/>
                <a:gd name="connsiteY4695" fmla="*/ 2042086 h 6303163"/>
                <a:gd name="connsiteX4696" fmla="*/ 2518140 w 6303242"/>
                <a:gd name="connsiteY4696" fmla="*/ 2059791 h 6303163"/>
                <a:gd name="connsiteX4697" fmla="*/ 2492025 w 6303242"/>
                <a:gd name="connsiteY4697" fmla="*/ 2091500 h 6303163"/>
                <a:gd name="connsiteX4698" fmla="*/ 2459962 w 6303242"/>
                <a:gd name="connsiteY4698" fmla="*/ 2101296 h 6303163"/>
                <a:gd name="connsiteX4699" fmla="*/ 2479781 w 6303242"/>
                <a:gd name="connsiteY4699" fmla="*/ 2105296 h 6303163"/>
                <a:gd name="connsiteX4700" fmla="*/ 2523804 w 6303242"/>
                <a:gd name="connsiteY4700" fmla="*/ 2171710 h 6303163"/>
                <a:gd name="connsiteX4701" fmla="*/ 2451725 w 6303242"/>
                <a:gd name="connsiteY4701" fmla="*/ 2243788 h 6303163"/>
                <a:gd name="connsiteX4702" fmla="*/ 2385310 w 6303242"/>
                <a:gd name="connsiteY4702" fmla="*/ 2199768 h 6303163"/>
                <a:gd name="connsiteX4703" fmla="*/ 2381735 w 6303242"/>
                <a:gd name="connsiteY4703" fmla="*/ 2182057 h 6303163"/>
                <a:gd name="connsiteX4704" fmla="*/ 2378160 w 6303242"/>
                <a:gd name="connsiteY4704" fmla="*/ 2199768 h 6303163"/>
                <a:gd name="connsiteX4705" fmla="*/ 2311746 w 6303242"/>
                <a:gd name="connsiteY4705" fmla="*/ 2243788 h 6303163"/>
                <a:gd name="connsiteX4706" fmla="*/ 2245331 w 6303242"/>
                <a:gd name="connsiteY4706" fmla="*/ 2199768 h 6303163"/>
                <a:gd name="connsiteX4707" fmla="*/ 2241756 w 6303242"/>
                <a:gd name="connsiteY4707" fmla="*/ 2182057 h 6303163"/>
                <a:gd name="connsiteX4708" fmla="*/ 2238182 w 6303242"/>
                <a:gd name="connsiteY4708" fmla="*/ 2199768 h 6303163"/>
                <a:gd name="connsiteX4709" fmla="*/ 2212067 w 6303242"/>
                <a:gd name="connsiteY4709" fmla="*/ 2231480 h 6303163"/>
                <a:gd name="connsiteX4710" fmla="*/ 2180006 w 6303242"/>
                <a:gd name="connsiteY4710" fmla="*/ 2241270 h 6303163"/>
                <a:gd name="connsiteX4711" fmla="*/ 2199823 w 6303242"/>
                <a:gd name="connsiteY4711" fmla="*/ 2245272 h 6303163"/>
                <a:gd name="connsiteX4712" fmla="*/ 2243846 w 6303242"/>
                <a:gd name="connsiteY4712" fmla="*/ 2311688 h 6303163"/>
                <a:gd name="connsiteX4713" fmla="*/ 2171767 w 6303242"/>
                <a:gd name="connsiteY4713" fmla="*/ 2383772 h 6303163"/>
                <a:gd name="connsiteX4714" fmla="*/ 2105352 w 6303242"/>
                <a:gd name="connsiteY4714" fmla="*/ 2339746 h 6303163"/>
                <a:gd name="connsiteX4715" fmla="*/ 2101777 w 6303242"/>
                <a:gd name="connsiteY4715" fmla="*/ 2322036 h 6303163"/>
                <a:gd name="connsiteX4716" fmla="*/ 2098201 w 6303242"/>
                <a:gd name="connsiteY4716" fmla="*/ 2339746 h 6303163"/>
                <a:gd name="connsiteX4717" fmla="*/ 2031787 w 6303242"/>
                <a:gd name="connsiteY4717" fmla="*/ 2383772 h 6303163"/>
                <a:gd name="connsiteX4718" fmla="*/ 1965372 w 6303242"/>
                <a:gd name="connsiteY4718" fmla="*/ 2339746 h 6303163"/>
                <a:gd name="connsiteX4719" fmla="*/ 1961797 w 6303242"/>
                <a:gd name="connsiteY4719" fmla="*/ 2322039 h 6303163"/>
                <a:gd name="connsiteX4720" fmla="*/ 1958222 w 6303242"/>
                <a:gd name="connsiteY4720" fmla="*/ 2339746 h 6303163"/>
                <a:gd name="connsiteX4721" fmla="*/ 1891808 w 6303242"/>
                <a:gd name="connsiteY4721" fmla="*/ 2383772 h 6303163"/>
                <a:gd name="connsiteX4722" fmla="*/ 1819729 w 6303242"/>
                <a:gd name="connsiteY4722" fmla="*/ 2311688 h 6303163"/>
                <a:gd name="connsiteX4723" fmla="*/ 1863752 w 6303242"/>
                <a:gd name="connsiteY4723" fmla="*/ 2245272 h 6303163"/>
                <a:gd name="connsiteX4724" fmla="*/ 1881456 w 6303242"/>
                <a:gd name="connsiteY4724" fmla="*/ 2241695 h 6303163"/>
                <a:gd name="connsiteX4725" fmla="*/ 1863752 w 6303242"/>
                <a:gd name="connsiteY4725" fmla="*/ 2238124 h 6303163"/>
                <a:gd name="connsiteX4726" fmla="*/ 1819729 w 6303242"/>
                <a:gd name="connsiteY4726" fmla="*/ 2171710 h 6303163"/>
                <a:gd name="connsiteX4727" fmla="*/ 1863752 w 6303242"/>
                <a:gd name="connsiteY4727" fmla="*/ 2105296 h 6303163"/>
                <a:gd name="connsiteX4728" fmla="*/ 1881458 w 6303242"/>
                <a:gd name="connsiteY4728" fmla="*/ 2101722 h 6303163"/>
                <a:gd name="connsiteX4729" fmla="*/ 1863752 w 6303242"/>
                <a:gd name="connsiteY4729" fmla="*/ 2098148 h 6303163"/>
                <a:gd name="connsiteX4730" fmla="*/ 1819729 w 6303242"/>
                <a:gd name="connsiteY4730" fmla="*/ 2031742 h 6303163"/>
                <a:gd name="connsiteX4731" fmla="*/ 1863752 w 6303242"/>
                <a:gd name="connsiteY4731" fmla="*/ 1965314 h 6303163"/>
                <a:gd name="connsiteX4732" fmla="*/ 1881457 w 6303242"/>
                <a:gd name="connsiteY4732" fmla="*/ 1961741 h 6303163"/>
                <a:gd name="connsiteX4733" fmla="*/ 1863752 w 6303242"/>
                <a:gd name="connsiteY4733" fmla="*/ 1958169 h 6303163"/>
                <a:gd name="connsiteX4734" fmla="*/ 1819729 w 6303242"/>
                <a:gd name="connsiteY4734" fmla="*/ 1891757 h 6303163"/>
                <a:gd name="connsiteX4735" fmla="*/ 1891808 w 6303242"/>
                <a:gd name="connsiteY4735" fmla="*/ 1819662 h 6303163"/>
                <a:gd name="connsiteX4736" fmla="*/ 1963887 w 6303242"/>
                <a:gd name="connsiteY4736" fmla="*/ 1891757 h 6303163"/>
                <a:gd name="connsiteX4737" fmla="*/ 1919864 w 6303242"/>
                <a:gd name="connsiteY4737" fmla="*/ 1958169 h 6303163"/>
                <a:gd name="connsiteX4738" fmla="*/ 1902159 w 6303242"/>
                <a:gd name="connsiteY4738" fmla="*/ 1961741 h 6303163"/>
                <a:gd name="connsiteX4739" fmla="*/ 1919864 w 6303242"/>
                <a:gd name="connsiteY4739" fmla="*/ 1965314 h 6303163"/>
                <a:gd name="connsiteX4740" fmla="*/ 1951577 w 6303242"/>
                <a:gd name="connsiteY4740" fmla="*/ 1991434 h 6303163"/>
                <a:gd name="connsiteX4741" fmla="*/ 1961371 w 6303242"/>
                <a:gd name="connsiteY4741" fmla="*/ 2023501 h 6303163"/>
                <a:gd name="connsiteX4742" fmla="*/ 1965372 w 6303242"/>
                <a:gd name="connsiteY4742" fmla="*/ 2003686 h 6303163"/>
                <a:gd name="connsiteX4743" fmla="*/ 2031787 w 6303242"/>
                <a:gd name="connsiteY4743" fmla="*/ 1959649 h 6303163"/>
                <a:gd name="connsiteX4744" fmla="*/ 2103866 w 6303242"/>
                <a:gd name="connsiteY4744" fmla="*/ 2031742 h 6303163"/>
                <a:gd name="connsiteX4745" fmla="*/ 2059843 w 6303242"/>
                <a:gd name="connsiteY4745" fmla="*/ 2098150 h 6303163"/>
                <a:gd name="connsiteX4746" fmla="*/ 2042137 w 6303242"/>
                <a:gd name="connsiteY4746" fmla="*/ 2101722 h 6303163"/>
                <a:gd name="connsiteX4747" fmla="*/ 2059843 w 6303242"/>
                <a:gd name="connsiteY4747" fmla="*/ 2105296 h 6303163"/>
                <a:gd name="connsiteX4748" fmla="*/ 2091556 w 6303242"/>
                <a:gd name="connsiteY4748" fmla="*/ 2131410 h 6303163"/>
                <a:gd name="connsiteX4749" fmla="*/ 2101350 w 6303242"/>
                <a:gd name="connsiteY4749" fmla="*/ 2163476 h 6303163"/>
                <a:gd name="connsiteX4750" fmla="*/ 2105352 w 6303242"/>
                <a:gd name="connsiteY4750" fmla="*/ 2143662 h 6303163"/>
                <a:gd name="connsiteX4751" fmla="*/ 2171767 w 6303242"/>
                <a:gd name="connsiteY4751" fmla="*/ 2099634 h 6303163"/>
                <a:gd name="connsiteX4752" fmla="*/ 2238182 w 6303242"/>
                <a:gd name="connsiteY4752" fmla="*/ 2143662 h 6303163"/>
                <a:gd name="connsiteX4753" fmla="*/ 2241756 w 6303242"/>
                <a:gd name="connsiteY4753" fmla="*/ 2161363 h 6303163"/>
                <a:gd name="connsiteX4754" fmla="*/ 2245331 w 6303242"/>
                <a:gd name="connsiteY4754" fmla="*/ 2143662 h 6303163"/>
                <a:gd name="connsiteX4755" fmla="*/ 2311746 w 6303242"/>
                <a:gd name="connsiteY4755" fmla="*/ 2099632 h 6303163"/>
                <a:gd name="connsiteX4756" fmla="*/ 2378160 w 6303242"/>
                <a:gd name="connsiteY4756" fmla="*/ 2143662 h 6303163"/>
                <a:gd name="connsiteX4757" fmla="*/ 2381735 w 6303242"/>
                <a:gd name="connsiteY4757" fmla="*/ 2161363 h 6303163"/>
                <a:gd name="connsiteX4758" fmla="*/ 2385310 w 6303242"/>
                <a:gd name="connsiteY4758" fmla="*/ 2143662 h 6303163"/>
                <a:gd name="connsiteX4759" fmla="*/ 2423668 w 6303242"/>
                <a:gd name="connsiteY4759" fmla="*/ 2105296 h 6303163"/>
                <a:gd name="connsiteX4760" fmla="*/ 2441374 w 6303242"/>
                <a:gd name="connsiteY4760" fmla="*/ 2101722 h 6303163"/>
                <a:gd name="connsiteX4761" fmla="*/ 2423668 w 6303242"/>
                <a:gd name="connsiteY4761" fmla="*/ 2098150 h 6303163"/>
                <a:gd name="connsiteX4762" fmla="*/ 2379646 w 6303242"/>
                <a:gd name="connsiteY4762" fmla="*/ 2031742 h 6303163"/>
                <a:gd name="connsiteX4763" fmla="*/ 2423668 w 6303242"/>
                <a:gd name="connsiteY4763" fmla="*/ 1965314 h 6303163"/>
                <a:gd name="connsiteX4764" fmla="*/ 2443487 w 6303242"/>
                <a:gd name="connsiteY4764" fmla="*/ 1961314 h 6303163"/>
                <a:gd name="connsiteX4765" fmla="*/ 2411425 w 6303242"/>
                <a:gd name="connsiteY4765" fmla="*/ 1951524 h 6303163"/>
                <a:gd name="connsiteX4766" fmla="*/ 2385310 w 6303242"/>
                <a:gd name="connsiteY4766" fmla="*/ 1919814 h 6303163"/>
                <a:gd name="connsiteX4767" fmla="*/ 2381735 w 6303242"/>
                <a:gd name="connsiteY4767" fmla="*/ 1902105 h 6303163"/>
                <a:gd name="connsiteX4768" fmla="*/ 2378160 w 6303242"/>
                <a:gd name="connsiteY4768" fmla="*/ 1919814 h 6303163"/>
                <a:gd name="connsiteX4769" fmla="*/ 2311746 w 6303242"/>
                <a:gd name="connsiteY4769" fmla="*/ 1963830 h 6303163"/>
                <a:gd name="connsiteX4770" fmla="*/ 2239667 w 6303242"/>
                <a:gd name="connsiteY4770" fmla="*/ 1891757 h 6303163"/>
                <a:gd name="connsiteX4771" fmla="*/ 2311746 w 6303242"/>
                <a:gd name="connsiteY4771" fmla="*/ 1819662 h 6303163"/>
                <a:gd name="connsiteX4772" fmla="*/ 2378160 w 6303242"/>
                <a:gd name="connsiteY4772" fmla="*/ 1863697 h 6303163"/>
                <a:gd name="connsiteX4773" fmla="*/ 2381735 w 6303242"/>
                <a:gd name="connsiteY4773" fmla="*/ 1881408 h 6303163"/>
                <a:gd name="connsiteX4774" fmla="*/ 2385310 w 6303242"/>
                <a:gd name="connsiteY4774" fmla="*/ 1863697 h 6303163"/>
                <a:gd name="connsiteX4775" fmla="*/ 2451725 w 6303242"/>
                <a:gd name="connsiteY4775" fmla="*/ 1819662 h 6303163"/>
                <a:gd name="connsiteX4776" fmla="*/ 4201464 w 6303242"/>
                <a:gd name="connsiteY4776" fmla="*/ 1762110 h 6303163"/>
                <a:gd name="connsiteX4777" fmla="*/ 4197889 w 6303242"/>
                <a:gd name="connsiteY4777" fmla="*/ 1779821 h 6303163"/>
                <a:gd name="connsiteX4778" fmla="*/ 4171775 w 6303242"/>
                <a:gd name="connsiteY4778" fmla="*/ 1811529 h 6303163"/>
                <a:gd name="connsiteX4779" fmla="*/ 4139713 w 6303242"/>
                <a:gd name="connsiteY4779" fmla="*/ 1821325 h 6303163"/>
                <a:gd name="connsiteX4780" fmla="*/ 4159531 w 6303242"/>
                <a:gd name="connsiteY4780" fmla="*/ 1825328 h 6303163"/>
                <a:gd name="connsiteX4781" fmla="*/ 4191244 w 6303242"/>
                <a:gd name="connsiteY4781" fmla="*/ 1851450 h 6303163"/>
                <a:gd name="connsiteX4782" fmla="*/ 4201038 w 6303242"/>
                <a:gd name="connsiteY4782" fmla="*/ 1883521 h 6303163"/>
                <a:gd name="connsiteX4783" fmla="*/ 4205039 w 6303242"/>
                <a:gd name="connsiteY4783" fmla="*/ 1863697 h 6303163"/>
                <a:gd name="connsiteX4784" fmla="*/ 4243398 w 6303242"/>
                <a:gd name="connsiteY4784" fmla="*/ 1825328 h 6303163"/>
                <a:gd name="connsiteX4785" fmla="*/ 4263215 w 6303242"/>
                <a:gd name="connsiteY4785" fmla="*/ 1821325 h 6303163"/>
                <a:gd name="connsiteX4786" fmla="*/ 4231154 w 6303242"/>
                <a:gd name="connsiteY4786" fmla="*/ 1811529 h 6303163"/>
                <a:gd name="connsiteX4787" fmla="*/ 4205039 w 6303242"/>
                <a:gd name="connsiteY4787" fmla="*/ 1779821 h 6303163"/>
                <a:gd name="connsiteX4788" fmla="*/ 4061485 w 6303242"/>
                <a:gd name="connsiteY4788" fmla="*/ 1762110 h 6303163"/>
                <a:gd name="connsiteX4789" fmla="*/ 4057911 w 6303242"/>
                <a:gd name="connsiteY4789" fmla="*/ 1779821 h 6303163"/>
                <a:gd name="connsiteX4790" fmla="*/ 4031796 w 6303242"/>
                <a:gd name="connsiteY4790" fmla="*/ 1811529 h 6303163"/>
                <a:gd name="connsiteX4791" fmla="*/ 3999734 w 6303242"/>
                <a:gd name="connsiteY4791" fmla="*/ 1821325 h 6303163"/>
                <a:gd name="connsiteX4792" fmla="*/ 4019552 w 6303242"/>
                <a:gd name="connsiteY4792" fmla="*/ 1825328 h 6303163"/>
                <a:gd name="connsiteX4793" fmla="*/ 4051265 w 6303242"/>
                <a:gd name="connsiteY4793" fmla="*/ 1851450 h 6303163"/>
                <a:gd name="connsiteX4794" fmla="*/ 4061059 w 6303242"/>
                <a:gd name="connsiteY4794" fmla="*/ 1883521 h 6303163"/>
                <a:gd name="connsiteX4795" fmla="*/ 4065060 w 6303242"/>
                <a:gd name="connsiteY4795" fmla="*/ 1863697 h 6303163"/>
                <a:gd name="connsiteX4796" fmla="*/ 4103419 w 6303242"/>
                <a:gd name="connsiteY4796" fmla="*/ 1825328 h 6303163"/>
                <a:gd name="connsiteX4797" fmla="*/ 4123236 w 6303242"/>
                <a:gd name="connsiteY4797" fmla="*/ 1821325 h 6303163"/>
                <a:gd name="connsiteX4798" fmla="*/ 4091175 w 6303242"/>
                <a:gd name="connsiteY4798" fmla="*/ 1811529 h 6303163"/>
                <a:gd name="connsiteX4799" fmla="*/ 4065060 w 6303242"/>
                <a:gd name="connsiteY4799" fmla="*/ 1779821 h 6303163"/>
                <a:gd name="connsiteX4800" fmla="*/ 3361589 w 6303242"/>
                <a:gd name="connsiteY4800" fmla="*/ 1762110 h 6303163"/>
                <a:gd name="connsiteX4801" fmla="*/ 3358014 w 6303242"/>
                <a:gd name="connsiteY4801" fmla="*/ 1779821 h 6303163"/>
                <a:gd name="connsiteX4802" fmla="*/ 3331900 w 6303242"/>
                <a:gd name="connsiteY4802" fmla="*/ 1811530 h 6303163"/>
                <a:gd name="connsiteX4803" fmla="*/ 3299838 w 6303242"/>
                <a:gd name="connsiteY4803" fmla="*/ 1821325 h 6303163"/>
                <a:gd name="connsiteX4804" fmla="*/ 3319656 w 6303242"/>
                <a:gd name="connsiteY4804" fmla="*/ 1825328 h 6303163"/>
                <a:gd name="connsiteX4805" fmla="*/ 3351369 w 6303242"/>
                <a:gd name="connsiteY4805" fmla="*/ 1851450 h 6303163"/>
                <a:gd name="connsiteX4806" fmla="*/ 3361163 w 6303242"/>
                <a:gd name="connsiteY4806" fmla="*/ 1883521 h 6303163"/>
                <a:gd name="connsiteX4807" fmla="*/ 3365164 w 6303242"/>
                <a:gd name="connsiteY4807" fmla="*/ 1863697 h 6303163"/>
                <a:gd name="connsiteX4808" fmla="*/ 3403522 w 6303242"/>
                <a:gd name="connsiteY4808" fmla="*/ 1825328 h 6303163"/>
                <a:gd name="connsiteX4809" fmla="*/ 3423340 w 6303242"/>
                <a:gd name="connsiteY4809" fmla="*/ 1821325 h 6303163"/>
                <a:gd name="connsiteX4810" fmla="*/ 3391279 w 6303242"/>
                <a:gd name="connsiteY4810" fmla="*/ 1811530 h 6303163"/>
                <a:gd name="connsiteX4811" fmla="*/ 3365164 w 6303242"/>
                <a:gd name="connsiteY4811" fmla="*/ 1779821 h 6303163"/>
                <a:gd name="connsiteX4812" fmla="*/ 3221610 w 6303242"/>
                <a:gd name="connsiteY4812" fmla="*/ 1762110 h 6303163"/>
                <a:gd name="connsiteX4813" fmla="*/ 3218035 w 6303242"/>
                <a:gd name="connsiteY4813" fmla="*/ 1779821 h 6303163"/>
                <a:gd name="connsiteX4814" fmla="*/ 3191921 w 6303242"/>
                <a:gd name="connsiteY4814" fmla="*/ 1811530 h 6303163"/>
                <a:gd name="connsiteX4815" fmla="*/ 3159859 w 6303242"/>
                <a:gd name="connsiteY4815" fmla="*/ 1821325 h 6303163"/>
                <a:gd name="connsiteX4816" fmla="*/ 3179677 w 6303242"/>
                <a:gd name="connsiteY4816" fmla="*/ 1825328 h 6303163"/>
                <a:gd name="connsiteX4817" fmla="*/ 3211390 w 6303242"/>
                <a:gd name="connsiteY4817" fmla="*/ 1851450 h 6303163"/>
                <a:gd name="connsiteX4818" fmla="*/ 3221184 w 6303242"/>
                <a:gd name="connsiteY4818" fmla="*/ 1883521 h 6303163"/>
                <a:gd name="connsiteX4819" fmla="*/ 3225185 w 6303242"/>
                <a:gd name="connsiteY4819" fmla="*/ 1863697 h 6303163"/>
                <a:gd name="connsiteX4820" fmla="*/ 3263543 w 6303242"/>
                <a:gd name="connsiteY4820" fmla="*/ 1825328 h 6303163"/>
                <a:gd name="connsiteX4821" fmla="*/ 3283362 w 6303242"/>
                <a:gd name="connsiteY4821" fmla="*/ 1821325 h 6303163"/>
                <a:gd name="connsiteX4822" fmla="*/ 3251300 w 6303242"/>
                <a:gd name="connsiteY4822" fmla="*/ 1811530 h 6303163"/>
                <a:gd name="connsiteX4823" fmla="*/ 3225185 w 6303242"/>
                <a:gd name="connsiteY4823" fmla="*/ 1779821 h 6303163"/>
                <a:gd name="connsiteX4824" fmla="*/ 2801673 w 6303242"/>
                <a:gd name="connsiteY4824" fmla="*/ 1762108 h 6303163"/>
                <a:gd name="connsiteX4825" fmla="*/ 2798097 w 6303242"/>
                <a:gd name="connsiteY4825" fmla="*/ 1779821 h 6303163"/>
                <a:gd name="connsiteX4826" fmla="*/ 2771983 w 6303242"/>
                <a:gd name="connsiteY4826" fmla="*/ 1811530 h 6303163"/>
                <a:gd name="connsiteX4827" fmla="*/ 2739921 w 6303242"/>
                <a:gd name="connsiteY4827" fmla="*/ 1821326 h 6303163"/>
                <a:gd name="connsiteX4828" fmla="*/ 2759739 w 6303242"/>
                <a:gd name="connsiteY4828" fmla="*/ 1825328 h 6303163"/>
                <a:gd name="connsiteX4829" fmla="*/ 2791452 w 6303242"/>
                <a:gd name="connsiteY4829" fmla="*/ 1851450 h 6303163"/>
                <a:gd name="connsiteX4830" fmla="*/ 2801246 w 6303242"/>
                <a:gd name="connsiteY4830" fmla="*/ 1883523 h 6303163"/>
                <a:gd name="connsiteX4831" fmla="*/ 2805248 w 6303242"/>
                <a:gd name="connsiteY4831" fmla="*/ 1863697 h 6303163"/>
                <a:gd name="connsiteX4832" fmla="*/ 2843607 w 6303242"/>
                <a:gd name="connsiteY4832" fmla="*/ 1825328 h 6303163"/>
                <a:gd name="connsiteX4833" fmla="*/ 2863425 w 6303242"/>
                <a:gd name="connsiteY4833" fmla="*/ 1821326 h 6303163"/>
                <a:gd name="connsiteX4834" fmla="*/ 2831363 w 6303242"/>
                <a:gd name="connsiteY4834" fmla="*/ 1811530 h 6303163"/>
                <a:gd name="connsiteX4835" fmla="*/ 2805248 w 6303242"/>
                <a:gd name="connsiteY4835" fmla="*/ 1779821 h 6303163"/>
                <a:gd name="connsiteX4836" fmla="*/ 1611850 w 6303242"/>
                <a:gd name="connsiteY4836" fmla="*/ 1679708 h 6303163"/>
                <a:gd name="connsiteX4837" fmla="*/ 1678264 w 6303242"/>
                <a:gd name="connsiteY4837" fmla="*/ 1723725 h 6303163"/>
                <a:gd name="connsiteX4838" fmla="*/ 1681839 w 6303242"/>
                <a:gd name="connsiteY4838" fmla="*/ 1741425 h 6303163"/>
                <a:gd name="connsiteX4839" fmla="*/ 1685414 w 6303242"/>
                <a:gd name="connsiteY4839" fmla="*/ 1723725 h 6303163"/>
                <a:gd name="connsiteX4840" fmla="*/ 1751829 w 6303242"/>
                <a:gd name="connsiteY4840" fmla="*/ 1679708 h 6303163"/>
                <a:gd name="connsiteX4841" fmla="*/ 1823908 w 6303242"/>
                <a:gd name="connsiteY4841" fmla="*/ 1751768 h 6303163"/>
                <a:gd name="connsiteX4842" fmla="*/ 1751829 w 6303242"/>
                <a:gd name="connsiteY4842" fmla="*/ 1823843 h 6303163"/>
                <a:gd name="connsiteX4843" fmla="*/ 1685414 w 6303242"/>
                <a:gd name="connsiteY4843" fmla="*/ 1779821 h 6303163"/>
                <a:gd name="connsiteX4844" fmla="*/ 1681839 w 6303242"/>
                <a:gd name="connsiteY4844" fmla="*/ 1762110 h 6303163"/>
                <a:gd name="connsiteX4845" fmla="*/ 1678264 w 6303242"/>
                <a:gd name="connsiteY4845" fmla="*/ 1779821 h 6303163"/>
                <a:gd name="connsiteX4846" fmla="*/ 1611850 w 6303242"/>
                <a:gd name="connsiteY4846" fmla="*/ 1823843 h 6303163"/>
                <a:gd name="connsiteX4847" fmla="*/ 1539771 w 6303242"/>
                <a:gd name="connsiteY4847" fmla="*/ 1751768 h 6303163"/>
                <a:gd name="connsiteX4848" fmla="*/ 1611850 w 6303242"/>
                <a:gd name="connsiteY4848" fmla="*/ 1679708 h 6303163"/>
                <a:gd name="connsiteX4849" fmla="*/ 6021195 w 6303242"/>
                <a:gd name="connsiteY4849" fmla="*/ 1622179 h 6303163"/>
                <a:gd name="connsiteX4850" fmla="*/ 6017620 w 6303242"/>
                <a:gd name="connsiteY4850" fmla="*/ 1639879 h 6303163"/>
                <a:gd name="connsiteX4851" fmla="*/ 5991505 w 6303242"/>
                <a:gd name="connsiteY4851" fmla="*/ 1671580 h 6303163"/>
                <a:gd name="connsiteX4852" fmla="*/ 5959446 w 6303242"/>
                <a:gd name="connsiteY4852" fmla="*/ 1681372 h 6303163"/>
                <a:gd name="connsiteX4853" fmla="*/ 5979261 w 6303242"/>
                <a:gd name="connsiteY4853" fmla="*/ 1685371 h 6303163"/>
                <a:gd name="connsiteX4854" fmla="*/ 6010974 w 6303242"/>
                <a:gd name="connsiteY4854" fmla="*/ 1711482 h 6303163"/>
                <a:gd name="connsiteX4855" fmla="*/ 6020768 w 6303242"/>
                <a:gd name="connsiteY4855" fmla="*/ 1743536 h 6303163"/>
                <a:gd name="connsiteX4856" fmla="*/ 6024769 w 6303242"/>
                <a:gd name="connsiteY4856" fmla="*/ 1723725 h 6303163"/>
                <a:gd name="connsiteX4857" fmla="*/ 6063128 w 6303242"/>
                <a:gd name="connsiteY4857" fmla="*/ 1685371 h 6303163"/>
                <a:gd name="connsiteX4858" fmla="*/ 6082943 w 6303242"/>
                <a:gd name="connsiteY4858" fmla="*/ 1681372 h 6303163"/>
                <a:gd name="connsiteX4859" fmla="*/ 6050884 w 6303242"/>
                <a:gd name="connsiteY4859" fmla="*/ 1671580 h 6303163"/>
                <a:gd name="connsiteX4860" fmla="*/ 6024769 w 6303242"/>
                <a:gd name="connsiteY4860" fmla="*/ 1639879 h 6303163"/>
                <a:gd name="connsiteX4861" fmla="*/ 4201464 w 6303242"/>
                <a:gd name="connsiteY4861" fmla="*/ 1622179 h 6303163"/>
                <a:gd name="connsiteX4862" fmla="*/ 4197889 w 6303242"/>
                <a:gd name="connsiteY4862" fmla="*/ 1639879 h 6303163"/>
                <a:gd name="connsiteX4863" fmla="*/ 4171775 w 6303242"/>
                <a:gd name="connsiteY4863" fmla="*/ 1671580 h 6303163"/>
                <a:gd name="connsiteX4864" fmla="*/ 4139715 w 6303242"/>
                <a:gd name="connsiteY4864" fmla="*/ 1681372 h 6303163"/>
                <a:gd name="connsiteX4865" fmla="*/ 4159531 w 6303242"/>
                <a:gd name="connsiteY4865" fmla="*/ 1685371 h 6303163"/>
                <a:gd name="connsiteX4866" fmla="*/ 4191244 w 6303242"/>
                <a:gd name="connsiteY4866" fmla="*/ 1711482 h 6303163"/>
                <a:gd name="connsiteX4867" fmla="*/ 4201038 w 6303242"/>
                <a:gd name="connsiteY4867" fmla="*/ 1743536 h 6303163"/>
                <a:gd name="connsiteX4868" fmla="*/ 4205039 w 6303242"/>
                <a:gd name="connsiteY4868" fmla="*/ 1723725 h 6303163"/>
                <a:gd name="connsiteX4869" fmla="*/ 4243398 w 6303242"/>
                <a:gd name="connsiteY4869" fmla="*/ 1685371 h 6303163"/>
                <a:gd name="connsiteX4870" fmla="*/ 4263213 w 6303242"/>
                <a:gd name="connsiteY4870" fmla="*/ 1681372 h 6303163"/>
                <a:gd name="connsiteX4871" fmla="*/ 4231154 w 6303242"/>
                <a:gd name="connsiteY4871" fmla="*/ 1671580 h 6303163"/>
                <a:gd name="connsiteX4872" fmla="*/ 4205039 w 6303242"/>
                <a:gd name="connsiteY4872" fmla="*/ 1639879 h 6303163"/>
                <a:gd name="connsiteX4873" fmla="*/ 2661693 w 6303242"/>
                <a:gd name="connsiteY4873" fmla="*/ 1622179 h 6303163"/>
                <a:gd name="connsiteX4874" fmla="*/ 2658118 w 6303242"/>
                <a:gd name="connsiteY4874" fmla="*/ 1639879 h 6303163"/>
                <a:gd name="connsiteX4875" fmla="*/ 2632004 w 6303242"/>
                <a:gd name="connsiteY4875" fmla="*/ 1671580 h 6303163"/>
                <a:gd name="connsiteX4876" fmla="*/ 2599945 w 6303242"/>
                <a:gd name="connsiteY4876" fmla="*/ 1681372 h 6303163"/>
                <a:gd name="connsiteX4877" fmla="*/ 2619760 w 6303242"/>
                <a:gd name="connsiteY4877" fmla="*/ 1685372 h 6303163"/>
                <a:gd name="connsiteX4878" fmla="*/ 2651473 w 6303242"/>
                <a:gd name="connsiteY4878" fmla="*/ 1711482 h 6303163"/>
                <a:gd name="connsiteX4879" fmla="*/ 2661267 w 6303242"/>
                <a:gd name="connsiteY4879" fmla="*/ 1743537 h 6303163"/>
                <a:gd name="connsiteX4880" fmla="*/ 2665268 w 6303242"/>
                <a:gd name="connsiteY4880" fmla="*/ 1723725 h 6303163"/>
                <a:gd name="connsiteX4881" fmla="*/ 2703626 w 6303242"/>
                <a:gd name="connsiteY4881" fmla="*/ 1685372 h 6303163"/>
                <a:gd name="connsiteX4882" fmla="*/ 2723442 w 6303242"/>
                <a:gd name="connsiteY4882" fmla="*/ 1681372 h 6303163"/>
                <a:gd name="connsiteX4883" fmla="*/ 2691383 w 6303242"/>
                <a:gd name="connsiteY4883" fmla="*/ 1671580 h 6303163"/>
                <a:gd name="connsiteX4884" fmla="*/ 2665268 w 6303242"/>
                <a:gd name="connsiteY4884" fmla="*/ 1639879 h 6303163"/>
                <a:gd name="connsiteX4885" fmla="*/ 4551413 w 6303242"/>
                <a:gd name="connsiteY4885" fmla="*/ 1539749 h 6303163"/>
                <a:gd name="connsiteX4886" fmla="*/ 4623492 w 6303242"/>
                <a:gd name="connsiteY4886" fmla="*/ 1611824 h 6303163"/>
                <a:gd name="connsiteX4887" fmla="*/ 4551413 w 6303242"/>
                <a:gd name="connsiteY4887" fmla="*/ 1683888 h 6303163"/>
                <a:gd name="connsiteX4888" fmla="*/ 4479334 w 6303242"/>
                <a:gd name="connsiteY4888" fmla="*/ 1611824 h 6303163"/>
                <a:gd name="connsiteX4889" fmla="*/ 4551413 w 6303242"/>
                <a:gd name="connsiteY4889" fmla="*/ 1539749 h 6303163"/>
                <a:gd name="connsiteX4890" fmla="*/ 4131475 w 6303242"/>
                <a:gd name="connsiteY4890" fmla="*/ 1539749 h 6303163"/>
                <a:gd name="connsiteX4891" fmla="*/ 4197889 w 6303242"/>
                <a:gd name="connsiteY4891" fmla="*/ 1583769 h 6303163"/>
                <a:gd name="connsiteX4892" fmla="*/ 4201464 w 6303242"/>
                <a:gd name="connsiteY4892" fmla="*/ 1601474 h 6303163"/>
                <a:gd name="connsiteX4893" fmla="*/ 4205039 w 6303242"/>
                <a:gd name="connsiteY4893" fmla="*/ 1583769 h 6303163"/>
                <a:gd name="connsiteX4894" fmla="*/ 4271454 w 6303242"/>
                <a:gd name="connsiteY4894" fmla="*/ 1539749 h 6303163"/>
                <a:gd name="connsiteX4895" fmla="*/ 4343533 w 6303242"/>
                <a:gd name="connsiteY4895" fmla="*/ 1611824 h 6303163"/>
                <a:gd name="connsiteX4896" fmla="*/ 4299510 w 6303242"/>
                <a:gd name="connsiteY4896" fmla="*/ 1678227 h 6303163"/>
                <a:gd name="connsiteX4897" fmla="*/ 4281808 w 6303242"/>
                <a:gd name="connsiteY4897" fmla="*/ 1681798 h 6303163"/>
                <a:gd name="connsiteX4898" fmla="*/ 4299510 w 6303242"/>
                <a:gd name="connsiteY4898" fmla="*/ 1685371 h 6303163"/>
                <a:gd name="connsiteX4899" fmla="*/ 4331223 w 6303242"/>
                <a:gd name="connsiteY4899" fmla="*/ 1711482 h 6303163"/>
                <a:gd name="connsiteX4900" fmla="*/ 4341017 w 6303242"/>
                <a:gd name="connsiteY4900" fmla="*/ 1743538 h 6303163"/>
                <a:gd name="connsiteX4901" fmla="*/ 4345019 w 6303242"/>
                <a:gd name="connsiteY4901" fmla="*/ 1723725 h 6303163"/>
                <a:gd name="connsiteX4902" fmla="*/ 4411434 w 6303242"/>
                <a:gd name="connsiteY4902" fmla="*/ 1679708 h 6303163"/>
                <a:gd name="connsiteX4903" fmla="*/ 4483513 w 6303242"/>
                <a:gd name="connsiteY4903" fmla="*/ 1751767 h 6303163"/>
                <a:gd name="connsiteX4904" fmla="*/ 4411434 w 6303242"/>
                <a:gd name="connsiteY4904" fmla="*/ 1823843 h 6303163"/>
                <a:gd name="connsiteX4905" fmla="*/ 4345019 w 6303242"/>
                <a:gd name="connsiteY4905" fmla="*/ 1779821 h 6303163"/>
                <a:gd name="connsiteX4906" fmla="*/ 4341444 w 6303242"/>
                <a:gd name="connsiteY4906" fmla="*/ 1762108 h 6303163"/>
                <a:gd name="connsiteX4907" fmla="*/ 4337869 w 6303242"/>
                <a:gd name="connsiteY4907" fmla="*/ 1779821 h 6303163"/>
                <a:gd name="connsiteX4908" fmla="*/ 4311754 w 6303242"/>
                <a:gd name="connsiteY4908" fmla="*/ 1811529 h 6303163"/>
                <a:gd name="connsiteX4909" fmla="*/ 4279692 w 6303242"/>
                <a:gd name="connsiteY4909" fmla="*/ 1821325 h 6303163"/>
                <a:gd name="connsiteX4910" fmla="*/ 4299510 w 6303242"/>
                <a:gd name="connsiteY4910" fmla="*/ 1825328 h 6303163"/>
                <a:gd name="connsiteX4911" fmla="*/ 4343533 w 6303242"/>
                <a:gd name="connsiteY4911" fmla="*/ 1891757 h 6303163"/>
                <a:gd name="connsiteX4912" fmla="*/ 4271454 w 6303242"/>
                <a:gd name="connsiteY4912" fmla="*/ 1963830 h 6303163"/>
                <a:gd name="connsiteX4913" fmla="*/ 4205039 w 6303242"/>
                <a:gd name="connsiteY4913" fmla="*/ 1919814 h 6303163"/>
                <a:gd name="connsiteX4914" fmla="*/ 4201464 w 6303242"/>
                <a:gd name="connsiteY4914" fmla="*/ 1902105 h 6303163"/>
                <a:gd name="connsiteX4915" fmla="*/ 4197889 w 6303242"/>
                <a:gd name="connsiteY4915" fmla="*/ 1919814 h 6303163"/>
                <a:gd name="connsiteX4916" fmla="*/ 4171775 w 6303242"/>
                <a:gd name="connsiteY4916" fmla="*/ 1951524 h 6303163"/>
                <a:gd name="connsiteX4917" fmla="*/ 4139714 w 6303242"/>
                <a:gd name="connsiteY4917" fmla="*/ 1961316 h 6303163"/>
                <a:gd name="connsiteX4918" fmla="*/ 4159531 w 6303242"/>
                <a:gd name="connsiteY4918" fmla="*/ 1965314 h 6303163"/>
                <a:gd name="connsiteX4919" fmla="*/ 4203554 w 6303242"/>
                <a:gd name="connsiteY4919" fmla="*/ 2031741 h 6303163"/>
                <a:gd name="connsiteX4920" fmla="*/ 4131475 w 6303242"/>
                <a:gd name="connsiteY4920" fmla="*/ 2103809 h 6303163"/>
                <a:gd name="connsiteX4921" fmla="*/ 4059396 w 6303242"/>
                <a:gd name="connsiteY4921" fmla="*/ 2031741 h 6303163"/>
                <a:gd name="connsiteX4922" fmla="*/ 4103419 w 6303242"/>
                <a:gd name="connsiteY4922" fmla="*/ 1965314 h 6303163"/>
                <a:gd name="connsiteX4923" fmla="*/ 4123236 w 6303242"/>
                <a:gd name="connsiteY4923" fmla="*/ 1961316 h 6303163"/>
                <a:gd name="connsiteX4924" fmla="*/ 4091175 w 6303242"/>
                <a:gd name="connsiteY4924" fmla="*/ 1951524 h 6303163"/>
                <a:gd name="connsiteX4925" fmla="*/ 4065060 w 6303242"/>
                <a:gd name="connsiteY4925" fmla="*/ 1919814 h 6303163"/>
                <a:gd name="connsiteX4926" fmla="*/ 4061485 w 6303242"/>
                <a:gd name="connsiteY4926" fmla="*/ 1902105 h 6303163"/>
                <a:gd name="connsiteX4927" fmla="*/ 4057911 w 6303242"/>
                <a:gd name="connsiteY4927" fmla="*/ 1919814 h 6303163"/>
                <a:gd name="connsiteX4928" fmla="*/ 3991496 w 6303242"/>
                <a:gd name="connsiteY4928" fmla="*/ 1963830 h 6303163"/>
                <a:gd name="connsiteX4929" fmla="*/ 3919417 w 6303242"/>
                <a:gd name="connsiteY4929" fmla="*/ 1891757 h 6303163"/>
                <a:gd name="connsiteX4930" fmla="*/ 3963440 w 6303242"/>
                <a:gd name="connsiteY4930" fmla="*/ 1825328 h 6303163"/>
                <a:gd name="connsiteX4931" fmla="*/ 3983258 w 6303242"/>
                <a:gd name="connsiteY4931" fmla="*/ 1821325 h 6303163"/>
                <a:gd name="connsiteX4932" fmla="*/ 3951196 w 6303242"/>
                <a:gd name="connsiteY4932" fmla="*/ 1811529 h 6303163"/>
                <a:gd name="connsiteX4933" fmla="*/ 3925081 w 6303242"/>
                <a:gd name="connsiteY4933" fmla="*/ 1779821 h 6303163"/>
                <a:gd name="connsiteX4934" fmla="*/ 3921506 w 6303242"/>
                <a:gd name="connsiteY4934" fmla="*/ 1762110 h 6303163"/>
                <a:gd name="connsiteX4935" fmla="*/ 3917932 w 6303242"/>
                <a:gd name="connsiteY4935" fmla="*/ 1779821 h 6303163"/>
                <a:gd name="connsiteX4936" fmla="*/ 3851517 w 6303242"/>
                <a:gd name="connsiteY4936" fmla="*/ 1823843 h 6303163"/>
                <a:gd name="connsiteX4937" fmla="*/ 3779438 w 6303242"/>
                <a:gd name="connsiteY4937" fmla="*/ 1751767 h 6303163"/>
                <a:gd name="connsiteX4938" fmla="*/ 3851517 w 6303242"/>
                <a:gd name="connsiteY4938" fmla="*/ 1679708 h 6303163"/>
                <a:gd name="connsiteX4939" fmla="*/ 3917932 w 6303242"/>
                <a:gd name="connsiteY4939" fmla="*/ 1723725 h 6303163"/>
                <a:gd name="connsiteX4940" fmla="*/ 3921506 w 6303242"/>
                <a:gd name="connsiteY4940" fmla="*/ 1741425 h 6303163"/>
                <a:gd name="connsiteX4941" fmla="*/ 3925081 w 6303242"/>
                <a:gd name="connsiteY4941" fmla="*/ 1723725 h 6303163"/>
                <a:gd name="connsiteX4942" fmla="*/ 3991496 w 6303242"/>
                <a:gd name="connsiteY4942" fmla="*/ 1679708 h 6303163"/>
                <a:gd name="connsiteX4943" fmla="*/ 4057911 w 6303242"/>
                <a:gd name="connsiteY4943" fmla="*/ 1723725 h 6303163"/>
                <a:gd name="connsiteX4944" fmla="*/ 4061485 w 6303242"/>
                <a:gd name="connsiteY4944" fmla="*/ 1741425 h 6303163"/>
                <a:gd name="connsiteX4945" fmla="*/ 4065060 w 6303242"/>
                <a:gd name="connsiteY4945" fmla="*/ 1723725 h 6303163"/>
                <a:gd name="connsiteX4946" fmla="*/ 4103419 w 6303242"/>
                <a:gd name="connsiteY4946" fmla="*/ 1685371 h 6303163"/>
                <a:gd name="connsiteX4947" fmla="*/ 4121120 w 6303242"/>
                <a:gd name="connsiteY4947" fmla="*/ 1681798 h 6303163"/>
                <a:gd name="connsiteX4948" fmla="*/ 4103419 w 6303242"/>
                <a:gd name="connsiteY4948" fmla="*/ 1678227 h 6303163"/>
                <a:gd name="connsiteX4949" fmla="*/ 4059396 w 6303242"/>
                <a:gd name="connsiteY4949" fmla="*/ 1611824 h 6303163"/>
                <a:gd name="connsiteX4950" fmla="*/ 4131475 w 6303242"/>
                <a:gd name="connsiteY4950" fmla="*/ 1539749 h 6303163"/>
                <a:gd name="connsiteX4951" fmla="*/ 3011642 w 6303242"/>
                <a:gd name="connsiteY4951" fmla="*/ 1539749 h 6303163"/>
                <a:gd name="connsiteX4952" fmla="*/ 3083721 w 6303242"/>
                <a:gd name="connsiteY4952" fmla="*/ 1611824 h 6303163"/>
                <a:gd name="connsiteX4953" fmla="*/ 3011642 w 6303242"/>
                <a:gd name="connsiteY4953" fmla="*/ 1683888 h 6303163"/>
                <a:gd name="connsiteX4954" fmla="*/ 2939563 w 6303242"/>
                <a:gd name="connsiteY4954" fmla="*/ 1611824 h 6303163"/>
                <a:gd name="connsiteX4955" fmla="*/ 3011642 w 6303242"/>
                <a:gd name="connsiteY4955" fmla="*/ 1539749 h 6303163"/>
                <a:gd name="connsiteX4956" fmla="*/ 2521714 w 6303242"/>
                <a:gd name="connsiteY4956" fmla="*/ 1482205 h 6303163"/>
                <a:gd name="connsiteX4957" fmla="*/ 2518140 w 6303242"/>
                <a:gd name="connsiteY4957" fmla="*/ 1499913 h 6303163"/>
                <a:gd name="connsiteX4958" fmla="*/ 2492025 w 6303242"/>
                <a:gd name="connsiteY4958" fmla="*/ 1531623 h 6303163"/>
                <a:gd name="connsiteX4959" fmla="*/ 2459965 w 6303242"/>
                <a:gd name="connsiteY4959" fmla="*/ 1541407 h 6303163"/>
                <a:gd name="connsiteX4960" fmla="*/ 2479781 w 6303242"/>
                <a:gd name="connsiteY4960" fmla="*/ 1545412 h 6303163"/>
                <a:gd name="connsiteX4961" fmla="*/ 2511494 w 6303242"/>
                <a:gd name="connsiteY4961" fmla="*/ 1571522 h 6303163"/>
                <a:gd name="connsiteX4962" fmla="*/ 2521288 w 6303242"/>
                <a:gd name="connsiteY4962" fmla="*/ 1603591 h 6303163"/>
                <a:gd name="connsiteX4963" fmla="*/ 2525289 w 6303242"/>
                <a:gd name="connsiteY4963" fmla="*/ 1583769 h 6303163"/>
                <a:gd name="connsiteX4964" fmla="*/ 2563648 w 6303242"/>
                <a:gd name="connsiteY4964" fmla="*/ 1545412 h 6303163"/>
                <a:gd name="connsiteX4965" fmla="*/ 2583464 w 6303242"/>
                <a:gd name="connsiteY4965" fmla="*/ 1541407 h 6303163"/>
                <a:gd name="connsiteX4966" fmla="*/ 2551404 w 6303242"/>
                <a:gd name="connsiteY4966" fmla="*/ 1531623 h 6303163"/>
                <a:gd name="connsiteX4967" fmla="*/ 2525289 w 6303242"/>
                <a:gd name="connsiteY4967" fmla="*/ 1499913 h 6303163"/>
                <a:gd name="connsiteX4968" fmla="*/ 2661693 w 6303242"/>
                <a:gd name="connsiteY4968" fmla="*/ 1482204 h 6303163"/>
                <a:gd name="connsiteX4969" fmla="*/ 2658118 w 6303242"/>
                <a:gd name="connsiteY4969" fmla="*/ 1499913 h 6303163"/>
                <a:gd name="connsiteX4970" fmla="*/ 2632004 w 6303242"/>
                <a:gd name="connsiteY4970" fmla="*/ 1531623 h 6303163"/>
                <a:gd name="connsiteX4971" fmla="*/ 2599944 w 6303242"/>
                <a:gd name="connsiteY4971" fmla="*/ 1541407 h 6303163"/>
                <a:gd name="connsiteX4972" fmla="*/ 2619760 w 6303242"/>
                <a:gd name="connsiteY4972" fmla="*/ 1545412 h 6303163"/>
                <a:gd name="connsiteX4973" fmla="*/ 2651473 w 6303242"/>
                <a:gd name="connsiteY4973" fmla="*/ 1571522 h 6303163"/>
                <a:gd name="connsiteX4974" fmla="*/ 2661267 w 6303242"/>
                <a:gd name="connsiteY4974" fmla="*/ 1603591 h 6303163"/>
                <a:gd name="connsiteX4975" fmla="*/ 2665268 w 6303242"/>
                <a:gd name="connsiteY4975" fmla="*/ 1583769 h 6303163"/>
                <a:gd name="connsiteX4976" fmla="*/ 2703626 w 6303242"/>
                <a:gd name="connsiteY4976" fmla="*/ 1545412 h 6303163"/>
                <a:gd name="connsiteX4977" fmla="*/ 2723443 w 6303242"/>
                <a:gd name="connsiteY4977" fmla="*/ 1541407 h 6303163"/>
                <a:gd name="connsiteX4978" fmla="*/ 2691383 w 6303242"/>
                <a:gd name="connsiteY4978" fmla="*/ 1531623 h 6303163"/>
                <a:gd name="connsiteX4979" fmla="*/ 2665268 w 6303242"/>
                <a:gd name="connsiteY4979" fmla="*/ 1499913 h 6303163"/>
                <a:gd name="connsiteX4980" fmla="*/ 72079 w 6303242"/>
                <a:gd name="connsiteY4980" fmla="*/ 1399778 h 6303163"/>
                <a:gd name="connsiteX4981" fmla="*/ 138494 w 6303242"/>
                <a:gd name="connsiteY4981" fmla="*/ 1443799 h 6303163"/>
                <a:gd name="connsiteX4982" fmla="*/ 142068 w 6303242"/>
                <a:gd name="connsiteY4982" fmla="*/ 1461507 h 6303163"/>
                <a:gd name="connsiteX4983" fmla="*/ 145643 w 6303242"/>
                <a:gd name="connsiteY4983" fmla="*/ 1443799 h 6303163"/>
                <a:gd name="connsiteX4984" fmla="*/ 212058 w 6303242"/>
                <a:gd name="connsiteY4984" fmla="*/ 1399778 h 6303163"/>
                <a:gd name="connsiteX4985" fmla="*/ 284137 w 6303242"/>
                <a:gd name="connsiteY4985" fmla="*/ 1471855 h 6303163"/>
                <a:gd name="connsiteX4986" fmla="*/ 212058 w 6303242"/>
                <a:gd name="connsiteY4986" fmla="*/ 1543931 h 6303163"/>
                <a:gd name="connsiteX4987" fmla="*/ 145643 w 6303242"/>
                <a:gd name="connsiteY4987" fmla="*/ 1499914 h 6303163"/>
                <a:gd name="connsiteX4988" fmla="*/ 142068 w 6303242"/>
                <a:gd name="connsiteY4988" fmla="*/ 1482205 h 6303163"/>
                <a:gd name="connsiteX4989" fmla="*/ 138494 w 6303242"/>
                <a:gd name="connsiteY4989" fmla="*/ 1499914 h 6303163"/>
                <a:gd name="connsiteX4990" fmla="*/ 112379 w 6303242"/>
                <a:gd name="connsiteY4990" fmla="*/ 1531623 h 6303163"/>
                <a:gd name="connsiteX4991" fmla="*/ 80319 w 6303242"/>
                <a:gd name="connsiteY4991" fmla="*/ 1541407 h 6303163"/>
                <a:gd name="connsiteX4992" fmla="*/ 100135 w 6303242"/>
                <a:gd name="connsiteY4992" fmla="*/ 1545413 h 6303163"/>
                <a:gd name="connsiteX4993" fmla="*/ 144158 w 6303242"/>
                <a:gd name="connsiteY4993" fmla="*/ 1611824 h 6303163"/>
                <a:gd name="connsiteX4994" fmla="*/ 100135 w 6303242"/>
                <a:gd name="connsiteY4994" fmla="*/ 1678227 h 6303163"/>
                <a:gd name="connsiteX4995" fmla="*/ 82430 w 6303242"/>
                <a:gd name="connsiteY4995" fmla="*/ 1681798 h 6303163"/>
                <a:gd name="connsiteX4996" fmla="*/ 100135 w 6303242"/>
                <a:gd name="connsiteY4996" fmla="*/ 1685372 h 6303163"/>
                <a:gd name="connsiteX4997" fmla="*/ 131848 w 6303242"/>
                <a:gd name="connsiteY4997" fmla="*/ 1711482 h 6303163"/>
                <a:gd name="connsiteX4998" fmla="*/ 141642 w 6303242"/>
                <a:gd name="connsiteY4998" fmla="*/ 1743537 h 6303163"/>
                <a:gd name="connsiteX4999" fmla="*/ 145643 w 6303242"/>
                <a:gd name="connsiteY4999" fmla="*/ 1723726 h 6303163"/>
                <a:gd name="connsiteX5000" fmla="*/ 212058 w 6303242"/>
                <a:gd name="connsiteY5000" fmla="*/ 1679708 h 6303163"/>
                <a:gd name="connsiteX5001" fmla="*/ 284137 w 6303242"/>
                <a:gd name="connsiteY5001" fmla="*/ 1751768 h 6303163"/>
                <a:gd name="connsiteX5002" fmla="*/ 212058 w 6303242"/>
                <a:gd name="connsiteY5002" fmla="*/ 1823843 h 6303163"/>
                <a:gd name="connsiteX5003" fmla="*/ 145643 w 6303242"/>
                <a:gd name="connsiteY5003" fmla="*/ 1779821 h 6303163"/>
                <a:gd name="connsiteX5004" fmla="*/ 142068 w 6303242"/>
                <a:gd name="connsiteY5004" fmla="*/ 1762110 h 6303163"/>
                <a:gd name="connsiteX5005" fmla="*/ 138494 w 6303242"/>
                <a:gd name="connsiteY5005" fmla="*/ 1779821 h 6303163"/>
                <a:gd name="connsiteX5006" fmla="*/ 72079 w 6303242"/>
                <a:gd name="connsiteY5006" fmla="*/ 1823843 h 6303163"/>
                <a:gd name="connsiteX5007" fmla="*/ 0 w 6303242"/>
                <a:gd name="connsiteY5007" fmla="*/ 1751768 h 6303163"/>
                <a:gd name="connsiteX5008" fmla="*/ 44023 w 6303242"/>
                <a:gd name="connsiteY5008" fmla="*/ 1685372 h 6303163"/>
                <a:gd name="connsiteX5009" fmla="*/ 61727 w 6303242"/>
                <a:gd name="connsiteY5009" fmla="*/ 1681798 h 6303163"/>
                <a:gd name="connsiteX5010" fmla="*/ 44023 w 6303242"/>
                <a:gd name="connsiteY5010" fmla="*/ 1678227 h 6303163"/>
                <a:gd name="connsiteX5011" fmla="*/ 0 w 6303242"/>
                <a:gd name="connsiteY5011" fmla="*/ 1611824 h 6303163"/>
                <a:gd name="connsiteX5012" fmla="*/ 44023 w 6303242"/>
                <a:gd name="connsiteY5012" fmla="*/ 1545413 h 6303163"/>
                <a:gd name="connsiteX5013" fmla="*/ 61725 w 6303242"/>
                <a:gd name="connsiteY5013" fmla="*/ 1541839 h 6303163"/>
                <a:gd name="connsiteX5014" fmla="*/ 44023 w 6303242"/>
                <a:gd name="connsiteY5014" fmla="*/ 1538262 h 6303163"/>
                <a:gd name="connsiteX5015" fmla="*/ 0 w 6303242"/>
                <a:gd name="connsiteY5015" fmla="*/ 1471855 h 6303163"/>
                <a:gd name="connsiteX5016" fmla="*/ 72079 w 6303242"/>
                <a:gd name="connsiteY5016" fmla="*/ 1399778 h 6303163"/>
                <a:gd name="connsiteX5017" fmla="*/ 1891808 w 6303242"/>
                <a:gd name="connsiteY5017" fmla="*/ 1399777 h 6303163"/>
                <a:gd name="connsiteX5018" fmla="*/ 1958222 w 6303242"/>
                <a:gd name="connsiteY5018" fmla="*/ 1443799 h 6303163"/>
                <a:gd name="connsiteX5019" fmla="*/ 1961797 w 6303242"/>
                <a:gd name="connsiteY5019" fmla="*/ 1461505 h 6303163"/>
                <a:gd name="connsiteX5020" fmla="*/ 1965372 w 6303242"/>
                <a:gd name="connsiteY5020" fmla="*/ 1443799 h 6303163"/>
                <a:gd name="connsiteX5021" fmla="*/ 2031787 w 6303242"/>
                <a:gd name="connsiteY5021" fmla="*/ 1399777 h 6303163"/>
                <a:gd name="connsiteX5022" fmla="*/ 2103866 w 6303242"/>
                <a:gd name="connsiteY5022" fmla="*/ 1471854 h 6303163"/>
                <a:gd name="connsiteX5023" fmla="*/ 2031787 w 6303242"/>
                <a:gd name="connsiteY5023" fmla="*/ 1543930 h 6303163"/>
                <a:gd name="connsiteX5024" fmla="*/ 1965372 w 6303242"/>
                <a:gd name="connsiteY5024" fmla="*/ 1499913 h 6303163"/>
                <a:gd name="connsiteX5025" fmla="*/ 1961797 w 6303242"/>
                <a:gd name="connsiteY5025" fmla="*/ 1482205 h 6303163"/>
                <a:gd name="connsiteX5026" fmla="*/ 1958222 w 6303242"/>
                <a:gd name="connsiteY5026" fmla="*/ 1499913 h 6303163"/>
                <a:gd name="connsiteX5027" fmla="*/ 1932108 w 6303242"/>
                <a:gd name="connsiteY5027" fmla="*/ 1531623 h 6303163"/>
                <a:gd name="connsiteX5028" fmla="*/ 1900047 w 6303242"/>
                <a:gd name="connsiteY5028" fmla="*/ 1541407 h 6303163"/>
                <a:gd name="connsiteX5029" fmla="*/ 1919864 w 6303242"/>
                <a:gd name="connsiteY5029" fmla="*/ 1545413 h 6303163"/>
                <a:gd name="connsiteX5030" fmla="*/ 1963887 w 6303242"/>
                <a:gd name="connsiteY5030" fmla="*/ 1611824 h 6303163"/>
                <a:gd name="connsiteX5031" fmla="*/ 1891808 w 6303242"/>
                <a:gd name="connsiteY5031" fmla="*/ 1683888 h 6303163"/>
                <a:gd name="connsiteX5032" fmla="*/ 1819729 w 6303242"/>
                <a:gd name="connsiteY5032" fmla="*/ 1611824 h 6303163"/>
                <a:gd name="connsiteX5033" fmla="*/ 1863752 w 6303242"/>
                <a:gd name="connsiteY5033" fmla="*/ 1545413 h 6303163"/>
                <a:gd name="connsiteX5034" fmla="*/ 1881455 w 6303242"/>
                <a:gd name="connsiteY5034" fmla="*/ 1541839 h 6303163"/>
                <a:gd name="connsiteX5035" fmla="*/ 1863752 w 6303242"/>
                <a:gd name="connsiteY5035" fmla="*/ 1538262 h 6303163"/>
                <a:gd name="connsiteX5036" fmla="*/ 1819729 w 6303242"/>
                <a:gd name="connsiteY5036" fmla="*/ 1471854 h 6303163"/>
                <a:gd name="connsiteX5037" fmla="*/ 1891808 w 6303242"/>
                <a:gd name="connsiteY5037" fmla="*/ 1399777 h 6303163"/>
                <a:gd name="connsiteX5038" fmla="*/ 3711538 w 6303242"/>
                <a:gd name="connsiteY5038" fmla="*/ 1399776 h 6303163"/>
                <a:gd name="connsiteX5039" fmla="*/ 3783617 w 6303242"/>
                <a:gd name="connsiteY5039" fmla="*/ 1471854 h 6303163"/>
                <a:gd name="connsiteX5040" fmla="*/ 3711538 w 6303242"/>
                <a:gd name="connsiteY5040" fmla="*/ 1543930 h 6303163"/>
                <a:gd name="connsiteX5041" fmla="*/ 3639459 w 6303242"/>
                <a:gd name="connsiteY5041" fmla="*/ 1471854 h 6303163"/>
                <a:gd name="connsiteX5042" fmla="*/ 3711538 w 6303242"/>
                <a:gd name="connsiteY5042" fmla="*/ 1399776 h 6303163"/>
                <a:gd name="connsiteX5043" fmla="*/ 5531267 w 6303242"/>
                <a:gd name="connsiteY5043" fmla="*/ 1399776 h 6303163"/>
                <a:gd name="connsiteX5044" fmla="*/ 5603346 w 6303242"/>
                <a:gd name="connsiteY5044" fmla="*/ 1471853 h 6303163"/>
                <a:gd name="connsiteX5045" fmla="*/ 5531267 w 6303242"/>
                <a:gd name="connsiteY5045" fmla="*/ 1543930 h 6303163"/>
                <a:gd name="connsiteX5046" fmla="*/ 5459188 w 6303242"/>
                <a:gd name="connsiteY5046" fmla="*/ 1471853 h 6303163"/>
                <a:gd name="connsiteX5047" fmla="*/ 5531267 w 6303242"/>
                <a:gd name="connsiteY5047" fmla="*/ 1399776 h 6303163"/>
                <a:gd name="connsiteX5048" fmla="*/ 1121922 w 6303242"/>
                <a:gd name="connsiteY5048" fmla="*/ 1342238 h 6303163"/>
                <a:gd name="connsiteX5049" fmla="*/ 1118347 w 6303242"/>
                <a:gd name="connsiteY5049" fmla="*/ 1359942 h 6303163"/>
                <a:gd name="connsiteX5050" fmla="*/ 1092233 w 6303242"/>
                <a:gd name="connsiteY5050" fmla="*/ 1391649 h 6303163"/>
                <a:gd name="connsiteX5051" fmla="*/ 1060174 w 6303242"/>
                <a:gd name="connsiteY5051" fmla="*/ 1401441 h 6303163"/>
                <a:gd name="connsiteX5052" fmla="*/ 1079989 w 6303242"/>
                <a:gd name="connsiteY5052" fmla="*/ 1405441 h 6303163"/>
                <a:gd name="connsiteX5053" fmla="*/ 1111702 w 6303242"/>
                <a:gd name="connsiteY5053" fmla="*/ 1431558 h 6303163"/>
                <a:gd name="connsiteX5054" fmla="*/ 1121496 w 6303242"/>
                <a:gd name="connsiteY5054" fmla="*/ 1463618 h 6303163"/>
                <a:gd name="connsiteX5055" fmla="*/ 1125497 w 6303242"/>
                <a:gd name="connsiteY5055" fmla="*/ 1443799 h 6303163"/>
                <a:gd name="connsiteX5056" fmla="*/ 1163856 w 6303242"/>
                <a:gd name="connsiteY5056" fmla="*/ 1405441 h 6303163"/>
                <a:gd name="connsiteX5057" fmla="*/ 1183671 w 6303242"/>
                <a:gd name="connsiteY5057" fmla="*/ 1401441 h 6303163"/>
                <a:gd name="connsiteX5058" fmla="*/ 1151612 w 6303242"/>
                <a:gd name="connsiteY5058" fmla="*/ 1391649 h 6303163"/>
                <a:gd name="connsiteX5059" fmla="*/ 1125497 w 6303242"/>
                <a:gd name="connsiteY5059" fmla="*/ 1359942 h 6303163"/>
                <a:gd name="connsiteX5060" fmla="*/ 3571558 w 6303242"/>
                <a:gd name="connsiteY5060" fmla="*/ 1259823 h 6303163"/>
                <a:gd name="connsiteX5061" fmla="*/ 3643637 w 6303242"/>
                <a:gd name="connsiteY5061" fmla="*/ 1331890 h 6303163"/>
                <a:gd name="connsiteX5062" fmla="*/ 3571558 w 6303242"/>
                <a:gd name="connsiteY5062" fmla="*/ 1403958 h 6303163"/>
                <a:gd name="connsiteX5063" fmla="*/ 3499479 w 6303242"/>
                <a:gd name="connsiteY5063" fmla="*/ 1331890 h 6303163"/>
                <a:gd name="connsiteX5064" fmla="*/ 3571558 w 6303242"/>
                <a:gd name="connsiteY5064" fmla="*/ 1259823 h 6303163"/>
                <a:gd name="connsiteX5065" fmla="*/ 4551413 w 6303242"/>
                <a:gd name="connsiteY5065" fmla="*/ 1259823 h 6303163"/>
                <a:gd name="connsiteX5066" fmla="*/ 4617827 w 6303242"/>
                <a:gd name="connsiteY5066" fmla="*/ 1303838 h 6303163"/>
                <a:gd name="connsiteX5067" fmla="*/ 4621402 w 6303242"/>
                <a:gd name="connsiteY5067" fmla="*/ 1321542 h 6303163"/>
                <a:gd name="connsiteX5068" fmla="*/ 4624977 w 6303242"/>
                <a:gd name="connsiteY5068" fmla="*/ 1303838 h 6303163"/>
                <a:gd name="connsiteX5069" fmla="*/ 4691392 w 6303242"/>
                <a:gd name="connsiteY5069" fmla="*/ 1259823 h 6303163"/>
                <a:gd name="connsiteX5070" fmla="*/ 4763471 w 6303242"/>
                <a:gd name="connsiteY5070" fmla="*/ 1331889 h 6303163"/>
                <a:gd name="connsiteX5071" fmla="*/ 4719448 w 6303242"/>
                <a:gd name="connsiteY5071" fmla="*/ 1398293 h 6303163"/>
                <a:gd name="connsiteX5072" fmla="*/ 4701747 w 6303242"/>
                <a:gd name="connsiteY5072" fmla="*/ 1401866 h 6303163"/>
                <a:gd name="connsiteX5073" fmla="*/ 4719448 w 6303242"/>
                <a:gd name="connsiteY5073" fmla="*/ 1405440 h 6303163"/>
                <a:gd name="connsiteX5074" fmla="*/ 4751161 w 6303242"/>
                <a:gd name="connsiteY5074" fmla="*/ 1431558 h 6303163"/>
                <a:gd name="connsiteX5075" fmla="*/ 4760955 w 6303242"/>
                <a:gd name="connsiteY5075" fmla="*/ 1463618 h 6303163"/>
                <a:gd name="connsiteX5076" fmla="*/ 4764956 w 6303242"/>
                <a:gd name="connsiteY5076" fmla="*/ 1443798 h 6303163"/>
                <a:gd name="connsiteX5077" fmla="*/ 4831371 w 6303242"/>
                <a:gd name="connsiteY5077" fmla="*/ 1399776 h 6303163"/>
                <a:gd name="connsiteX5078" fmla="*/ 4903450 w 6303242"/>
                <a:gd name="connsiteY5078" fmla="*/ 1471853 h 6303163"/>
                <a:gd name="connsiteX5079" fmla="*/ 4859427 w 6303242"/>
                <a:gd name="connsiteY5079" fmla="*/ 1538262 h 6303163"/>
                <a:gd name="connsiteX5080" fmla="*/ 4841727 w 6303242"/>
                <a:gd name="connsiteY5080" fmla="*/ 1541839 h 6303163"/>
                <a:gd name="connsiteX5081" fmla="*/ 4859427 w 6303242"/>
                <a:gd name="connsiteY5081" fmla="*/ 1545412 h 6303163"/>
                <a:gd name="connsiteX5082" fmla="*/ 4891140 w 6303242"/>
                <a:gd name="connsiteY5082" fmla="*/ 1571522 h 6303163"/>
                <a:gd name="connsiteX5083" fmla="*/ 4900934 w 6303242"/>
                <a:gd name="connsiteY5083" fmla="*/ 1603591 h 6303163"/>
                <a:gd name="connsiteX5084" fmla="*/ 4904935 w 6303242"/>
                <a:gd name="connsiteY5084" fmla="*/ 1583769 h 6303163"/>
                <a:gd name="connsiteX5085" fmla="*/ 4971350 w 6303242"/>
                <a:gd name="connsiteY5085" fmla="*/ 1539749 h 6303163"/>
                <a:gd name="connsiteX5086" fmla="*/ 5043429 w 6303242"/>
                <a:gd name="connsiteY5086" fmla="*/ 1611824 h 6303163"/>
                <a:gd name="connsiteX5087" fmla="*/ 4971350 w 6303242"/>
                <a:gd name="connsiteY5087" fmla="*/ 1683888 h 6303163"/>
                <a:gd name="connsiteX5088" fmla="*/ 4904935 w 6303242"/>
                <a:gd name="connsiteY5088" fmla="*/ 1639879 h 6303163"/>
                <a:gd name="connsiteX5089" fmla="*/ 4901360 w 6303242"/>
                <a:gd name="connsiteY5089" fmla="*/ 1622179 h 6303163"/>
                <a:gd name="connsiteX5090" fmla="*/ 4897785 w 6303242"/>
                <a:gd name="connsiteY5090" fmla="*/ 1639879 h 6303163"/>
                <a:gd name="connsiteX5091" fmla="*/ 4871671 w 6303242"/>
                <a:gd name="connsiteY5091" fmla="*/ 1671580 h 6303163"/>
                <a:gd name="connsiteX5092" fmla="*/ 4839612 w 6303242"/>
                <a:gd name="connsiteY5092" fmla="*/ 1681372 h 6303163"/>
                <a:gd name="connsiteX5093" fmla="*/ 4859427 w 6303242"/>
                <a:gd name="connsiteY5093" fmla="*/ 1685371 h 6303163"/>
                <a:gd name="connsiteX5094" fmla="*/ 4903450 w 6303242"/>
                <a:gd name="connsiteY5094" fmla="*/ 1751767 h 6303163"/>
                <a:gd name="connsiteX5095" fmla="*/ 4831371 w 6303242"/>
                <a:gd name="connsiteY5095" fmla="*/ 1823843 h 6303163"/>
                <a:gd name="connsiteX5096" fmla="*/ 4759292 w 6303242"/>
                <a:gd name="connsiteY5096" fmla="*/ 1751767 h 6303163"/>
                <a:gd name="connsiteX5097" fmla="*/ 4803315 w 6303242"/>
                <a:gd name="connsiteY5097" fmla="*/ 1685371 h 6303163"/>
                <a:gd name="connsiteX5098" fmla="*/ 4821016 w 6303242"/>
                <a:gd name="connsiteY5098" fmla="*/ 1681798 h 6303163"/>
                <a:gd name="connsiteX5099" fmla="*/ 4803315 w 6303242"/>
                <a:gd name="connsiteY5099" fmla="*/ 1678227 h 6303163"/>
                <a:gd name="connsiteX5100" fmla="*/ 4759292 w 6303242"/>
                <a:gd name="connsiteY5100" fmla="*/ 1611824 h 6303163"/>
                <a:gd name="connsiteX5101" fmla="*/ 4803315 w 6303242"/>
                <a:gd name="connsiteY5101" fmla="*/ 1545412 h 6303163"/>
                <a:gd name="connsiteX5102" fmla="*/ 4823129 w 6303242"/>
                <a:gd name="connsiteY5102" fmla="*/ 1541407 h 6303163"/>
                <a:gd name="connsiteX5103" fmla="*/ 4791071 w 6303242"/>
                <a:gd name="connsiteY5103" fmla="*/ 1531623 h 6303163"/>
                <a:gd name="connsiteX5104" fmla="*/ 4764956 w 6303242"/>
                <a:gd name="connsiteY5104" fmla="*/ 1499912 h 6303163"/>
                <a:gd name="connsiteX5105" fmla="*/ 4761381 w 6303242"/>
                <a:gd name="connsiteY5105" fmla="*/ 1482204 h 6303163"/>
                <a:gd name="connsiteX5106" fmla="*/ 4757807 w 6303242"/>
                <a:gd name="connsiteY5106" fmla="*/ 1499912 h 6303163"/>
                <a:gd name="connsiteX5107" fmla="*/ 4691392 w 6303242"/>
                <a:gd name="connsiteY5107" fmla="*/ 1543930 h 6303163"/>
                <a:gd name="connsiteX5108" fmla="*/ 4619313 w 6303242"/>
                <a:gd name="connsiteY5108" fmla="*/ 1471854 h 6303163"/>
                <a:gd name="connsiteX5109" fmla="*/ 4663336 w 6303242"/>
                <a:gd name="connsiteY5109" fmla="*/ 1405440 h 6303163"/>
                <a:gd name="connsiteX5110" fmla="*/ 4683151 w 6303242"/>
                <a:gd name="connsiteY5110" fmla="*/ 1401441 h 6303163"/>
                <a:gd name="connsiteX5111" fmla="*/ 4651092 w 6303242"/>
                <a:gd name="connsiteY5111" fmla="*/ 1391648 h 6303163"/>
                <a:gd name="connsiteX5112" fmla="*/ 4624977 w 6303242"/>
                <a:gd name="connsiteY5112" fmla="*/ 1359941 h 6303163"/>
                <a:gd name="connsiteX5113" fmla="*/ 4621402 w 6303242"/>
                <a:gd name="connsiteY5113" fmla="*/ 1342237 h 6303163"/>
                <a:gd name="connsiteX5114" fmla="*/ 4617827 w 6303242"/>
                <a:gd name="connsiteY5114" fmla="*/ 1359941 h 6303163"/>
                <a:gd name="connsiteX5115" fmla="*/ 4551413 w 6303242"/>
                <a:gd name="connsiteY5115" fmla="*/ 1403958 h 6303163"/>
                <a:gd name="connsiteX5116" fmla="*/ 4479334 w 6303242"/>
                <a:gd name="connsiteY5116" fmla="*/ 1331889 h 6303163"/>
                <a:gd name="connsiteX5117" fmla="*/ 4551413 w 6303242"/>
                <a:gd name="connsiteY5117" fmla="*/ 1259823 h 6303163"/>
                <a:gd name="connsiteX5118" fmla="*/ 5111329 w 6303242"/>
                <a:gd name="connsiteY5118" fmla="*/ 1259822 h 6303163"/>
                <a:gd name="connsiteX5119" fmla="*/ 5183408 w 6303242"/>
                <a:gd name="connsiteY5119" fmla="*/ 1331889 h 6303163"/>
                <a:gd name="connsiteX5120" fmla="*/ 5139385 w 6303242"/>
                <a:gd name="connsiteY5120" fmla="*/ 1398293 h 6303163"/>
                <a:gd name="connsiteX5121" fmla="*/ 5121683 w 6303242"/>
                <a:gd name="connsiteY5121" fmla="*/ 1401866 h 6303163"/>
                <a:gd name="connsiteX5122" fmla="*/ 5139385 w 6303242"/>
                <a:gd name="connsiteY5122" fmla="*/ 1405440 h 6303163"/>
                <a:gd name="connsiteX5123" fmla="*/ 5183408 w 6303242"/>
                <a:gd name="connsiteY5123" fmla="*/ 1471853 h 6303163"/>
                <a:gd name="connsiteX5124" fmla="*/ 5111329 w 6303242"/>
                <a:gd name="connsiteY5124" fmla="*/ 1543930 h 6303163"/>
                <a:gd name="connsiteX5125" fmla="*/ 5039250 w 6303242"/>
                <a:gd name="connsiteY5125" fmla="*/ 1471853 h 6303163"/>
                <a:gd name="connsiteX5126" fmla="*/ 5083273 w 6303242"/>
                <a:gd name="connsiteY5126" fmla="*/ 1405440 h 6303163"/>
                <a:gd name="connsiteX5127" fmla="*/ 5103089 w 6303242"/>
                <a:gd name="connsiteY5127" fmla="*/ 1401441 h 6303163"/>
                <a:gd name="connsiteX5128" fmla="*/ 5071029 w 6303242"/>
                <a:gd name="connsiteY5128" fmla="*/ 1391648 h 6303163"/>
                <a:gd name="connsiteX5129" fmla="*/ 5044914 w 6303242"/>
                <a:gd name="connsiteY5129" fmla="*/ 1359941 h 6303163"/>
                <a:gd name="connsiteX5130" fmla="*/ 5041339 w 6303242"/>
                <a:gd name="connsiteY5130" fmla="*/ 1342237 h 6303163"/>
                <a:gd name="connsiteX5131" fmla="*/ 5037764 w 6303242"/>
                <a:gd name="connsiteY5131" fmla="*/ 1359941 h 6303163"/>
                <a:gd name="connsiteX5132" fmla="*/ 4971350 w 6303242"/>
                <a:gd name="connsiteY5132" fmla="*/ 1403957 h 6303163"/>
                <a:gd name="connsiteX5133" fmla="*/ 4899271 w 6303242"/>
                <a:gd name="connsiteY5133" fmla="*/ 1331889 h 6303163"/>
                <a:gd name="connsiteX5134" fmla="*/ 4971350 w 6303242"/>
                <a:gd name="connsiteY5134" fmla="*/ 1259823 h 6303163"/>
                <a:gd name="connsiteX5135" fmla="*/ 5037764 w 6303242"/>
                <a:gd name="connsiteY5135" fmla="*/ 1303837 h 6303163"/>
                <a:gd name="connsiteX5136" fmla="*/ 5041339 w 6303242"/>
                <a:gd name="connsiteY5136" fmla="*/ 1321542 h 6303163"/>
                <a:gd name="connsiteX5137" fmla="*/ 5044914 w 6303242"/>
                <a:gd name="connsiteY5137" fmla="*/ 1303837 h 6303163"/>
                <a:gd name="connsiteX5138" fmla="*/ 5111329 w 6303242"/>
                <a:gd name="connsiteY5138" fmla="*/ 1259822 h 6303163"/>
                <a:gd name="connsiteX5139" fmla="*/ 2241756 w 6303242"/>
                <a:gd name="connsiteY5139" fmla="*/ 1202273 h 6303163"/>
                <a:gd name="connsiteX5140" fmla="*/ 2238182 w 6303242"/>
                <a:gd name="connsiteY5140" fmla="*/ 1219986 h 6303163"/>
                <a:gd name="connsiteX5141" fmla="*/ 2212067 w 6303242"/>
                <a:gd name="connsiteY5141" fmla="*/ 1251694 h 6303163"/>
                <a:gd name="connsiteX5142" fmla="*/ 2180007 w 6303242"/>
                <a:gd name="connsiteY5142" fmla="*/ 1261487 h 6303163"/>
                <a:gd name="connsiteX5143" fmla="*/ 2199823 w 6303242"/>
                <a:gd name="connsiteY5143" fmla="*/ 1265487 h 6303163"/>
                <a:gd name="connsiteX5144" fmla="*/ 2231536 w 6303242"/>
                <a:gd name="connsiteY5144" fmla="*/ 1291597 h 6303163"/>
                <a:gd name="connsiteX5145" fmla="*/ 2241330 w 6303242"/>
                <a:gd name="connsiteY5145" fmla="*/ 1323655 h 6303163"/>
                <a:gd name="connsiteX5146" fmla="*/ 2245331 w 6303242"/>
                <a:gd name="connsiteY5146" fmla="*/ 1303839 h 6303163"/>
                <a:gd name="connsiteX5147" fmla="*/ 2283690 w 6303242"/>
                <a:gd name="connsiteY5147" fmla="*/ 1265487 h 6303163"/>
                <a:gd name="connsiteX5148" fmla="*/ 2303506 w 6303242"/>
                <a:gd name="connsiteY5148" fmla="*/ 1261487 h 6303163"/>
                <a:gd name="connsiteX5149" fmla="*/ 2271446 w 6303242"/>
                <a:gd name="connsiteY5149" fmla="*/ 1251694 h 6303163"/>
                <a:gd name="connsiteX5150" fmla="*/ 2245331 w 6303242"/>
                <a:gd name="connsiteY5150" fmla="*/ 1219986 h 6303163"/>
                <a:gd name="connsiteX5151" fmla="*/ 6161174 w 6303242"/>
                <a:gd name="connsiteY5151" fmla="*/ 1202269 h 6303163"/>
                <a:gd name="connsiteX5152" fmla="*/ 6157599 w 6303242"/>
                <a:gd name="connsiteY5152" fmla="*/ 1219985 h 6303163"/>
                <a:gd name="connsiteX5153" fmla="*/ 6131484 w 6303242"/>
                <a:gd name="connsiteY5153" fmla="*/ 1251692 h 6303163"/>
                <a:gd name="connsiteX5154" fmla="*/ 6099424 w 6303242"/>
                <a:gd name="connsiteY5154" fmla="*/ 1261485 h 6303163"/>
                <a:gd name="connsiteX5155" fmla="*/ 6119240 w 6303242"/>
                <a:gd name="connsiteY5155" fmla="*/ 1265485 h 6303163"/>
                <a:gd name="connsiteX5156" fmla="*/ 6150953 w 6303242"/>
                <a:gd name="connsiteY5156" fmla="*/ 1291596 h 6303163"/>
                <a:gd name="connsiteX5157" fmla="*/ 6160747 w 6303242"/>
                <a:gd name="connsiteY5157" fmla="*/ 1323653 h 6303163"/>
                <a:gd name="connsiteX5158" fmla="*/ 6164748 w 6303242"/>
                <a:gd name="connsiteY5158" fmla="*/ 1303837 h 6303163"/>
                <a:gd name="connsiteX5159" fmla="*/ 6203107 w 6303242"/>
                <a:gd name="connsiteY5159" fmla="*/ 1265485 h 6303163"/>
                <a:gd name="connsiteX5160" fmla="*/ 6222923 w 6303242"/>
                <a:gd name="connsiteY5160" fmla="*/ 1261485 h 6303163"/>
                <a:gd name="connsiteX5161" fmla="*/ 6190863 w 6303242"/>
                <a:gd name="connsiteY5161" fmla="*/ 1251692 h 6303163"/>
                <a:gd name="connsiteX5162" fmla="*/ 6164748 w 6303242"/>
                <a:gd name="connsiteY5162" fmla="*/ 1219985 h 6303163"/>
                <a:gd name="connsiteX5163" fmla="*/ 2381735 w 6303242"/>
                <a:gd name="connsiteY5163" fmla="*/ 1202269 h 6303163"/>
                <a:gd name="connsiteX5164" fmla="*/ 2378160 w 6303242"/>
                <a:gd name="connsiteY5164" fmla="*/ 1219986 h 6303163"/>
                <a:gd name="connsiteX5165" fmla="*/ 2352046 w 6303242"/>
                <a:gd name="connsiteY5165" fmla="*/ 1251694 h 6303163"/>
                <a:gd name="connsiteX5166" fmla="*/ 2319986 w 6303242"/>
                <a:gd name="connsiteY5166" fmla="*/ 1261487 h 6303163"/>
                <a:gd name="connsiteX5167" fmla="*/ 2339802 w 6303242"/>
                <a:gd name="connsiteY5167" fmla="*/ 1265487 h 6303163"/>
                <a:gd name="connsiteX5168" fmla="*/ 2371515 w 6303242"/>
                <a:gd name="connsiteY5168" fmla="*/ 1291597 h 6303163"/>
                <a:gd name="connsiteX5169" fmla="*/ 2381309 w 6303242"/>
                <a:gd name="connsiteY5169" fmla="*/ 1323655 h 6303163"/>
                <a:gd name="connsiteX5170" fmla="*/ 2385310 w 6303242"/>
                <a:gd name="connsiteY5170" fmla="*/ 1303839 h 6303163"/>
                <a:gd name="connsiteX5171" fmla="*/ 2423669 w 6303242"/>
                <a:gd name="connsiteY5171" fmla="*/ 1265487 h 6303163"/>
                <a:gd name="connsiteX5172" fmla="*/ 2443484 w 6303242"/>
                <a:gd name="connsiteY5172" fmla="*/ 1261487 h 6303163"/>
                <a:gd name="connsiteX5173" fmla="*/ 2411425 w 6303242"/>
                <a:gd name="connsiteY5173" fmla="*/ 1251694 h 6303163"/>
                <a:gd name="connsiteX5174" fmla="*/ 2385310 w 6303242"/>
                <a:gd name="connsiteY5174" fmla="*/ 1219986 h 6303163"/>
                <a:gd name="connsiteX5175" fmla="*/ 911954 w 6303242"/>
                <a:gd name="connsiteY5175" fmla="*/ 1119841 h 6303163"/>
                <a:gd name="connsiteX5176" fmla="*/ 984033 w 6303242"/>
                <a:gd name="connsiteY5176" fmla="*/ 1191924 h 6303163"/>
                <a:gd name="connsiteX5177" fmla="*/ 911954 w 6303242"/>
                <a:gd name="connsiteY5177" fmla="*/ 1264004 h 6303163"/>
                <a:gd name="connsiteX5178" fmla="*/ 839875 w 6303242"/>
                <a:gd name="connsiteY5178" fmla="*/ 1191924 h 6303163"/>
                <a:gd name="connsiteX5179" fmla="*/ 911954 w 6303242"/>
                <a:gd name="connsiteY5179" fmla="*/ 1119841 h 6303163"/>
                <a:gd name="connsiteX5180" fmla="*/ 631996 w 6303242"/>
                <a:gd name="connsiteY5180" fmla="*/ 1119841 h 6303163"/>
                <a:gd name="connsiteX5181" fmla="*/ 704075 w 6303242"/>
                <a:gd name="connsiteY5181" fmla="*/ 1191924 h 6303163"/>
                <a:gd name="connsiteX5182" fmla="*/ 660052 w 6303242"/>
                <a:gd name="connsiteY5182" fmla="*/ 1258340 h 6303163"/>
                <a:gd name="connsiteX5183" fmla="*/ 642350 w 6303242"/>
                <a:gd name="connsiteY5183" fmla="*/ 1261915 h 6303163"/>
                <a:gd name="connsiteX5184" fmla="*/ 660052 w 6303242"/>
                <a:gd name="connsiteY5184" fmla="*/ 1265488 h 6303163"/>
                <a:gd name="connsiteX5185" fmla="*/ 691765 w 6303242"/>
                <a:gd name="connsiteY5185" fmla="*/ 1291598 h 6303163"/>
                <a:gd name="connsiteX5186" fmla="*/ 701559 w 6303242"/>
                <a:gd name="connsiteY5186" fmla="*/ 1323655 h 6303163"/>
                <a:gd name="connsiteX5187" fmla="*/ 705560 w 6303242"/>
                <a:gd name="connsiteY5187" fmla="*/ 1303839 h 6303163"/>
                <a:gd name="connsiteX5188" fmla="*/ 771975 w 6303242"/>
                <a:gd name="connsiteY5188" fmla="*/ 1259824 h 6303163"/>
                <a:gd name="connsiteX5189" fmla="*/ 844054 w 6303242"/>
                <a:gd name="connsiteY5189" fmla="*/ 1331891 h 6303163"/>
                <a:gd name="connsiteX5190" fmla="*/ 771975 w 6303242"/>
                <a:gd name="connsiteY5190" fmla="*/ 1403958 h 6303163"/>
                <a:gd name="connsiteX5191" fmla="*/ 705560 w 6303242"/>
                <a:gd name="connsiteY5191" fmla="*/ 1359943 h 6303163"/>
                <a:gd name="connsiteX5192" fmla="*/ 701985 w 6303242"/>
                <a:gd name="connsiteY5192" fmla="*/ 1342239 h 6303163"/>
                <a:gd name="connsiteX5193" fmla="*/ 698410 w 6303242"/>
                <a:gd name="connsiteY5193" fmla="*/ 1359943 h 6303163"/>
                <a:gd name="connsiteX5194" fmla="*/ 631996 w 6303242"/>
                <a:gd name="connsiteY5194" fmla="*/ 1403958 h 6303163"/>
                <a:gd name="connsiteX5195" fmla="*/ 559917 w 6303242"/>
                <a:gd name="connsiteY5195" fmla="*/ 1331891 h 6303163"/>
                <a:gd name="connsiteX5196" fmla="*/ 603940 w 6303242"/>
                <a:gd name="connsiteY5196" fmla="*/ 1265488 h 6303163"/>
                <a:gd name="connsiteX5197" fmla="*/ 623755 w 6303242"/>
                <a:gd name="connsiteY5197" fmla="*/ 1261488 h 6303163"/>
                <a:gd name="connsiteX5198" fmla="*/ 591696 w 6303242"/>
                <a:gd name="connsiteY5198" fmla="*/ 1251695 h 6303163"/>
                <a:gd name="connsiteX5199" fmla="*/ 565581 w 6303242"/>
                <a:gd name="connsiteY5199" fmla="*/ 1219986 h 6303163"/>
                <a:gd name="connsiteX5200" fmla="*/ 562006 w 6303242"/>
                <a:gd name="connsiteY5200" fmla="*/ 1202269 h 6303163"/>
                <a:gd name="connsiteX5201" fmla="*/ 558431 w 6303242"/>
                <a:gd name="connsiteY5201" fmla="*/ 1219986 h 6303163"/>
                <a:gd name="connsiteX5202" fmla="*/ 492016 w 6303242"/>
                <a:gd name="connsiteY5202" fmla="*/ 1264005 h 6303163"/>
                <a:gd name="connsiteX5203" fmla="*/ 425601 w 6303242"/>
                <a:gd name="connsiteY5203" fmla="*/ 1219986 h 6303163"/>
                <a:gd name="connsiteX5204" fmla="*/ 422026 w 6303242"/>
                <a:gd name="connsiteY5204" fmla="*/ 1202273 h 6303163"/>
                <a:gd name="connsiteX5205" fmla="*/ 418452 w 6303242"/>
                <a:gd name="connsiteY5205" fmla="*/ 1219986 h 6303163"/>
                <a:gd name="connsiteX5206" fmla="*/ 392337 w 6303242"/>
                <a:gd name="connsiteY5206" fmla="*/ 1251695 h 6303163"/>
                <a:gd name="connsiteX5207" fmla="*/ 360277 w 6303242"/>
                <a:gd name="connsiteY5207" fmla="*/ 1261488 h 6303163"/>
                <a:gd name="connsiteX5208" fmla="*/ 380093 w 6303242"/>
                <a:gd name="connsiteY5208" fmla="*/ 1265488 h 6303163"/>
                <a:gd name="connsiteX5209" fmla="*/ 424116 w 6303242"/>
                <a:gd name="connsiteY5209" fmla="*/ 1331891 h 6303163"/>
                <a:gd name="connsiteX5210" fmla="*/ 352037 w 6303242"/>
                <a:gd name="connsiteY5210" fmla="*/ 1403958 h 6303163"/>
                <a:gd name="connsiteX5211" fmla="*/ 279958 w 6303242"/>
                <a:gd name="connsiteY5211" fmla="*/ 1331891 h 6303163"/>
                <a:gd name="connsiteX5212" fmla="*/ 323981 w 6303242"/>
                <a:gd name="connsiteY5212" fmla="*/ 1265488 h 6303163"/>
                <a:gd name="connsiteX5213" fmla="*/ 341683 w 6303242"/>
                <a:gd name="connsiteY5213" fmla="*/ 1261915 h 6303163"/>
                <a:gd name="connsiteX5214" fmla="*/ 323981 w 6303242"/>
                <a:gd name="connsiteY5214" fmla="*/ 1258340 h 6303163"/>
                <a:gd name="connsiteX5215" fmla="*/ 279958 w 6303242"/>
                <a:gd name="connsiteY5215" fmla="*/ 1191924 h 6303163"/>
                <a:gd name="connsiteX5216" fmla="*/ 352037 w 6303242"/>
                <a:gd name="connsiteY5216" fmla="*/ 1119841 h 6303163"/>
                <a:gd name="connsiteX5217" fmla="*/ 418452 w 6303242"/>
                <a:gd name="connsiteY5217" fmla="*/ 1163859 h 6303163"/>
                <a:gd name="connsiteX5218" fmla="*/ 422026 w 6303242"/>
                <a:gd name="connsiteY5218" fmla="*/ 1181571 h 6303163"/>
                <a:gd name="connsiteX5219" fmla="*/ 425601 w 6303242"/>
                <a:gd name="connsiteY5219" fmla="*/ 1163859 h 6303163"/>
                <a:gd name="connsiteX5220" fmla="*/ 492016 w 6303242"/>
                <a:gd name="connsiteY5220" fmla="*/ 1119841 h 6303163"/>
                <a:gd name="connsiteX5221" fmla="*/ 558431 w 6303242"/>
                <a:gd name="connsiteY5221" fmla="*/ 1163859 h 6303163"/>
                <a:gd name="connsiteX5222" fmla="*/ 562006 w 6303242"/>
                <a:gd name="connsiteY5222" fmla="*/ 1181574 h 6303163"/>
                <a:gd name="connsiteX5223" fmla="*/ 565581 w 6303242"/>
                <a:gd name="connsiteY5223" fmla="*/ 1163859 h 6303163"/>
                <a:gd name="connsiteX5224" fmla="*/ 631996 w 6303242"/>
                <a:gd name="connsiteY5224" fmla="*/ 1119841 h 6303163"/>
                <a:gd name="connsiteX5225" fmla="*/ 4411434 w 6303242"/>
                <a:gd name="connsiteY5225" fmla="*/ 1119839 h 6303163"/>
                <a:gd name="connsiteX5226" fmla="*/ 4483513 w 6303242"/>
                <a:gd name="connsiteY5226" fmla="*/ 1191922 h 6303163"/>
                <a:gd name="connsiteX5227" fmla="*/ 4411434 w 6303242"/>
                <a:gd name="connsiteY5227" fmla="*/ 1264003 h 6303163"/>
                <a:gd name="connsiteX5228" fmla="*/ 4339355 w 6303242"/>
                <a:gd name="connsiteY5228" fmla="*/ 1191922 h 6303163"/>
                <a:gd name="connsiteX5229" fmla="*/ 4411434 w 6303242"/>
                <a:gd name="connsiteY5229" fmla="*/ 1119839 h 6303163"/>
                <a:gd name="connsiteX5230" fmla="*/ 5391288 w 6303242"/>
                <a:gd name="connsiteY5230" fmla="*/ 1119839 h 6303163"/>
                <a:gd name="connsiteX5231" fmla="*/ 5457703 w 6303242"/>
                <a:gd name="connsiteY5231" fmla="*/ 1163857 h 6303163"/>
                <a:gd name="connsiteX5232" fmla="*/ 5461277 w 6303242"/>
                <a:gd name="connsiteY5232" fmla="*/ 1181569 h 6303163"/>
                <a:gd name="connsiteX5233" fmla="*/ 5464852 w 6303242"/>
                <a:gd name="connsiteY5233" fmla="*/ 1163857 h 6303163"/>
                <a:gd name="connsiteX5234" fmla="*/ 5531267 w 6303242"/>
                <a:gd name="connsiteY5234" fmla="*/ 1119839 h 6303163"/>
                <a:gd name="connsiteX5235" fmla="*/ 5603346 w 6303242"/>
                <a:gd name="connsiteY5235" fmla="*/ 1191922 h 6303163"/>
                <a:gd name="connsiteX5236" fmla="*/ 5531267 w 6303242"/>
                <a:gd name="connsiteY5236" fmla="*/ 1264002 h 6303163"/>
                <a:gd name="connsiteX5237" fmla="*/ 5464852 w 6303242"/>
                <a:gd name="connsiteY5237" fmla="*/ 1219985 h 6303163"/>
                <a:gd name="connsiteX5238" fmla="*/ 5461277 w 6303242"/>
                <a:gd name="connsiteY5238" fmla="*/ 1202269 h 6303163"/>
                <a:gd name="connsiteX5239" fmla="*/ 5457703 w 6303242"/>
                <a:gd name="connsiteY5239" fmla="*/ 1219985 h 6303163"/>
                <a:gd name="connsiteX5240" fmla="*/ 5391288 w 6303242"/>
                <a:gd name="connsiteY5240" fmla="*/ 1264002 h 6303163"/>
                <a:gd name="connsiteX5241" fmla="*/ 5324873 w 6303242"/>
                <a:gd name="connsiteY5241" fmla="*/ 1219985 h 6303163"/>
                <a:gd name="connsiteX5242" fmla="*/ 5321298 w 6303242"/>
                <a:gd name="connsiteY5242" fmla="*/ 1202269 h 6303163"/>
                <a:gd name="connsiteX5243" fmla="*/ 5317724 w 6303242"/>
                <a:gd name="connsiteY5243" fmla="*/ 1219985 h 6303163"/>
                <a:gd name="connsiteX5244" fmla="*/ 5251309 w 6303242"/>
                <a:gd name="connsiteY5244" fmla="*/ 1264002 h 6303163"/>
                <a:gd name="connsiteX5245" fmla="*/ 5179230 w 6303242"/>
                <a:gd name="connsiteY5245" fmla="*/ 1191922 h 6303163"/>
                <a:gd name="connsiteX5246" fmla="*/ 5251309 w 6303242"/>
                <a:gd name="connsiteY5246" fmla="*/ 1119839 h 6303163"/>
                <a:gd name="connsiteX5247" fmla="*/ 5317724 w 6303242"/>
                <a:gd name="connsiteY5247" fmla="*/ 1163857 h 6303163"/>
                <a:gd name="connsiteX5248" fmla="*/ 5321298 w 6303242"/>
                <a:gd name="connsiteY5248" fmla="*/ 1181569 h 6303163"/>
                <a:gd name="connsiteX5249" fmla="*/ 5324873 w 6303242"/>
                <a:gd name="connsiteY5249" fmla="*/ 1163857 h 6303163"/>
                <a:gd name="connsiteX5250" fmla="*/ 5391288 w 6303242"/>
                <a:gd name="connsiteY5250" fmla="*/ 1119839 h 6303163"/>
                <a:gd name="connsiteX5251" fmla="*/ 6091184 w 6303242"/>
                <a:gd name="connsiteY5251" fmla="*/ 1119838 h 6303163"/>
                <a:gd name="connsiteX5252" fmla="*/ 6157599 w 6303242"/>
                <a:gd name="connsiteY5252" fmla="*/ 1163856 h 6303163"/>
                <a:gd name="connsiteX5253" fmla="*/ 6161174 w 6303242"/>
                <a:gd name="connsiteY5253" fmla="*/ 1181569 h 6303163"/>
                <a:gd name="connsiteX5254" fmla="*/ 6164748 w 6303242"/>
                <a:gd name="connsiteY5254" fmla="*/ 1163856 h 6303163"/>
                <a:gd name="connsiteX5255" fmla="*/ 6231163 w 6303242"/>
                <a:gd name="connsiteY5255" fmla="*/ 1119838 h 6303163"/>
                <a:gd name="connsiteX5256" fmla="*/ 6303242 w 6303242"/>
                <a:gd name="connsiteY5256" fmla="*/ 1191922 h 6303163"/>
                <a:gd name="connsiteX5257" fmla="*/ 6259219 w 6303242"/>
                <a:gd name="connsiteY5257" fmla="*/ 1258336 h 6303163"/>
                <a:gd name="connsiteX5258" fmla="*/ 6241517 w 6303242"/>
                <a:gd name="connsiteY5258" fmla="*/ 1261912 h 6303163"/>
                <a:gd name="connsiteX5259" fmla="*/ 6259219 w 6303242"/>
                <a:gd name="connsiteY5259" fmla="*/ 1265485 h 6303163"/>
                <a:gd name="connsiteX5260" fmla="*/ 6303242 w 6303242"/>
                <a:gd name="connsiteY5260" fmla="*/ 1331889 h 6303163"/>
                <a:gd name="connsiteX5261" fmla="*/ 6231163 w 6303242"/>
                <a:gd name="connsiteY5261" fmla="*/ 1403957 h 6303163"/>
                <a:gd name="connsiteX5262" fmla="*/ 6164748 w 6303242"/>
                <a:gd name="connsiteY5262" fmla="*/ 1359941 h 6303163"/>
                <a:gd name="connsiteX5263" fmla="*/ 6161174 w 6303242"/>
                <a:gd name="connsiteY5263" fmla="*/ 1342236 h 6303163"/>
                <a:gd name="connsiteX5264" fmla="*/ 6157599 w 6303242"/>
                <a:gd name="connsiteY5264" fmla="*/ 1359941 h 6303163"/>
                <a:gd name="connsiteX5265" fmla="*/ 6131484 w 6303242"/>
                <a:gd name="connsiteY5265" fmla="*/ 1391648 h 6303163"/>
                <a:gd name="connsiteX5266" fmla="*/ 6099424 w 6303242"/>
                <a:gd name="connsiteY5266" fmla="*/ 1401441 h 6303163"/>
                <a:gd name="connsiteX5267" fmla="*/ 6119240 w 6303242"/>
                <a:gd name="connsiteY5267" fmla="*/ 1405440 h 6303163"/>
                <a:gd name="connsiteX5268" fmla="*/ 6163263 w 6303242"/>
                <a:gd name="connsiteY5268" fmla="*/ 1471853 h 6303163"/>
                <a:gd name="connsiteX5269" fmla="*/ 6119240 w 6303242"/>
                <a:gd name="connsiteY5269" fmla="*/ 1538262 h 6303163"/>
                <a:gd name="connsiteX5270" fmla="*/ 6101540 w 6303242"/>
                <a:gd name="connsiteY5270" fmla="*/ 1541839 h 6303163"/>
                <a:gd name="connsiteX5271" fmla="*/ 6119240 w 6303242"/>
                <a:gd name="connsiteY5271" fmla="*/ 1545412 h 6303163"/>
                <a:gd name="connsiteX5272" fmla="*/ 6163263 w 6303242"/>
                <a:gd name="connsiteY5272" fmla="*/ 1611824 h 6303163"/>
                <a:gd name="connsiteX5273" fmla="*/ 6119240 w 6303242"/>
                <a:gd name="connsiteY5273" fmla="*/ 1678227 h 6303163"/>
                <a:gd name="connsiteX5274" fmla="*/ 6101540 w 6303242"/>
                <a:gd name="connsiteY5274" fmla="*/ 1681798 h 6303163"/>
                <a:gd name="connsiteX5275" fmla="*/ 6119240 w 6303242"/>
                <a:gd name="connsiteY5275" fmla="*/ 1685371 h 6303163"/>
                <a:gd name="connsiteX5276" fmla="*/ 6163263 w 6303242"/>
                <a:gd name="connsiteY5276" fmla="*/ 1751767 h 6303163"/>
                <a:gd name="connsiteX5277" fmla="*/ 6119240 w 6303242"/>
                <a:gd name="connsiteY5277" fmla="*/ 1818176 h 6303163"/>
                <a:gd name="connsiteX5278" fmla="*/ 6101534 w 6303242"/>
                <a:gd name="connsiteY5278" fmla="*/ 1821752 h 6303163"/>
                <a:gd name="connsiteX5279" fmla="*/ 6119240 w 6303242"/>
                <a:gd name="connsiteY5279" fmla="*/ 1825328 h 6303163"/>
                <a:gd name="connsiteX5280" fmla="*/ 6150953 w 6303242"/>
                <a:gd name="connsiteY5280" fmla="*/ 1851450 h 6303163"/>
                <a:gd name="connsiteX5281" fmla="*/ 6160747 w 6303242"/>
                <a:gd name="connsiteY5281" fmla="*/ 1883521 h 6303163"/>
                <a:gd name="connsiteX5282" fmla="*/ 6164748 w 6303242"/>
                <a:gd name="connsiteY5282" fmla="*/ 1863697 h 6303163"/>
                <a:gd name="connsiteX5283" fmla="*/ 6231163 w 6303242"/>
                <a:gd name="connsiteY5283" fmla="*/ 1819662 h 6303163"/>
                <a:gd name="connsiteX5284" fmla="*/ 6303242 w 6303242"/>
                <a:gd name="connsiteY5284" fmla="*/ 1891757 h 6303163"/>
                <a:gd name="connsiteX5285" fmla="*/ 6231163 w 6303242"/>
                <a:gd name="connsiteY5285" fmla="*/ 1963830 h 6303163"/>
                <a:gd name="connsiteX5286" fmla="*/ 6164748 w 6303242"/>
                <a:gd name="connsiteY5286" fmla="*/ 1919814 h 6303163"/>
                <a:gd name="connsiteX5287" fmla="*/ 6161174 w 6303242"/>
                <a:gd name="connsiteY5287" fmla="*/ 1902105 h 6303163"/>
                <a:gd name="connsiteX5288" fmla="*/ 6157599 w 6303242"/>
                <a:gd name="connsiteY5288" fmla="*/ 1919814 h 6303163"/>
                <a:gd name="connsiteX5289" fmla="*/ 6131484 w 6303242"/>
                <a:gd name="connsiteY5289" fmla="*/ 1951524 h 6303163"/>
                <a:gd name="connsiteX5290" fmla="*/ 6099424 w 6303242"/>
                <a:gd name="connsiteY5290" fmla="*/ 1961316 h 6303163"/>
                <a:gd name="connsiteX5291" fmla="*/ 6119240 w 6303242"/>
                <a:gd name="connsiteY5291" fmla="*/ 1965314 h 6303163"/>
                <a:gd name="connsiteX5292" fmla="*/ 6163263 w 6303242"/>
                <a:gd name="connsiteY5292" fmla="*/ 2031741 h 6303163"/>
                <a:gd name="connsiteX5293" fmla="*/ 6091184 w 6303242"/>
                <a:gd name="connsiteY5293" fmla="*/ 2103809 h 6303163"/>
                <a:gd name="connsiteX5294" fmla="*/ 6024769 w 6303242"/>
                <a:gd name="connsiteY5294" fmla="*/ 2059790 h 6303163"/>
                <a:gd name="connsiteX5295" fmla="*/ 6021195 w 6303242"/>
                <a:gd name="connsiteY5295" fmla="*/ 2042085 h 6303163"/>
                <a:gd name="connsiteX5296" fmla="*/ 6017620 w 6303242"/>
                <a:gd name="connsiteY5296" fmla="*/ 2059790 h 6303163"/>
                <a:gd name="connsiteX5297" fmla="*/ 5991505 w 6303242"/>
                <a:gd name="connsiteY5297" fmla="*/ 2091500 h 6303163"/>
                <a:gd name="connsiteX5298" fmla="*/ 5959443 w 6303242"/>
                <a:gd name="connsiteY5298" fmla="*/ 2101294 h 6303163"/>
                <a:gd name="connsiteX5299" fmla="*/ 5979261 w 6303242"/>
                <a:gd name="connsiteY5299" fmla="*/ 2105295 h 6303163"/>
                <a:gd name="connsiteX5300" fmla="*/ 6023284 w 6303242"/>
                <a:gd name="connsiteY5300" fmla="*/ 2171710 h 6303163"/>
                <a:gd name="connsiteX5301" fmla="*/ 5951205 w 6303242"/>
                <a:gd name="connsiteY5301" fmla="*/ 2243788 h 6303163"/>
                <a:gd name="connsiteX5302" fmla="*/ 5884790 w 6303242"/>
                <a:gd name="connsiteY5302" fmla="*/ 2199766 h 6303163"/>
                <a:gd name="connsiteX5303" fmla="*/ 5881215 w 6303242"/>
                <a:gd name="connsiteY5303" fmla="*/ 2182054 h 6303163"/>
                <a:gd name="connsiteX5304" fmla="*/ 5877640 w 6303242"/>
                <a:gd name="connsiteY5304" fmla="*/ 2199766 h 6303163"/>
                <a:gd name="connsiteX5305" fmla="*/ 5851525 w 6303242"/>
                <a:gd name="connsiteY5305" fmla="*/ 2231477 h 6303163"/>
                <a:gd name="connsiteX5306" fmla="*/ 5819463 w 6303242"/>
                <a:gd name="connsiteY5306" fmla="*/ 2241268 h 6303163"/>
                <a:gd name="connsiteX5307" fmla="*/ 5839281 w 6303242"/>
                <a:gd name="connsiteY5307" fmla="*/ 2245272 h 6303163"/>
                <a:gd name="connsiteX5308" fmla="*/ 5883304 w 6303242"/>
                <a:gd name="connsiteY5308" fmla="*/ 2311688 h 6303163"/>
                <a:gd name="connsiteX5309" fmla="*/ 5811225 w 6303242"/>
                <a:gd name="connsiteY5309" fmla="*/ 2383772 h 6303163"/>
                <a:gd name="connsiteX5310" fmla="*/ 5739146 w 6303242"/>
                <a:gd name="connsiteY5310" fmla="*/ 2311688 h 6303163"/>
                <a:gd name="connsiteX5311" fmla="*/ 5783169 w 6303242"/>
                <a:gd name="connsiteY5311" fmla="*/ 2245272 h 6303163"/>
                <a:gd name="connsiteX5312" fmla="*/ 5802987 w 6303242"/>
                <a:gd name="connsiteY5312" fmla="*/ 2241268 h 6303163"/>
                <a:gd name="connsiteX5313" fmla="*/ 5770925 w 6303242"/>
                <a:gd name="connsiteY5313" fmla="*/ 2231477 h 6303163"/>
                <a:gd name="connsiteX5314" fmla="*/ 5744810 w 6303242"/>
                <a:gd name="connsiteY5314" fmla="*/ 2199766 h 6303163"/>
                <a:gd name="connsiteX5315" fmla="*/ 5741235 w 6303242"/>
                <a:gd name="connsiteY5315" fmla="*/ 2182055 h 6303163"/>
                <a:gd name="connsiteX5316" fmla="*/ 5737661 w 6303242"/>
                <a:gd name="connsiteY5316" fmla="*/ 2199766 h 6303163"/>
                <a:gd name="connsiteX5317" fmla="*/ 5671246 w 6303242"/>
                <a:gd name="connsiteY5317" fmla="*/ 2243788 h 6303163"/>
                <a:gd name="connsiteX5318" fmla="*/ 5604831 w 6303242"/>
                <a:gd name="connsiteY5318" fmla="*/ 2199766 h 6303163"/>
                <a:gd name="connsiteX5319" fmla="*/ 5601256 w 6303242"/>
                <a:gd name="connsiteY5319" fmla="*/ 2182055 h 6303163"/>
                <a:gd name="connsiteX5320" fmla="*/ 5597681 w 6303242"/>
                <a:gd name="connsiteY5320" fmla="*/ 2199766 h 6303163"/>
                <a:gd name="connsiteX5321" fmla="*/ 5531267 w 6303242"/>
                <a:gd name="connsiteY5321" fmla="*/ 2243788 h 6303163"/>
                <a:gd name="connsiteX5322" fmla="*/ 5464852 w 6303242"/>
                <a:gd name="connsiteY5322" fmla="*/ 2199766 h 6303163"/>
                <a:gd name="connsiteX5323" fmla="*/ 5461277 w 6303242"/>
                <a:gd name="connsiteY5323" fmla="*/ 2182055 h 6303163"/>
                <a:gd name="connsiteX5324" fmla="*/ 5457703 w 6303242"/>
                <a:gd name="connsiteY5324" fmla="*/ 2199766 h 6303163"/>
                <a:gd name="connsiteX5325" fmla="*/ 5431588 w 6303242"/>
                <a:gd name="connsiteY5325" fmla="*/ 2231480 h 6303163"/>
                <a:gd name="connsiteX5326" fmla="*/ 5399526 w 6303242"/>
                <a:gd name="connsiteY5326" fmla="*/ 2241268 h 6303163"/>
                <a:gd name="connsiteX5327" fmla="*/ 5419344 w 6303242"/>
                <a:gd name="connsiteY5327" fmla="*/ 2245272 h 6303163"/>
                <a:gd name="connsiteX5328" fmla="*/ 5463367 w 6303242"/>
                <a:gd name="connsiteY5328" fmla="*/ 2311688 h 6303163"/>
                <a:gd name="connsiteX5329" fmla="*/ 5391288 w 6303242"/>
                <a:gd name="connsiteY5329" fmla="*/ 2383772 h 6303163"/>
                <a:gd name="connsiteX5330" fmla="*/ 5319209 w 6303242"/>
                <a:gd name="connsiteY5330" fmla="*/ 2311688 h 6303163"/>
                <a:gd name="connsiteX5331" fmla="*/ 5363232 w 6303242"/>
                <a:gd name="connsiteY5331" fmla="*/ 2245272 h 6303163"/>
                <a:gd name="connsiteX5332" fmla="*/ 5383050 w 6303242"/>
                <a:gd name="connsiteY5332" fmla="*/ 2241268 h 6303163"/>
                <a:gd name="connsiteX5333" fmla="*/ 5350988 w 6303242"/>
                <a:gd name="connsiteY5333" fmla="*/ 2231480 h 6303163"/>
                <a:gd name="connsiteX5334" fmla="*/ 5324873 w 6303242"/>
                <a:gd name="connsiteY5334" fmla="*/ 2199766 h 6303163"/>
                <a:gd name="connsiteX5335" fmla="*/ 5321298 w 6303242"/>
                <a:gd name="connsiteY5335" fmla="*/ 2182055 h 6303163"/>
                <a:gd name="connsiteX5336" fmla="*/ 5317724 w 6303242"/>
                <a:gd name="connsiteY5336" fmla="*/ 2199766 h 6303163"/>
                <a:gd name="connsiteX5337" fmla="*/ 5251309 w 6303242"/>
                <a:gd name="connsiteY5337" fmla="*/ 2243788 h 6303163"/>
                <a:gd name="connsiteX5338" fmla="*/ 5179230 w 6303242"/>
                <a:gd name="connsiteY5338" fmla="*/ 2171710 h 6303163"/>
                <a:gd name="connsiteX5339" fmla="*/ 5223252 w 6303242"/>
                <a:gd name="connsiteY5339" fmla="*/ 2105296 h 6303163"/>
                <a:gd name="connsiteX5340" fmla="*/ 5240958 w 6303242"/>
                <a:gd name="connsiteY5340" fmla="*/ 2101721 h 6303163"/>
                <a:gd name="connsiteX5341" fmla="*/ 5223252 w 6303242"/>
                <a:gd name="connsiteY5341" fmla="*/ 2098148 h 6303163"/>
                <a:gd name="connsiteX5342" fmla="*/ 5179230 w 6303242"/>
                <a:gd name="connsiteY5342" fmla="*/ 2031741 h 6303163"/>
                <a:gd name="connsiteX5343" fmla="*/ 5223252 w 6303242"/>
                <a:gd name="connsiteY5343" fmla="*/ 1965314 h 6303163"/>
                <a:gd name="connsiteX5344" fmla="*/ 5243069 w 6303242"/>
                <a:gd name="connsiteY5344" fmla="*/ 1961316 h 6303163"/>
                <a:gd name="connsiteX5345" fmla="*/ 5211009 w 6303242"/>
                <a:gd name="connsiteY5345" fmla="*/ 1951524 h 6303163"/>
                <a:gd name="connsiteX5346" fmla="*/ 5184894 w 6303242"/>
                <a:gd name="connsiteY5346" fmla="*/ 1919814 h 6303163"/>
                <a:gd name="connsiteX5347" fmla="*/ 5181319 w 6303242"/>
                <a:gd name="connsiteY5347" fmla="*/ 1902105 h 6303163"/>
                <a:gd name="connsiteX5348" fmla="*/ 5177743 w 6303242"/>
                <a:gd name="connsiteY5348" fmla="*/ 1919814 h 6303163"/>
                <a:gd name="connsiteX5349" fmla="*/ 5111329 w 6303242"/>
                <a:gd name="connsiteY5349" fmla="*/ 1963830 h 6303163"/>
                <a:gd name="connsiteX5350" fmla="*/ 5039250 w 6303242"/>
                <a:gd name="connsiteY5350" fmla="*/ 1891757 h 6303163"/>
                <a:gd name="connsiteX5351" fmla="*/ 5111329 w 6303242"/>
                <a:gd name="connsiteY5351" fmla="*/ 1819662 h 6303163"/>
                <a:gd name="connsiteX5352" fmla="*/ 5177743 w 6303242"/>
                <a:gd name="connsiteY5352" fmla="*/ 1863697 h 6303163"/>
                <a:gd name="connsiteX5353" fmla="*/ 5181319 w 6303242"/>
                <a:gd name="connsiteY5353" fmla="*/ 1881408 h 6303163"/>
                <a:gd name="connsiteX5354" fmla="*/ 5184894 w 6303242"/>
                <a:gd name="connsiteY5354" fmla="*/ 1863697 h 6303163"/>
                <a:gd name="connsiteX5355" fmla="*/ 5251309 w 6303242"/>
                <a:gd name="connsiteY5355" fmla="*/ 1819662 h 6303163"/>
                <a:gd name="connsiteX5356" fmla="*/ 5323388 w 6303242"/>
                <a:gd name="connsiteY5356" fmla="*/ 1891757 h 6303163"/>
                <a:gd name="connsiteX5357" fmla="*/ 5279365 w 6303242"/>
                <a:gd name="connsiteY5357" fmla="*/ 1958169 h 6303163"/>
                <a:gd name="connsiteX5358" fmla="*/ 5261662 w 6303242"/>
                <a:gd name="connsiteY5358" fmla="*/ 1961741 h 6303163"/>
                <a:gd name="connsiteX5359" fmla="*/ 5279365 w 6303242"/>
                <a:gd name="connsiteY5359" fmla="*/ 1965314 h 6303163"/>
                <a:gd name="connsiteX5360" fmla="*/ 5311078 w 6303242"/>
                <a:gd name="connsiteY5360" fmla="*/ 1991434 h 6303163"/>
                <a:gd name="connsiteX5361" fmla="*/ 5320872 w 6303242"/>
                <a:gd name="connsiteY5361" fmla="*/ 2023500 h 6303163"/>
                <a:gd name="connsiteX5362" fmla="*/ 5324873 w 6303242"/>
                <a:gd name="connsiteY5362" fmla="*/ 2003686 h 6303163"/>
                <a:gd name="connsiteX5363" fmla="*/ 5391288 w 6303242"/>
                <a:gd name="connsiteY5363" fmla="*/ 1959649 h 6303163"/>
                <a:gd name="connsiteX5364" fmla="*/ 5457703 w 6303242"/>
                <a:gd name="connsiteY5364" fmla="*/ 2003686 h 6303163"/>
                <a:gd name="connsiteX5365" fmla="*/ 5461277 w 6303242"/>
                <a:gd name="connsiteY5365" fmla="*/ 2021391 h 6303163"/>
                <a:gd name="connsiteX5366" fmla="*/ 5464852 w 6303242"/>
                <a:gd name="connsiteY5366" fmla="*/ 2003686 h 6303163"/>
                <a:gd name="connsiteX5367" fmla="*/ 5531267 w 6303242"/>
                <a:gd name="connsiteY5367" fmla="*/ 1959649 h 6303163"/>
                <a:gd name="connsiteX5368" fmla="*/ 5603346 w 6303242"/>
                <a:gd name="connsiteY5368" fmla="*/ 2031741 h 6303163"/>
                <a:gd name="connsiteX5369" fmla="*/ 5559323 w 6303242"/>
                <a:gd name="connsiteY5369" fmla="*/ 2098148 h 6303163"/>
                <a:gd name="connsiteX5370" fmla="*/ 5541618 w 6303242"/>
                <a:gd name="connsiteY5370" fmla="*/ 2101720 h 6303163"/>
                <a:gd name="connsiteX5371" fmla="*/ 5559323 w 6303242"/>
                <a:gd name="connsiteY5371" fmla="*/ 2105296 h 6303163"/>
                <a:gd name="connsiteX5372" fmla="*/ 5591036 w 6303242"/>
                <a:gd name="connsiteY5372" fmla="*/ 2131409 h 6303163"/>
                <a:gd name="connsiteX5373" fmla="*/ 5600830 w 6303242"/>
                <a:gd name="connsiteY5373" fmla="*/ 2163473 h 6303163"/>
                <a:gd name="connsiteX5374" fmla="*/ 5604831 w 6303242"/>
                <a:gd name="connsiteY5374" fmla="*/ 2143662 h 6303163"/>
                <a:gd name="connsiteX5375" fmla="*/ 5671246 w 6303242"/>
                <a:gd name="connsiteY5375" fmla="*/ 2099632 h 6303163"/>
                <a:gd name="connsiteX5376" fmla="*/ 5737661 w 6303242"/>
                <a:gd name="connsiteY5376" fmla="*/ 2143662 h 6303163"/>
                <a:gd name="connsiteX5377" fmla="*/ 5741235 w 6303242"/>
                <a:gd name="connsiteY5377" fmla="*/ 2161360 h 6303163"/>
                <a:gd name="connsiteX5378" fmla="*/ 5744810 w 6303242"/>
                <a:gd name="connsiteY5378" fmla="*/ 2143662 h 6303163"/>
                <a:gd name="connsiteX5379" fmla="*/ 5811225 w 6303242"/>
                <a:gd name="connsiteY5379" fmla="*/ 2099632 h 6303163"/>
                <a:gd name="connsiteX5380" fmla="*/ 5877640 w 6303242"/>
                <a:gd name="connsiteY5380" fmla="*/ 2143662 h 6303163"/>
                <a:gd name="connsiteX5381" fmla="*/ 5881215 w 6303242"/>
                <a:gd name="connsiteY5381" fmla="*/ 2161363 h 6303163"/>
                <a:gd name="connsiteX5382" fmla="*/ 5884790 w 6303242"/>
                <a:gd name="connsiteY5382" fmla="*/ 2143662 h 6303163"/>
                <a:gd name="connsiteX5383" fmla="*/ 5923149 w 6303242"/>
                <a:gd name="connsiteY5383" fmla="*/ 2105295 h 6303163"/>
                <a:gd name="connsiteX5384" fmla="*/ 5940854 w 6303242"/>
                <a:gd name="connsiteY5384" fmla="*/ 2101720 h 6303163"/>
                <a:gd name="connsiteX5385" fmla="*/ 5923149 w 6303242"/>
                <a:gd name="connsiteY5385" fmla="*/ 2098148 h 6303163"/>
                <a:gd name="connsiteX5386" fmla="*/ 5879126 w 6303242"/>
                <a:gd name="connsiteY5386" fmla="*/ 2031741 h 6303163"/>
                <a:gd name="connsiteX5387" fmla="*/ 5951205 w 6303242"/>
                <a:gd name="connsiteY5387" fmla="*/ 1959649 h 6303163"/>
                <a:gd name="connsiteX5388" fmla="*/ 6017620 w 6303242"/>
                <a:gd name="connsiteY5388" fmla="*/ 2003686 h 6303163"/>
                <a:gd name="connsiteX5389" fmla="*/ 6021195 w 6303242"/>
                <a:gd name="connsiteY5389" fmla="*/ 2021391 h 6303163"/>
                <a:gd name="connsiteX5390" fmla="*/ 6024769 w 6303242"/>
                <a:gd name="connsiteY5390" fmla="*/ 2003686 h 6303163"/>
                <a:gd name="connsiteX5391" fmla="*/ 6063128 w 6303242"/>
                <a:gd name="connsiteY5391" fmla="*/ 1965314 h 6303163"/>
                <a:gd name="connsiteX5392" fmla="*/ 6080830 w 6303242"/>
                <a:gd name="connsiteY5392" fmla="*/ 1961741 h 6303163"/>
                <a:gd name="connsiteX5393" fmla="*/ 6063128 w 6303242"/>
                <a:gd name="connsiteY5393" fmla="*/ 1958169 h 6303163"/>
                <a:gd name="connsiteX5394" fmla="*/ 6019105 w 6303242"/>
                <a:gd name="connsiteY5394" fmla="*/ 1891757 h 6303163"/>
                <a:gd name="connsiteX5395" fmla="*/ 6063128 w 6303242"/>
                <a:gd name="connsiteY5395" fmla="*/ 1825328 h 6303163"/>
                <a:gd name="connsiteX5396" fmla="*/ 6082947 w 6303242"/>
                <a:gd name="connsiteY5396" fmla="*/ 1821325 h 6303163"/>
                <a:gd name="connsiteX5397" fmla="*/ 6050884 w 6303242"/>
                <a:gd name="connsiteY5397" fmla="*/ 1811529 h 6303163"/>
                <a:gd name="connsiteX5398" fmla="*/ 6024769 w 6303242"/>
                <a:gd name="connsiteY5398" fmla="*/ 1779821 h 6303163"/>
                <a:gd name="connsiteX5399" fmla="*/ 6021195 w 6303242"/>
                <a:gd name="connsiteY5399" fmla="*/ 1762110 h 6303163"/>
                <a:gd name="connsiteX5400" fmla="*/ 6017620 w 6303242"/>
                <a:gd name="connsiteY5400" fmla="*/ 1779821 h 6303163"/>
                <a:gd name="connsiteX5401" fmla="*/ 5951205 w 6303242"/>
                <a:gd name="connsiteY5401" fmla="*/ 1823843 h 6303163"/>
                <a:gd name="connsiteX5402" fmla="*/ 5879126 w 6303242"/>
                <a:gd name="connsiteY5402" fmla="*/ 1751767 h 6303163"/>
                <a:gd name="connsiteX5403" fmla="*/ 5923149 w 6303242"/>
                <a:gd name="connsiteY5403" fmla="*/ 1685371 h 6303163"/>
                <a:gd name="connsiteX5404" fmla="*/ 5942964 w 6303242"/>
                <a:gd name="connsiteY5404" fmla="*/ 1681372 h 6303163"/>
                <a:gd name="connsiteX5405" fmla="*/ 5910905 w 6303242"/>
                <a:gd name="connsiteY5405" fmla="*/ 1671580 h 6303163"/>
                <a:gd name="connsiteX5406" fmla="*/ 5884790 w 6303242"/>
                <a:gd name="connsiteY5406" fmla="*/ 1639879 h 6303163"/>
                <a:gd name="connsiteX5407" fmla="*/ 5881215 w 6303242"/>
                <a:gd name="connsiteY5407" fmla="*/ 1622176 h 6303163"/>
                <a:gd name="connsiteX5408" fmla="*/ 5877640 w 6303242"/>
                <a:gd name="connsiteY5408" fmla="*/ 1639879 h 6303163"/>
                <a:gd name="connsiteX5409" fmla="*/ 5811225 w 6303242"/>
                <a:gd name="connsiteY5409" fmla="*/ 1683888 h 6303163"/>
                <a:gd name="connsiteX5410" fmla="*/ 5744810 w 6303242"/>
                <a:gd name="connsiteY5410" fmla="*/ 1639879 h 6303163"/>
                <a:gd name="connsiteX5411" fmla="*/ 5741235 w 6303242"/>
                <a:gd name="connsiteY5411" fmla="*/ 1622179 h 6303163"/>
                <a:gd name="connsiteX5412" fmla="*/ 5737661 w 6303242"/>
                <a:gd name="connsiteY5412" fmla="*/ 1639879 h 6303163"/>
                <a:gd name="connsiteX5413" fmla="*/ 5671246 w 6303242"/>
                <a:gd name="connsiteY5413" fmla="*/ 1683888 h 6303163"/>
                <a:gd name="connsiteX5414" fmla="*/ 5599167 w 6303242"/>
                <a:gd name="connsiteY5414" fmla="*/ 1611824 h 6303163"/>
                <a:gd name="connsiteX5415" fmla="*/ 5671246 w 6303242"/>
                <a:gd name="connsiteY5415" fmla="*/ 1539749 h 6303163"/>
                <a:gd name="connsiteX5416" fmla="*/ 5737661 w 6303242"/>
                <a:gd name="connsiteY5416" fmla="*/ 1583768 h 6303163"/>
                <a:gd name="connsiteX5417" fmla="*/ 5741235 w 6303242"/>
                <a:gd name="connsiteY5417" fmla="*/ 1601474 h 6303163"/>
                <a:gd name="connsiteX5418" fmla="*/ 5744810 w 6303242"/>
                <a:gd name="connsiteY5418" fmla="*/ 1583768 h 6303163"/>
                <a:gd name="connsiteX5419" fmla="*/ 5783169 w 6303242"/>
                <a:gd name="connsiteY5419" fmla="*/ 1545412 h 6303163"/>
                <a:gd name="connsiteX5420" fmla="*/ 5800869 w 6303242"/>
                <a:gd name="connsiteY5420" fmla="*/ 1541839 h 6303163"/>
                <a:gd name="connsiteX5421" fmla="*/ 5783169 w 6303242"/>
                <a:gd name="connsiteY5421" fmla="*/ 1538262 h 6303163"/>
                <a:gd name="connsiteX5422" fmla="*/ 5739146 w 6303242"/>
                <a:gd name="connsiteY5422" fmla="*/ 1471853 h 6303163"/>
                <a:gd name="connsiteX5423" fmla="*/ 5783169 w 6303242"/>
                <a:gd name="connsiteY5423" fmla="*/ 1405440 h 6303163"/>
                <a:gd name="connsiteX5424" fmla="*/ 5802984 w 6303242"/>
                <a:gd name="connsiteY5424" fmla="*/ 1401441 h 6303163"/>
                <a:gd name="connsiteX5425" fmla="*/ 5770925 w 6303242"/>
                <a:gd name="connsiteY5425" fmla="*/ 1391648 h 6303163"/>
                <a:gd name="connsiteX5426" fmla="*/ 5744810 w 6303242"/>
                <a:gd name="connsiteY5426" fmla="*/ 1359941 h 6303163"/>
                <a:gd name="connsiteX5427" fmla="*/ 5741235 w 6303242"/>
                <a:gd name="connsiteY5427" fmla="*/ 1342237 h 6303163"/>
                <a:gd name="connsiteX5428" fmla="*/ 5737661 w 6303242"/>
                <a:gd name="connsiteY5428" fmla="*/ 1359941 h 6303163"/>
                <a:gd name="connsiteX5429" fmla="*/ 5671246 w 6303242"/>
                <a:gd name="connsiteY5429" fmla="*/ 1403957 h 6303163"/>
                <a:gd name="connsiteX5430" fmla="*/ 5599167 w 6303242"/>
                <a:gd name="connsiteY5430" fmla="*/ 1331889 h 6303163"/>
                <a:gd name="connsiteX5431" fmla="*/ 5671246 w 6303242"/>
                <a:gd name="connsiteY5431" fmla="*/ 1259822 h 6303163"/>
                <a:gd name="connsiteX5432" fmla="*/ 5737661 w 6303242"/>
                <a:gd name="connsiteY5432" fmla="*/ 1303837 h 6303163"/>
                <a:gd name="connsiteX5433" fmla="*/ 5741235 w 6303242"/>
                <a:gd name="connsiteY5433" fmla="*/ 1321541 h 6303163"/>
                <a:gd name="connsiteX5434" fmla="*/ 5744810 w 6303242"/>
                <a:gd name="connsiteY5434" fmla="*/ 1303837 h 6303163"/>
                <a:gd name="connsiteX5435" fmla="*/ 5811225 w 6303242"/>
                <a:gd name="connsiteY5435" fmla="*/ 1259822 h 6303163"/>
                <a:gd name="connsiteX5436" fmla="*/ 5883304 w 6303242"/>
                <a:gd name="connsiteY5436" fmla="*/ 1331889 h 6303163"/>
                <a:gd name="connsiteX5437" fmla="*/ 5839281 w 6303242"/>
                <a:gd name="connsiteY5437" fmla="*/ 1398293 h 6303163"/>
                <a:gd name="connsiteX5438" fmla="*/ 5821579 w 6303242"/>
                <a:gd name="connsiteY5438" fmla="*/ 1401866 h 6303163"/>
                <a:gd name="connsiteX5439" fmla="*/ 5839281 w 6303242"/>
                <a:gd name="connsiteY5439" fmla="*/ 1405440 h 6303163"/>
                <a:gd name="connsiteX5440" fmla="*/ 5883304 w 6303242"/>
                <a:gd name="connsiteY5440" fmla="*/ 1471853 h 6303163"/>
                <a:gd name="connsiteX5441" fmla="*/ 5839281 w 6303242"/>
                <a:gd name="connsiteY5441" fmla="*/ 1538262 h 6303163"/>
                <a:gd name="connsiteX5442" fmla="*/ 5821581 w 6303242"/>
                <a:gd name="connsiteY5442" fmla="*/ 1541839 h 6303163"/>
                <a:gd name="connsiteX5443" fmla="*/ 5839281 w 6303242"/>
                <a:gd name="connsiteY5443" fmla="*/ 1545412 h 6303163"/>
                <a:gd name="connsiteX5444" fmla="*/ 5870994 w 6303242"/>
                <a:gd name="connsiteY5444" fmla="*/ 1571522 h 6303163"/>
                <a:gd name="connsiteX5445" fmla="*/ 5880788 w 6303242"/>
                <a:gd name="connsiteY5445" fmla="*/ 1603594 h 6303163"/>
                <a:gd name="connsiteX5446" fmla="*/ 5884790 w 6303242"/>
                <a:gd name="connsiteY5446" fmla="*/ 1583768 h 6303163"/>
                <a:gd name="connsiteX5447" fmla="*/ 5951205 w 6303242"/>
                <a:gd name="connsiteY5447" fmla="*/ 1539749 h 6303163"/>
                <a:gd name="connsiteX5448" fmla="*/ 6017620 w 6303242"/>
                <a:gd name="connsiteY5448" fmla="*/ 1583768 h 6303163"/>
                <a:gd name="connsiteX5449" fmla="*/ 6021195 w 6303242"/>
                <a:gd name="connsiteY5449" fmla="*/ 1601474 h 6303163"/>
                <a:gd name="connsiteX5450" fmla="*/ 6024769 w 6303242"/>
                <a:gd name="connsiteY5450" fmla="*/ 1583768 h 6303163"/>
                <a:gd name="connsiteX5451" fmla="*/ 6063128 w 6303242"/>
                <a:gd name="connsiteY5451" fmla="*/ 1545412 h 6303163"/>
                <a:gd name="connsiteX5452" fmla="*/ 6080828 w 6303242"/>
                <a:gd name="connsiteY5452" fmla="*/ 1541839 h 6303163"/>
                <a:gd name="connsiteX5453" fmla="*/ 6063128 w 6303242"/>
                <a:gd name="connsiteY5453" fmla="*/ 1538262 h 6303163"/>
                <a:gd name="connsiteX5454" fmla="*/ 6019105 w 6303242"/>
                <a:gd name="connsiteY5454" fmla="*/ 1471853 h 6303163"/>
                <a:gd name="connsiteX5455" fmla="*/ 6063128 w 6303242"/>
                <a:gd name="connsiteY5455" fmla="*/ 1405440 h 6303163"/>
                <a:gd name="connsiteX5456" fmla="*/ 6080830 w 6303242"/>
                <a:gd name="connsiteY5456" fmla="*/ 1401866 h 6303163"/>
                <a:gd name="connsiteX5457" fmla="*/ 6063128 w 6303242"/>
                <a:gd name="connsiteY5457" fmla="*/ 1398293 h 6303163"/>
                <a:gd name="connsiteX5458" fmla="*/ 6019105 w 6303242"/>
                <a:gd name="connsiteY5458" fmla="*/ 1331889 h 6303163"/>
                <a:gd name="connsiteX5459" fmla="*/ 6063128 w 6303242"/>
                <a:gd name="connsiteY5459" fmla="*/ 1265485 h 6303163"/>
                <a:gd name="connsiteX5460" fmla="*/ 6082944 w 6303242"/>
                <a:gd name="connsiteY5460" fmla="*/ 1261485 h 6303163"/>
                <a:gd name="connsiteX5461" fmla="*/ 6050884 w 6303242"/>
                <a:gd name="connsiteY5461" fmla="*/ 1251692 h 6303163"/>
                <a:gd name="connsiteX5462" fmla="*/ 6024769 w 6303242"/>
                <a:gd name="connsiteY5462" fmla="*/ 1219985 h 6303163"/>
                <a:gd name="connsiteX5463" fmla="*/ 6021195 w 6303242"/>
                <a:gd name="connsiteY5463" fmla="*/ 1202269 h 6303163"/>
                <a:gd name="connsiteX5464" fmla="*/ 6017620 w 6303242"/>
                <a:gd name="connsiteY5464" fmla="*/ 1219985 h 6303163"/>
                <a:gd name="connsiteX5465" fmla="*/ 5951205 w 6303242"/>
                <a:gd name="connsiteY5465" fmla="*/ 1264002 h 6303163"/>
                <a:gd name="connsiteX5466" fmla="*/ 5879126 w 6303242"/>
                <a:gd name="connsiteY5466" fmla="*/ 1191922 h 6303163"/>
                <a:gd name="connsiteX5467" fmla="*/ 5951205 w 6303242"/>
                <a:gd name="connsiteY5467" fmla="*/ 1119839 h 6303163"/>
                <a:gd name="connsiteX5468" fmla="*/ 6017620 w 6303242"/>
                <a:gd name="connsiteY5468" fmla="*/ 1163857 h 6303163"/>
                <a:gd name="connsiteX5469" fmla="*/ 6021195 w 6303242"/>
                <a:gd name="connsiteY5469" fmla="*/ 1181569 h 6303163"/>
                <a:gd name="connsiteX5470" fmla="*/ 6024769 w 6303242"/>
                <a:gd name="connsiteY5470" fmla="*/ 1163856 h 6303163"/>
                <a:gd name="connsiteX5471" fmla="*/ 6091184 w 6303242"/>
                <a:gd name="connsiteY5471" fmla="*/ 1119838 h 6303163"/>
                <a:gd name="connsiteX5472" fmla="*/ 1541860 w 6303242"/>
                <a:gd name="connsiteY5472" fmla="*/ 1062285 h 6303163"/>
                <a:gd name="connsiteX5473" fmla="*/ 1538285 w 6303242"/>
                <a:gd name="connsiteY5473" fmla="*/ 1079996 h 6303163"/>
                <a:gd name="connsiteX5474" fmla="*/ 1512171 w 6303242"/>
                <a:gd name="connsiteY5474" fmla="*/ 1111714 h 6303163"/>
                <a:gd name="connsiteX5475" fmla="*/ 1480112 w 6303242"/>
                <a:gd name="connsiteY5475" fmla="*/ 1121504 h 6303163"/>
                <a:gd name="connsiteX5476" fmla="*/ 1499927 w 6303242"/>
                <a:gd name="connsiteY5476" fmla="*/ 1125502 h 6303163"/>
                <a:gd name="connsiteX5477" fmla="*/ 1531640 w 6303242"/>
                <a:gd name="connsiteY5477" fmla="*/ 1151612 h 6303163"/>
                <a:gd name="connsiteX5478" fmla="*/ 1541434 w 6303242"/>
                <a:gd name="connsiteY5478" fmla="*/ 1183684 h 6303163"/>
                <a:gd name="connsiteX5479" fmla="*/ 1545435 w 6303242"/>
                <a:gd name="connsiteY5479" fmla="*/ 1163859 h 6303163"/>
                <a:gd name="connsiteX5480" fmla="*/ 1583793 w 6303242"/>
                <a:gd name="connsiteY5480" fmla="*/ 1125502 h 6303163"/>
                <a:gd name="connsiteX5481" fmla="*/ 1603609 w 6303242"/>
                <a:gd name="connsiteY5481" fmla="*/ 1121503 h 6303163"/>
                <a:gd name="connsiteX5482" fmla="*/ 1571550 w 6303242"/>
                <a:gd name="connsiteY5482" fmla="*/ 1111714 h 6303163"/>
                <a:gd name="connsiteX5483" fmla="*/ 1545435 w 6303242"/>
                <a:gd name="connsiteY5483" fmla="*/ 1079996 h 6303163"/>
                <a:gd name="connsiteX5484" fmla="*/ 3151621 w 6303242"/>
                <a:gd name="connsiteY5484" fmla="*/ 839886 h 6303163"/>
                <a:gd name="connsiteX5485" fmla="*/ 3223700 w 6303242"/>
                <a:gd name="connsiteY5485" fmla="*/ 911962 h 6303163"/>
                <a:gd name="connsiteX5486" fmla="*/ 3151621 w 6303242"/>
                <a:gd name="connsiteY5486" fmla="*/ 984039 h 6303163"/>
                <a:gd name="connsiteX5487" fmla="*/ 3079542 w 6303242"/>
                <a:gd name="connsiteY5487" fmla="*/ 911962 h 6303163"/>
                <a:gd name="connsiteX5488" fmla="*/ 3151621 w 6303242"/>
                <a:gd name="connsiteY5488" fmla="*/ 839886 h 6303163"/>
                <a:gd name="connsiteX5489" fmla="*/ 2591704 w 6303242"/>
                <a:gd name="connsiteY5489" fmla="*/ 839886 h 6303163"/>
                <a:gd name="connsiteX5490" fmla="*/ 2663783 w 6303242"/>
                <a:gd name="connsiteY5490" fmla="*/ 911963 h 6303163"/>
                <a:gd name="connsiteX5491" fmla="*/ 2619760 w 6303242"/>
                <a:gd name="connsiteY5491" fmla="*/ 978376 h 6303163"/>
                <a:gd name="connsiteX5492" fmla="*/ 2602058 w 6303242"/>
                <a:gd name="connsiteY5492" fmla="*/ 981949 h 6303163"/>
                <a:gd name="connsiteX5493" fmla="*/ 2619760 w 6303242"/>
                <a:gd name="connsiteY5493" fmla="*/ 985523 h 6303163"/>
                <a:gd name="connsiteX5494" fmla="*/ 2663783 w 6303242"/>
                <a:gd name="connsiteY5494" fmla="*/ 1051938 h 6303163"/>
                <a:gd name="connsiteX5495" fmla="*/ 2591704 w 6303242"/>
                <a:gd name="connsiteY5495" fmla="*/ 1124019 h 6303163"/>
                <a:gd name="connsiteX5496" fmla="*/ 2519625 w 6303242"/>
                <a:gd name="connsiteY5496" fmla="*/ 1051938 h 6303163"/>
                <a:gd name="connsiteX5497" fmla="*/ 2563647 w 6303242"/>
                <a:gd name="connsiteY5497" fmla="*/ 985523 h 6303163"/>
                <a:gd name="connsiteX5498" fmla="*/ 2581350 w 6303242"/>
                <a:gd name="connsiteY5498" fmla="*/ 981949 h 6303163"/>
                <a:gd name="connsiteX5499" fmla="*/ 2563647 w 6303242"/>
                <a:gd name="connsiteY5499" fmla="*/ 978376 h 6303163"/>
                <a:gd name="connsiteX5500" fmla="*/ 2519625 w 6303242"/>
                <a:gd name="connsiteY5500" fmla="*/ 911963 h 6303163"/>
                <a:gd name="connsiteX5501" fmla="*/ 2591704 w 6303242"/>
                <a:gd name="connsiteY5501" fmla="*/ 839886 h 6303163"/>
                <a:gd name="connsiteX5502" fmla="*/ 5111329 w 6303242"/>
                <a:gd name="connsiteY5502" fmla="*/ 839885 h 6303163"/>
                <a:gd name="connsiteX5503" fmla="*/ 5183408 w 6303242"/>
                <a:gd name="connsiteY5503" fmla="*/ 911962 h 6303163"/>
                <a:gd name="connsiteX5504" fmla="*/ 5139385 w 6303242"/>
                <a:gd name="connsiteY5504" fmla="*/ 978375 h 6303163"/>
                <a:gd name="connsiteX5505" fmla="*/ 5121683 w 6303242"/>
                <a:gd name="connsiteY5505" fmla="*/ 981948 h 6303163"/>
                <a:gd name="connsiteX5506" fmla="*/ 5139385 w 6303242"/>
                <a:gd name="connsiteY5506" fmla="*/ 985522 h 6303163"/>
                <a:gd name="connsiteX5507" fmla="*/ 5183408 w 6303242"/>
                <a:gd name="connsiteY5507" fmla="*/ 1051937 h 6303163"/>
                <a:gd name="connsiteX5508" fmla="*/ 5111329 w 6303242"/>
                <a:gd name="connsiteY5508" fmla="*/ 1124018 h 6303163"/>
                <a:gd name="connsiteX5509" fmla="*/ 5039250 w 6303242"/>
                <a:gd name="connsiteY5509" fmla="*/ 1051937 h 6303163"/>
                <a:gd name="connsiteX5510" fmla="*/ 5083273 w 6303242"/>
                <a:gd name="connsiteY5510" fmla="*/ 985522 h 6303163"/>
                <a:gd name="connsiteX5511" fmla="*/ 5100975 w 6303242"/>
                <a:gd name="connsiteY5511" fmla="*/ 981948 h 6303163"/>
                <a:gd name="connsiteX5512" fmla="*/ 5083273 w 6303242"/>
                <a:gd name="connsiteY5512" fmla="*/ 978375 h 6303163"/>
                <a:gd name="connsiteX5513" fmla="*/ 5039250 w 6303242"/>
                <a:gd name="connsiteY5513" fmla="*/ 911962 h 6303163"/>
                <a:gd name="connsiteX5514" fmla="*/ 5111329 w 6303242"/>
                <a:gd name="connsiteY5514" fmla="*/ 839885 h 6303163"/>
                <a:gd name="connsiteX5515" fmla="*/ 4831371 w 6303242"/>
                <a:gd name="connsiteY5515" fmla="*/ 839885 h 6303163"/>
                <a:gd name="connsiteX5516" fmla="*/ 4903450 w 6303242"/>
                <a:gd name="connsiteY5516" fmla="*/ 911962 h 6303163"/>
                <a:gd name="connsiteX5517" fmla="*/ 4859427 w 6303242"/>
                <a:gd name="connsiteY5517" fmla="*/ 978375 h 6303163"/>
                <a:gd name="connsiteX5518" fmla="*/ 4841724 w 6303242"/>
                <a:gd name="connsiteY5518" fmla="*/ 981948 h 6303163"/>
                <a:gd name="connsiteX5519" fmla="*/ 4859427 w 6303242"/>
                <a:gd name="connsiteY5519" fmla="*/ 985522 h 6303163"/>
                <a:gd name="connsiteX5520" fmla="*/ 4903450 w 6303242"/>
                <a:gd name="connsiteY5520" fmla="*/ 1051937 h 6303163"/>
                <a:gd name="connsiteX5521" fmla="*/ 4859427 w 6303242"/>
                <a:gd name="connsiteY5521" fmla="*/ 1118356 h 6303163"/>
                <a:gd name="connsiteX5522" fmla="*/ 4841726 w 6303242"/>
                <a:gd name="connsiteY5522" fmla="*/ 1121928 h 6303163"/>
                <a:gd name="connsiteX5523" fmla="*/ 4859427 w 6303242"/>
                <a:gd name="connsiteY5523" fmla="*/ 1125501 h 6303163"/>
                <a:gd name="connsiteX5524" fmla="*/ 4903450 w 6303242"/>
                <a:gd name="connsiteY5524" fmla="*/ 1191922 h 6303163"/>
                <a:gd name="connsiteX5525" fmla="*/ 4831371 w 6303242"/>
                <a:gd name="connsiteY5525" fmla="*/ 1264003 h 6303163"/>
                <a:gd name="connsiteX5526" fmla="*/ 4759292 w 6303242"/>
                <a:gd name="connsiteY5526" fmla="*/ 1191922 h 6303163"/>
                <a:gd name="connsiteX5527" fmla="*/ 4803315 w 6303242"/>
                <a:gd name="connsiteY5527" fmla="*/ 1125501 h 6303163"/>
                <a:gd name="connsiteX5528" fmla="*/ 4821016 w 6303242"/>
                <a:gd name="connsiteY5528" fmla="*/ 1121928 h 6303163"/>
                <a:gd name="connsiteX5529" fmla="*/ 4803315 w 6303242"/>
                <a:gd name="connsiteY5529" fmla="*/ 1118356 h 6303163"/>
                <a:gd name="connsiteX5530" fmla="*/ 4759292 w 6303242"/>
                <a:gd name="connsiteY5530" fmla="*/ 1051937 h 6303163"/>
                <a:gd name="connsiteX5531" fmla="*/ 4803315 w 6303242"/>
                <a:gd name="connsiteY5531" fmla="*/ 985522 h 6303163"/>
                <a:gd name="connsiteX5532" fmla="*/ 4821017 w 6303242"/>
                <a:gd name="connsiteY5532" fmla="*/ 981948 h 6303163"/>
                <a:gd name="connsiteX5533" fmla="*/ 4803315 w 6303242"/>
                <a:gd name="connsiteY5533" fmla="*/ 978375 h 6303163"/>
                <a:gd name="connsiteX5534" fmla="*/ 4759292 w 6303242"/>
                <a:gd name="connsiteY5534" fmla="*/ 911962 h 6303163"/>
                <a:gd name="connsiteX5535" fmla="*/ 4831371 w 6303242"/>
                <a:gd name="connsiteY5535" fmla="*/ 839885 h 6303163"/>
                <a:gd name="connsiteX5536" fmla="*/ 4551413 w 6303242"/>
                <a:gd name="connsiteY5536" fmla="*/ 839885 h 6303163"/>
                <a:gd name="connsiteX5537" fmla="*/ 4623492 w 6303242"/>
                <a:gd name="connsiteY5537" fmla="*/ 911962 h 6303163"/>
                <a:gd name="connsiteX5538" fmla="*/ 4579469 w 6303242"/>
                <a:gd name="connsiteY5538" fmla="*/ 978375 h 6303163"/>
                <a:gd name="connsiteX5539" fmla="*/ 4561767 w 6303242"/>
                <a:gd name="connsiteY5539" fmla="*/ 981949 h 6303163"/>
                <a:gd name="connsiteX5540" fmla="*/ 4579469 w 6303242"/>
                <a:gd name="connsiteY5540" fmla="*/ 985522 h 6303163"/>
                <a:gd name="connsiteX5541" fmla="*/ 4623492 w 6303242"/>
                <a:gd name="connsiteY5541" fmla="*/ 1051937 h 6303163"/>
                <a:gd name="connsiteX5542" fmla="*/ 4551413 w 6303242"/>
                <a:gd name="connsiteY5542" fmla="*/ 1124018 h 6303163"/>
                <a:gd name="connsiteX5543" fmla="*/ 4479334 w 6303242"/>
                <a:gd name="connsiteY5543" fmla="*/ 1051937 h 6303163"/>
                <a:gd name="connsiteX5544" fmla="*/ 4523357 w 6303242"/>
                <a:gd name="connsiteY5544" fmla="*/ 985522 h 6303163"/>
                <a:gd name="connsiteX5545" fmla="*/ 4541059 w 6303242"/>
                <a:gd name="connsiteY5545" fmla="*/ 981949 h 6303163"/>
                <a:gd name="connsiteX5546" fmla="*/ 4523357 w 6303242"/>
                <a:gd name="connsiteY5546" fmla="*/ 978375 h 6303163"/>
                <a:gd name="connsiteX5547" fmla="*/ 4479334 w 6303242"/>
                <a:gd name="connsiteY5547" fmla="*/ 911962 h 6303163"/>
                <a:gd name="connsiteX5548" fmla="*/ 4551413 w 6303242"/>
                <a:gd name="connsiteY5548" fmla="*/ 839885 h 6303163"/>
                <a:gd name="connsiteX5549" fmla="*/ 4271454 w 6303242"/>
                <a:gd name="connsiteY5549" fmla="*/ 839885 h 6303163"/>
                <a:gd name="connsiteX5550" fmla="*/ 4343533 w 6303242"/>
                <a:gd name="connsiteY5550" fmla="*/ 911962 h 6303163"/>
                <a:gd name="connsiteX5551" fmla="*/ 4271454 w 6303242"/>
                <a:gd name="connsiteY5551" fmla="*/ 984039 h 6303163"/>
                <a:gd name="connsiteX5552" fmla="*/ 4199375 w 6303242"/>
                <a:gd name="connsiteY5552" fmla="*/ 911962 h 6303163"/>
                <a:gd name="connsiteX5553" fmla="*/ 4271454 w 6303242"/>
                <a:gd name="connsiteY5553" fmla="*/ 839885 h 6303163"/>
                <a:gd name="connsiteX5554" fmla="*/ 3991496 w 6303242"/>
                <a:gd name="connsiteY5554" fmla="*/ 839885 h 6303163"/>
                <a:gd name="connsiteX5555" fmla="*/ 4063575 w 6303242"/>
                <a:gd name="connsiteY5555" fmla="*/ 911962 h 6303163"/>
                <a:gd name="connsiteX5556" fmla="*/ 4019552 w 6303242"/>
                <a:gd name="connsiteY5556" fmla="*/ 978375 h 6303163"/>
                <a:gd name="connsiteX5557" fmla="*/ 4001850 w 6303242"/>
                <a:gd name="connsiteY5557" fmla="*/ 981949 h 6303163"/>
                <a:gd name="connsiteX5558" fmla="*/ 4019552 w 6303242"/>
                <a:gd name="connsiteY5558" fmla="*/ 985523 h 6303163"/>
                <a:gd name="connsiteX5559" fmla="*/ 4051265 w 6303242"/>
                <a:gd name="connsiteY5559" fmla="*/ 1011637 h 6303163"/>
                <a:gd name="connsiteX5560" fmla="*/ 4061059 w 6303242"/>
                <a:gd name="connsiteY5560" fmla="*/ 1043701 h 6303163"/>
                <a:gd name="connsiteX5561" fmla="*/ 4065060 w 6303242"/>
                <a:gd name="connsiteY5561" fmla="*/ 1023880 h 6303163"/>
                <a:gd name="connsiteX5562" fmla="*/ 4131475 w 6303242"/>
                <a:gd name="connsiteY5562" fmla="*/ 979858 h 6303163"/>
                <a:gd name="connsiteX5563" fmla="*/ 4203554 w 6303242"/>
                <a:gd name="connsiteY5563" fmla="*/ 1051937 h 6303163"/>
                <a:gd name="connsiteX5564" fmla="*/ 4159531 w 6303242"/>
                <a:gd name="connsiteY5564" fmla="*/ 1118357 h 6303163"/>
                <a:gd name="connsiteX5565" fmla="*/ 4141830 w 6303242"/>
                <a:gd name="connsiteY5565" fmla="*/ 1121929 h 6303163"/>
                <a:gd name="connsiteX5566" fmla="*/ 4159531 w 6303242"/>
                <a:gd name="connsiteY5566" fmla="*/ 1125501 h 6303163"/>
                <a:gd name="connsiteX5567" fmla="*/ 4203554 w 6303242"/>
                <a:gd name="connsiteY5567" fmla="*/ 1191922 h 6303163"/>
                <a:gd name="connsiteX5568" fmla="*/ 4159531 w 6303242"/>
                <a:gd name="connsiteY5568" fmla="*/ 1258338 h 6303163"/>
                <a:gd name="connsiteX5569" fmla="*/ 4141828 w 6303242"/>
                <a:gd name="connsiteY5569" fmla="*/ 1261913 h 6303163"/>
                <a:gd name="connsiteX5570" fmla="*/ 4159531 w 6303242"/>
                <a:gd name="connsiteY5570" fmla="*/ 1265486 h 6303163"/>
                <a:gd name="connsiteX5571" fmla="*/ 4191244 w 6303242"/>
                <a:gd name="connsiteY5571" fmla="*/ 1291596 h 6303163"/>
                <a:gd name="connsiteX5572" fmla="*/ 4201038 w 6303242"/>
                <a:gd name="connsiteY5572" fmla="*/ 1323654 h 6303163"/>
                <a:gd name="connsiteX5573" fmla="*/ 4205039 w 6303242"/>
                <a:gd name="connsiteY5573" fmla="*/ 1303838 h 6303163"/>
                <a:gd name="connsiteX5574" fmla="*/ 4271454 w 6303242"/>
                <a:gd name="connsiteY5574" fmla="*/ 1259823 h 6303163"/>
                <a:gd name="connsiteX5575" fmla="*/ 4343533 w 6303242"/>
                <a:gd name="connsiteY5575" fmla="*/ 1331889 h 6303163"/>
                <a:gd name="connsiteX5576" fmla="*/ 4271454 w 6303242"/>
                <a:gd name="connsiteY5576" fmla="*/ 1403958 h 6303163"/>
                <a:gd name="connsiteX5577" fmla="*/ 4205039 w 6303242"/>
                <a:gd name="connsiteY5577" fmla="*/ 1359941 h 6303163"/>
                <a:gd name="connsiteX5578" fmla="*/ 4201464 w 6303242"/>
                <a:gd name="connsiteY5578" fmla="*/ 1342238 h 6303163"/>
                <a:gd name="connsiteX5579" fmla="*/ 4197890 w 6303242"/>
                <a:gd name="connsiteY5579" fmla="*/ 1359941 h 6303163"/>
                <a:gd name="connsiteX5580" fmla="*/ 4131475 w 6303242"/>
                <a:gd name="connsiteY5580" fmla="*/ 1403958 h 6303163"/>
                <a:gd name="connsiteX5581" fmla="*/ 4065060 w 6303242"/>
                <a:gd name="connsiteY5581" fmla="*/ 1359941 h 6303163"/>
                <a:gd name="connsiteX5582" fmla="*/ 4061485 w 6303242"/>
                <a:gd name="connsiteY5582" fmla="*/ 1342238 h 6303163"/>
                <a:gd name="connsiteX5583" fmla="*/ 4057911 w 6303242"/>
                <a:gd name="connsiteY5583" fmla="*/ 1359941 h 6303163"/>
                <a:gd name="connsiteX5584" fmla="*/ 3991496 w 6303242"/>
                <a:gd name="connsiteY5584" fmla="*/ 1403958 h 6303163"/>
                <a:gd name="connsiteX5585" fmla="*/ 3919417 w 6303242"/>
                <a:gd name="connsiteY5585" fmla="*/ 1331890 h 6303163"/>
                <a:gd name="connsiteX5586" fmla="*/ 3991496 w 6303242"/>
                <a:gd name="connsiteY5586" fmla="*/ 1259823 h 6303163"/>
                <a:gd name="connsiteX5587" fmla="*/ 4057911 w 6303242"/>
                <a:gd name="connsiteY5587" fmla="*/ 1303838 h 6303163"/>
                <a:gd name="connsiteX5588" fmla="*/ 4061485 w 6303242"/>
                <a:gd name="connsiteY5588" fmla="*/ 1321542 h 6303163"/>
                <a:gd name="connsiteX5589" fmla="*/ 4065060 w 6303242"/>
                <a:gd name="connsiteY5589" fmla="*/ 1303838 h 6303163"/>
                <a:gd name="connsiteX5590" fmla="*/ 4103419 w 6303242"/>
                <a:gd name="connsiteY5590" fmla="*/ 1265486 h 6303163"/>
                <a:gd name="connsiteX5591" fmla="*/ 4121122 w 6303242"/>
                <a:gd name="connsiteY5591" fmla="*/ 1261913 h 6303163"/>
                <a:gd name="connsiteX5592" fmla="*/ 4103419 w 6303242"/>
                <a:gd name="connsiteY5592" fmla="*/ 1258338 h 6303163"/>
                <a:gd name="connsiteX5593" fmla="*/ 4059396 w 6303242"/>
                <a:gd name="connsiteY5593" fmla="*/ 1191922 h 6303163"/>
                <a:gd name="connsiteX5594" fmla="*/ 4103419 w 6303242"/>
                <a:gd name="connsiteY5594" fmla="*/ 1125501 h 6303163"/>
                <a:gd name="connsiteX5595" fmla="*/ 4123234 w 6303242"/>
                <a:gd name="connsiteY5595" fmla="*/ 1121502 h 6303163"/>
                <a:gd name="connsiteX5596" fmla="*/ 4091175 w 6303242"/>
                <a:gd name="connsiteY5596" fmla="*/ 1111712 h 6303163"/>
                <a:gd name="connsiteX5597" fmla="*/ 4065060 w 6303242"/>
                <a:gd name="connsiteY5597" fmla="*/ 1079994 h 6303163"/>
                <a:gd name="connsiteX5598" fmla="*/ 4061485 w 6303242"/>
                <a:gd name="connsiteY5598" fmla="*/ 1062284 h 6303163"/>
                <a:gd name="connsiteX5599" fmla="*/ 4057911 w 6303242"/>
                <a:gd name="connsiteY5599" fmla="*/ 1079994 h 6303163"/>
                <a:gd name="connsiteX5600" fmla="*/ 3991496 w 6303242"/>
                <a:gd name="connsiteY5600" fmla="*/ 1124018 h 6303163"/>
                <a:gd name="connsiteX5601" fmla="*/ 3919417 w 6303242"/>
                <a:gd name="connsiteY5601" fmla="*/ 1051937 h 6303163"/>
                <a:gd name="connsiteX5602" fmla="*/ 3963440 w 6303242"/>
                <a:gd name="connsiteY5602" fmla="*/ 985523 h 6303163"/>
                <a:gd name="connsiteX5603" fmla="*/ 3981142 w 6303242"/>
                <a:gd name="connsiteY5603" fmla="*/ 981949 h 6303163"/>
                <a:gd name="connsiteX5604" fmla="*/ 3963440 w 6303242"/>
                <a:gd name="connsiteY5604" fmla="*/ 978375 h 6303163"/>
                <a:gd name="connsiteX5605" fmla="*/ 3919417 w 6303242"/>
                <a:gd name="connsiteY5605" fmla="*/ 911962 h 6303163"/>
                <a:gd name="connsiteX5606" fmla="*/ 3991496 w 6303242"/>
                <a:gd name="connsiteY5606" fmla="*/ 839885 h 6303163"/>
                <a:gd name="connsiteX5607" fmla="*/ 4691392 w 6303242"/>
                <a:gd name="connsiteY5607" fmla="*/ 699911 h 6303163"/>
                <a:gd name="connsiteX5608" fmla="*/ 4763471 w 6303242"/>
                <a:gd name="connsiteY5608" fmla="*/ 771984 h 6303163"/>
                <a:gd name="connsiteX5609" fmla="*/ 4691392 w 6303242"/>
                <a:gd name="connsiteY5609" fmla="*/ 844064 h 6303163"/>
                <a:gd name="connsiteX5610" fmla="*/ 4619313 w 6303242"/>
                <a:gd name="connsiteY5610" fmla="*/ 771984 h 6303163"/>
                <a:gd name="connsiteX5611" fmla="*/ 4691392 w 6303242"/>
                <a:gd name="connsiteY5611" fmla="*/ 699911 h 6303163"/>
                <a:gd name="connsiteX5612" fmla="*/ 3501568 w 6303242"/>
                <a:gd name="connsiteY5612" fmla="*/ 642363 h 6303163"/>
                <a:gd name="connsiteX5613" fmla="*/ 3497993 w 6303242"/>
                <a:gd name="connsiteY5613" fmla="*/ 660069 h 6303163"/>
                <a:gd name="connsiteX5614" fmla="*/ 3471879 w 6303242"/>
                <a:gd name="connsiteY5614" fmla="*/ 691782 h 6303163"/>
                <a:gd name="connsiteX5615" fmla="*/ 3439820 w 6303242"/>
                <a:gd name="connsiteY5615" fmla="*/ 701574 h 6303163"/>
                <a:gd name="connsiteX5616" fmla="*/ 3459635 w 6303242"/>
                <a:gd name="connsiteY5616" fmla="*/ 705575 h 6303163"/>
                <a:gd name="connsiteX5617" fmla="*/ 3491348 w 6303242"/>
                <a:gd name="connsiteY5617" fmla="*/ 731689 h 6303163"/>
                <a:gd name="connsiteX5618" fmla="*/ 3501142 w 6303242"/>
                <a:gd name="connsiteY5618" fmla="*/ 763754 h 6303163"/>
                <a:gd name="connsiteX5619" fmla="*/ 3505143 w 6303242"/>
                <a:gd name="connsiteY5619" fmla="*/ 743932 h 6303163"/>
                <a:gd name="connsiteX5620" fmla="*/ 3543502 w 6303242"/>
                <a:gd name="connsiteY5620" fmla="*/ 705575 h 6303163"/>
                <a:gd name="connsiteX5621" fmla="*/ 3563317 w 6303242"/>
                <a:gd name="connsiteY5621" fmla="*/ 701574 h 6303163"/>
                <a:gd name="connsiteX5622" fmla="*/ 3531258 w 6303242"/>
                <a:gd name="connsiteY5622" fmla="*/ 691782 h 6303163"/>
                <a:gd name="connsiteX5623" fmla="*/ 3505143 w 6303242"/>
                <a:gd name="connsiteY5623" fmla="*/ 660069 h 6303163"/>
                <a:gd name="connsiteX5624" fmla="*/ 2941652 w 6303242"/>
                <a:gd name="connsiteY5624" fmla="*/ 642363 h 6303163"/>
                <a:gd name="connsiteX5625" fmla="*/ 2938077 w 6303242"/>
                <a:gd name="connsiteY5625" fmla="*/ 660069 h 6303163"/>
                <a:gd name="connsiteX5626" fmla="*/ 2911963 w 6303242"/>
                <a:gd name="connsiteY5626" fmla="*/ 691782 h 6303163"/>
                <a:gd name="connsiteX5627" fmla="*/ 2879904 w 6303242"/>
                <a:gd name="connsiteY5627" fmla="*/ 701574 h 6303163"/>
                <a:gd name="connsiteX5628" fmla="*/ 2899719 w 6303242"/>
                <a:gd name="connsiteY5628" fmla="*/ 705575 h 6303163"/>
                <a:gd name="connsiteX5629" fmla="*/ 2943742 w 6303242"/>
                <a:gd name="connsiteY5629" fmla="*/ 771984 h 6303163"/>
                <a:gd name="connsiteX5630" fmla="*/ 2899719 w 6303242"/>
                <a:gd name="connsiteY5630" fmla="*/ 838402 h 6303163"/>
                <a:gd name="connsiteX5631" fmla="*/ 2882015 w 6303242"/>
                <a:gd name="connsiteY5631" fmla="*/ 841976 h 6303163"/>
                <a:gd name="connsiteX5632" fmla="*/ 2899719 w 6303242"/>
                <a:gd name="connsiteY5632" fmla="*/ 845550 h 6303163"/>
                <a:gd name="connsiteX5633" fmla="*/ 2943742 w 6303242"/>
                <a:gd name="connsiteY5633" fmla="*/ 911962 h 6303163"/>
                <a:gd name="connsiteX5634" fmla="*/ 2899719 w 6303242"/>
                <a:gd name="connsiteY5634" fmla="*/ 978375 h 6303163"/>
                <a:gd name="connsiteX5635" fmla="*/ 2882017 w 6303242"/>
                <a:gd name="connsiteY5635" fmla="*/ 981949 h 6303163"/>
                <a:gd name="connsiteX5636" fmla="*/ 2899719 w 6303242"/>
                <a:gd name="connsiteY5636" fmla="*/ 985523 h 6303163"/>
                <a:gd name="connsiteX5637" fmla="*/ 2943742 w 6303242"/>
                <a:gd name="connsiteY5637" fmla="*/ 1051938 h 6303163"/>
                <a:gd name="connsiteX5638" fmla="*/ 2899719 w 6303242"/>
                <a:gd name="connsiteY5638" fmla="*/ 1118357 h 6303163"/>
                <a:gd name="connsiteX5639" fmla="*/ 2882017 w 6303242"/>
                <a:gd name="connsiteY5639" fmla="*/ 1121929 h 6303163"/>
                <a:gd name="connsiteX5640" fmla="*/ 2899719 w 6303242"/>
                <a:gd name="connsiteY5640" fmla="*/ 1125501 h 6303163"/>
                <a:gd name="connsiteX5641" fmla="*/ 2931432 w 6303242"/>
                <a:gd name="connsiteY5641" fmla="*/ 1151612 h 6303163"/>
                <a:gd name="connsiteX5642" fmla="*/ 2941226 w 6303242"/>
                <a:gd name="connsiteY5642" fmla="*/ 1183683 h 6303163"/>
                <a:gd name="connsiteX5643" fmla="*/ 2945227 w 6303242"/>
                <a:gd name="connsiteY5643" fmla="*/ 1163858 h 6303163"/>
                <a:gd name="connsiteX5644" fmla="*/ 3011642 w 6303242"/>
                <a:gd name="connsiteY5644" fmla="*/ 1119840 h 6303163"/>
                <a:gd name="connsiteX5645" fmla="*/ 3078057 w 6303242"/>
                <a:gd name="connsiteY5645" fmla="*/ 1163858 h 6303163"/>
                <a:gd name="connsiteX5646" fmla="*/ 3081631 w 6303242"/>
                <a:gd name="connsiteY5646" fmla="*/ 1181570 h 6303163"/>
                <a:gd name="connsiteX5647" fmla="*/ 3085206 w 6303242"/>
                <a:gd name="connsiteY5647" fmla="*/ 1163858 h 6303163"/>
                <a:gd name="connsiteX5648" fmla="*/ 3151621 w 6303242"/>
                <a:gd name="connsiteY5648" fmla="*/ 1119840 h 6303163"/>
                <a:gd name="connsiteX5649" fmla="*/ 3218035 w 6303242"/>
                <a:gd name="connsiteY5649" fmla="*/ 1163858 h 6303163"/>
                <a:gd name="connsiteX5650" fmla="*/ 3221610 w 6303242"/>
                <a:gd name="connsiteY5650" fmla="*/ 1181570 h 6303163"/>
                <a:gd name="connsiteX5651" fmla="*/ 3225185 w 6303242"/>
                <a:gd name="connsiteY5651" fmla="*/ 1163858 h 6303163"/>
                <a:gd name="connsiteX5652" fmla="*/ 3291600 w 6303242"/>
                <a:gd name="connsiteY5652" fmla="*/ 1119839 h 6303163"/>
                <a:gd name="connsiteX5653" fmla="*/ 3358014 w 6303242"/>
                <a:gd name="connsiteY5653" fmla="*/ 1163858 h 6303163"/>
                <a:gd name="connsiteX5654" fmla="*/ 3361589 w 6303242"/>
                <a:gd name="connsiteY5654" fmla="*/ 1181570 h 6303163"/>
                <a:gd name="connsiteX5655" fmla="*/ 3365164 w 6303242"/>
                <a:gd name="connsiteY5655" fmla="*/ 1163857 h 6303163"/>
                <a:gd name="connsiteX5656" fmla="*/ 3403522 w 6303242"/>
                <a:gd name="connsiteY5656" fmla="*/ 1125501 h 6303163"/>
                <a:gd name="connsiteX5657" fmla="*/ 3421224 w 6303242"/>
                <a:gd name="connsiteY5657" fmla="*/ 1121929 h 6303163"/>
                <a:gd name="connsiteX5658" fmla="*/ 3403522 w 6303242"/>
                <a:gd name="connsiteY5658" fmla="*/ 1118357 h 6303163"/>
                <a:gd name="connsiteX5659" fmla="*/ 3359500 w 6303242"/>
                <a:gd name="connsiteY5659" fmla="*/ 1051938 h 6303163"/>
                <a:gd name="connsiteX5660" fmla="*/ 3403523 w 6303242"/>
                <a:gd name="connsiteY5660" fmla="*/ 985523 h 6303163"/>
                <a:gd name="connsiteX5661" fmla="*/ 3421225 w 6303242"/>
                <a:gd name="connsiteY5661" fmla="*/ 981949 h 6303163"/>
                <a:gd name="connsiteX5662" fmla="*/ 3403523 w 6303242"/>
                <a:gd name="connsiteY5662" fmla="*/ 978375 h 6303163"/>
                <a:gd name="connsiteX5663" fmla="*/ 3359500 w 6303242"/>
                <a:gd name="connsiteY5663" fmla="*/ 911962 h 6303163"/>
                <a:gd name="connsiteX5664" fmla="*/ 3403523 w 6303242"/>
                <a:gd name="connsiteY5664" fmla="*/ 845549 h 6303163"/>
                <a:gd name="connsiteX5665" fmla="*/ 3421226 w 6303242"/>
                <a:gd name="connsiteY5665" fmla="*/ 841976 h 6303163"/>
                <a:gd name="connsiteX5666" fmla="*/ 3403523 w 6303242"/>
                <a:gd name="connsiteY5666" fmla="*/ 838402 h 6303163"/>
                <a:gd name="connsiteX5667" fmla="*/ 3359500 w 6303242"/>
                <a:gd name="connsiteY5667" fmla="*/ 771984 h 6303163"/>
                <a:gd name="connsiteX5668" fmla="*/ 3403523 w 6303242"/>
                <a:gd name="connsiteY5668" fmla="*/ 705575 h 6303163"/>
                <a:gd name="connsiteX5669" fmla="*/ 3423337 w 6303242"/>
                <a:gd name="connsiteY5669" fmla="*/ 701574 h 6303163"/>
                <a:gd name="connsiteX5670" fmla="*/ 3391279 w 6303242"/>
                <a:gd name="connsiteY5670" fmla="*/ 691782 h 6303163"/>
                <a:gd name="connsiteX5671" fmla="*/ 3365164 w 6303242"/>
                <a:gd name="connsiteY5671" fmla="*/ 660069 h 6303163"/>
                <a:gd name="connsiteX5672" fmla="*/ 3361589 w 6303242"/>
                <a:gd name="connsiteY5672" fmla="*/ 642363 h 6303163"/>
                <a:gd name="connsiteX5673" fmla="*/ 3358014 w 6303242"/>
                <a:gd name="connsiteY5673" fmla="*/ 660069 h 6303163"/>
                <a:gd name="connsiteX5674" fmla="*/ 3291600 w 6303242"/>
                <a:gd name="connsiteY5674" fmla="*/ 704092 h 6303163"/>
                <a:gd name="connsiteX5675" fmla="*/ 3225185 w 6303242"/>
                <a:gd name="connsiteY5675" fmla="*/ 660069 h 6303163"/>
                <a:gd name="connsiteX5676" fmla="*/ 3221610 w 6303242"/>
                <a:gd name="connsiteY5676" fmla="*/ 642363 h 6303163"/>
                <a:gd name="connsiteX5677" fmla="*/ 3218035 w 6303242"/>
                <a:gd name="connsiteY5677" fmla="*/ 660069 h 6303163"/>
                <a:gd name="connsiteX5678" fmla="*/ 3151621 w 6303242"/>
                <a:gd name="connsiteY5678" fmla="*/ 704092 h 6303163"/>
                <a:gd name="connsiteX5679" fmla="*/ 3085206 w 6303242"/>
                <a:gd name="connsiteY5679" fmla="*/ 660069 h 6303163"/>
                <a:gd name="connsiteX5680" fmla="*/ 3081631 w 6303242"/>
                <a:gd name="connsiteY5680" fmla="*/ 642363 h 6303163"/>
                <a:gd name="connsiteX5681" fmla="*/ 3078056 w 6303242"/>
                <a:gd name="connsiteY5681" fmla="*/ 660069 h 6303163"/>
                <a:gd name="connsiteX5682" fmla="*/ 3011642 w 6303242"/>
                <a:gd name="connsiteY5682" fmla="*/ 704092 h 6303163"/>
                <a:gd name="connsiteX5683" fmla="*/ 2945227 w 6303242"/>
                <a:gd name="connsiteY5683" fmla="*/ 660069 h 6303163"/>
                <a:gd name="connsiteX5684" fmla="*/ 2591704 w 6303242"/>
                <a:gd name="connsiteY5684" fmla="*/ 559945 h 6303163"/>
                <a:gd name="connsiteX5685" fmla="*/ 2663783 w 6303242"/>
                <a:gd name="connsiteY5685" fmla="*/ 632017 h 6303163"/>
                <a:gd name="connsiteX5686" fmla="*/ 2591704 w 6303242"/>
                <a:gd name="connsiteY5686" fmla="*/ 704092 h 6303163"/>
                <a:gd name="connsiteX5687" fmla="*/ 2519625 w 6303242"/>
                <a:gd name="connsiteY5687" fmla="*/ 632017 h 6303163"/>
                <a:gd name="connsiteX5688" fmla="*/ 2591704 w 6303242"/>
                <a:gd name="connsiteY5688" fmla="*/ 559945 h 6303163"/>
                <a:gd name="connsiteX5689" fmla="*/ 3781527 w 6303242"/>
                <a:gd name="connsiteY5689" fmla="*/ 502390 h 6303163"/>
                <a:gd name="connsiteX5690" fmla="*/ 3777953 w 6303242"/>
                <a:gd name="connsiteY5690" fmla="*/ 520098 h 6303163"/>
                <a:gd name="connsiteX5691" fmla="*/ 3751838 w 6303242"/>
                <a:gd name="connsiteY5691" fmla="*/ 551813 h 6303163"/>
                <a:gd name="connsiteX5692" fmla="*/ 3719777 w 6303242"/>
                <a:gd name="connsiteY5692" fmla="*/ 561608 h 6303163"/>
                <a:gd name="connsiteX5693" fmla="*/ 3739594 w 6303242"/>
                <a:gd name="connsiteY5693" fmla="*/ 565609 h 6303163"/>
                <a:gd name="connsiteX5694" fmla="*/ 3771307 w 6303242"/>
                <a:gd name="connsiteY5694" fmla="*/ 591722 h 6303163"/>
                <a:gd name="connsiteX5695" fmla="*/ 3781101 w 6303242"/>
                <a:gd name="connsiteY5695" fmla="*/ 623780 h 6303163"/>
                <a:gd name="connsiteX5696" fmla="*/ 3785102 w 6303242"/>
                <a:gd name="connsiteY5696" fmla="*/ 603962 h 6303163"/>
                <a:gd name="connsiteX5697" fmla="*/ 3823461 w 6303242"/>
                <a:gd name="connsiteY5697" fmla="*/ 565609 h 6303163"/>
                <a:gd name="connsiteX5698" fmla="*/ 3843278 w 6303242"/>
                <a:gd name="connsiteY5698" fmla="*/ 561608 h 6303163"/>
                <a:gd name="connsiteX5699" fmla="*/ 3811217 w 6303242"/>
                <a:gd name="connsiteY5699" fmla="*/ 551813 h 6303163"/>
                <a:gd name="connsiteX5700" fmla="*/ 3785102 w 6303242"/>
                <a:gd name="connsiteY5700" fmla="*/ 520098 h 6303163"/>
                <a:gd name="connsiteX5701" fmla="*/ 3081631 w 6303242"/>
                <a:gd name="connsiteY5701" fmla="*/ 502390 h 6303163"/>
                <a:gd name="connsiteX5702" fmla="*/ 3078056 w 6303242"/>
                <a:gd name="connsiteY5702" fmla="*/ 520099 h 6303163"/>
                <a:gd name="connsiteX5703" fmla="*/ 3051942 w 6303242"/>
                <a:gd name="connsiteY5703" fmla="*/ 551814 h 6303163"/>
                <a:gd name="connsiteX5704" fmla="*/ 3019881 w 6303242"/>
                <a:gd name="connsiteY5704" fmla="*/ 561608 h 6303163"/>
                <a:gd name="connsiteX5705" fmla="*/ 3039698 w 6303242"/>
                <a:gd name="connsiteY5705" fmla="*/ 565609 h 6303163"/>
                <a:gd name="connsiteX5706" fmla="*/ 3071411 w 6303242"/>
                <a:gd name="connsiteY5706" fmla="*/ 591722 h 6303163"/>
                <a:gd name="connsiteX5707" fmla="*/ 3081205 w 6303242"/>
                <a:gd name="connsiteY5707" fmla="*/ 623781 h 6303163"/>
                <a:gd name="connsiteX5708" fmla="*/ 3085206 w 6303242"/>
                <a:gd name="connsiteY5708" fmla="*/ 603963 h 6303163"/>
                <a:gd name="connsiteX5709" fmla="*/ 3123565 w 6303242"/>
                <a:gd name="connsiteY5709" fmla="*/ 565609 h 6303163"/>
                <a:gd name="connsiteX5710" fmla="*/ 3143382 w 6303242"/>
                <a:gd name="connsiteY5710" fmla="*/ 561608 h 6303163"/>
                <a:gd name="connsiteX5711" fmla="*/ 3111321 w 6303242"/>
                <a:gd name="connsiteY5711" fmla="*/ 551813 h 6303163"/>
                <a:gd name="connsiteX5712" fmla="*/ 3085206 w 6303242"/>
                <a:gd name="connsiteY5712" fmla="*/ 520098 h 6303163"/>
                <a:gd name="connsiteX5713" fmla="*/ 2941652 w 6303242"/>
                <a:gd name="connsiteY5713" fmla="*/ 502390 h 6303163"/>
                <a:gd name="connsiteX5714" fmla="*/ 2938077 w 6303242"/>
                <a:gd name="connsiteY5714" fmla="*/ 520099 h 6303163"/>
                <a:gd name="connsiteX5715" fmla="*/ 2911963 w 6303242"/>
                <a:gd name="connsiteY5715" fmla="*/ 551814 h 6303163"/>
                <a:gd name="connsiteX5716" fmla="*/ 2879901 w 6303242"/>
                <a:gd name="connsiteY5716" fmla="*/ 561608 h 6303163"/>
                <a:gd name="connsiteX5717" fmla="*/ 2899719 w 6303242"/>
                <a:gd name="connsiteY5717" fmla="*/ 565610 h 6303163"/>
                <a:gd name="connsiteX5718" fmla="*/ 2931432 w 6303242"/>
                <a:gd name="connsiteY5718" fmla="*/ 591722 h 6303163"/>
                <a:gd name="connsiteX5719" fmla="*/ 2941226 w 6303242"/>
                <a:gd name="connsiteY5719" fmla="*/ 623781 h 6303163"/>
                <a:gd name="connsiteX5720" fmla="*/ 2945227 w 6303242"/>
                <a:gd name="connsiteY5720" fmla="*/ 603963 h 6303163"/>
                <a:gd name="connsiteX5721" fmla="*/ 2983585 w 6303242"/>
                <a:gd name="connsiteY5721" fmla="*/ 565609 h 6303163"/>
                <a:gd name="connsiteX5722" fmla="*/ 3003403 w 6303242"/>
                <a:gd name="connsiteY5722" fmla="*/ 561608 h 6303163"/>
                <a:gd name="connsiteX5723" fmla="*/ 2971342 w 6303242"/>
                <a:gd name="connsiteY5723" fmla="*/ 551814 h 6303163"/>
                <a:gd name="connsiteX5724" fmla="*/ 2945227 w 6303242"/>
                <a:gd name="connsiteY5724" fmla="*/ 520098 h 6303163"/>
                <a:gd name="connsiteX5725" fmla="*/ 3221610 w 6303242"/>
                <a:gd name="connsiteY5725" fmla="*/ 502389 h 6303163"/>
                <a:gd name="connsiteX5726" fmla="*/ 3218035 w 6303242"/>
                <a:gd name="connsiteY5726" fmla="*/ 520098 h 6303163"/>
                <a:gd name="connsiteX5727" fmla="*/ 3191921 w 6303242"/>
                <a:gd name="connsiteY5727" fmla="*/ 551813 h 6303163"/>
                <a:gd name="connsiteX5728" fmla="*/ 3159859 w 6303242"/>
                <a:gd name="connsiteY5728" fmla="*/ 561608 h 6303163"/>
                <a:gd name="connsiteX5729" fmla="*/ 3179677 w 6303242"/>
                <a:gd name="connsiteY5729" fmla="*/ 565609 h 6303163"/>
                <a:gd name="connsiteX5730" fmla="*/ 3211390 w 6303242"/>
                <a:gd name="connsiteY5730" fmla="*/ 591722 h 6303163"/>
                <a:gd name="connsiteX5731" fmla="*/ 3221184 w 6303242"/>
                <a:gd name="connsiteY5731" fmla="*/ 623781 h 6303163"/>
                <a:gd name="connsiteX5732" fmla="*/ 3225185 w 6303242"/>
                <a:gd name="connsiteY5732" fmla="*/ 603963 h 6303163"/>
                <a:gd name="connsiteX5733" fmla="*/ 3263544 w 6303242"/>
                <a:gd name="connsiteY5733" fmla="*/ 565609 h 6303163"/>
                <a:gd name="connsiteX5734" fmla="*/ 3283361 w 6303242"/>
                <a:gd name="connsiteY5734" fmla="*/ 561608 h 6303163"/>
                <a:gd name="connsiteX5735" fmla="*/ 3251300 w 6303242"/>
                <a:gd name="connsiteY5735" fmla="*/ 551813 h 6303163"/>
                <a:gd name="connsiteX5736" fmla="*/ 3225185 w 6303242"/>
                <a:gd name="connsiteY5736" fmla="*/ 520098 h 6303163"/>
                <a:gd name="connsiteX5737" fmla="*/ 5041339 w 6303242"/>
                <a:gd name="connsiteY5737" fmla="*/ 502389 h 6303163"/>
                <a:gd name="connsiteX5738" fmla="*/ 5037764 w 6303242"/>
                <a:gd name="connsiteY5738" fmla="*/ 520097 h 6303163"/>
                <a:gd name="connsiteX5739" fmla="*/ 5011650 w 6303242"/>
                <a:gd name="connsiteY5739" fmla="*/ 551813 h 6303163"/>
                <a:gd name="connsiteX5740" fmla="*/ 4979590 w 6303242"/>
                <a:gd name="connsiteY5740" fmla="*/ 561607 h 6303163"/>
                <a:gd name="connsiteX5741" fmla="*/ 4999406 w 6303242"/>
                <a:gd name="connsiteY5741" fmla="*/ 565608 h 6303163"/>
                <a:gd name="connsiteX5742" fmla="*/ 5031119 w 6303242"/>
                <a:gd name="connsiteY5742" fmla="*/ 591720 h 6303163"/>
                <a:gd name="connsiteX5743" fmla="*/ 5040913 w 6303242"/>
                <a:gd name="connsiteY5743" fmla="*/ 623780 h 6303163"/>
                <a:gd name="connsiteX5744" fmla="*/ 5044914 w 6303242"/>
                <a:gd name="connsiteY5744" fmla="*/ 603962 h 6303163"/>
                <a:gd name="connsiteX5745" fmla="*/ 5083273 w 6303242"/>
                <a:gd name="connsiteY5745" fmla="*/ 565608 h 6303163"/>
                <a:gd name="connsiteX5746" fmla="*/ 5103089 w 6303242"/>
                <a:gd name="connsiteY5746" fmla="*/ 561607 h 6303163"/>
                <a:gd name="connsiteX5747" fmla="*/ 5071029 w 6303242"/>
                <a:gd name="connsiteY5747" fmla="*/ 551813 h 6303163"/>
                <a:gd name="connsiteX5748" fmla="*/ 5044914 w 6303242"/>
                <a:gd name="connsiteY5748" fmla="*/ 520097 h 6303163"/>
                <a:gd name="connsiteX5749" fmla="*/ 4131475 w 6303242"/>
                <a:gd name="connsiteY5749" fmla="*/ 419931 h 6303163"/>
                <a:gd name="connsiteX5750" fmla="*/ 4203554 w 6303242"/>
                <a:gd name="connsiteY5750" fmla="*/ 492039 h 6303163"/>
                <a:gd name="connsiteX5751" fmla="*/ 4159531 w 6303242"/>
                <a:gd name="connsiteY5751" fmla="*/ 558459 h 6303163"/>
                <a:gd name="connsiteX5752" fmla="*/ 4141827 w 6303242"/>
                <a:gd name="connsiteY5752" fmla="*/ 562034 h 6303163"/>
                <a:gd name="connsiteX5753" fmla="*/ 4159531 w 6303242"/>
                <a:gd name="connsiteY5753" fmla="*/ 565609 h 6303163"/>
                <a:gd name="connsiteX5754" fmla="*/ 4191244 w 6303242"/>
                <a:gd name="connsiteY5754" fmla="*/ 591721 h 6303163"/>
                <a:gd name="connsiteX5755" fmla="*/ 4201038 w 6303242"/>
                <a:gd name="connsiteY5755" fmla="*/ 623780 h 6303163"/>
                <a:gd name="connsiteX5756" fmla="*/ 4205039 w 6303242"/>
                <a:gd name="connsiteY5756" fmla="*/ 603962 h 6303163"/>
                <a:gd name="connsiteX5757" fmla="*/ 4271454 w 6303242"/>
                <a:gd name="connsiteY5757" fmla="*/ 559944 h 6303163"/>
                <a:gd name="connsiteX5758" fmla="*/ 4337869 w 6303242"/>
                <a:gd name="connsiteY5758" fmla="*/ 603962 h 6303163"/>
                <a:gd name="connsiteX5759" fmla="*/ 4341444 w 6303242"/>
                <a:gd name="connsiteY5759" fmla="*/ 621669 h 6303163"/>
                <a:gd name="connsiteX5760" fmla="*/ 4345019 w 6303242"/>
                <a:gd name="connsiteY5760" fmla="*/ 603962 h 6303163"/>
                <a:gd name="connsiteX5761" fmla="*/ 4411434 w 6303242"/>
                <a:gd name="connsiteY5761" fmla="*/ 559944 h 6303163"/>
                <a:gd name="connsiteX5762" fmla="*/ 4477849 w 6303242"/>
                <a:gd name="connsiteY5762" fmla="*/ 603962 h 6303163"/>
                <a:gd name="connsiteX5763" fmla="*/ 4481423 w 6303242"/>
                <a:gd name="connsiteY5763" fmla="*/ 621667 h 6303163"/>
                <a:gd name="connsiteX5764" fmla="*/ 4484998 w 6303242"/>
                <a:gd name="connsiteY5764" fmla="*/ 603962 h 6303163"/>
                <a:gd name="connsiteX5765" fmla="*/ 4523357 w 6303242"/>
                <a:gd name="connsiteY5765" fmla="*/ 565608 h 6303163"/>
                <a:gd name="connsiteX5766" fmla="*/ 4541059 w 6303242"/>
                <a:gd name="connsiteY5766" fmla="*/ 562034 h 6303163"/>
                <a:gd name="connsiteX5767" fmla="*/ 4523357 w 6303242"/>
                <a:gd name="connsiteY5767" fmla="*/ 558459 h 6303163"/>
                <a:gd name="connsiteX5768" fmla="*/ 4479334 w 6303242"/>
                <a:gd name="connsiteY5768" fmla="*/ 492039 h 6303163"/>
                <a:gd name="connsiteX5769" fmla="*/ 4551413 w 6303242"/>
                <a:gd name="connsiteY5769" fmla="*/ 419931 h 6303163"/>
                <a:gd name="connsiteX5770" fmla="*/ 4623492 w 6303242"/>
                <a:gd name="connsiteY5770" fmla="*/ 492039 h 6303163"/>
                <a:gd name="connsiteX5771" fmla="*/ 4579469 w 6303242"/>
                <a:gd name="connsiteY5771" fmla="*/ 558459 h 6303163"/>
                <a:gd name="connsiteX5772" fmla="*/ 4561766 w 6303242"/>
                <a:gd name="connsiteY5772" fmla="*/ 562034 h 6303163"/>
                <a:gd name="connsiteX5773" fmla="*/ 4579469 w 6303242"/>
                <a:gd name="connsiteY5773" fmla="*/ 565608 h 6303163"/>
                <a:gd name="connsiteX5774" fmla="*/ 4623492 w 6303242"/>
                <a:gd name="connsiteY5774" fmla="*/ 632015 h 6303163"/>
                <a:gd name="connsiteX5775" fmla="*/ 4551413 w 6303242"/>
                <a:gd name="connsiteY5775" fmla="*/ 704091 h 6303163"/>
                <a:gd name="connsiteX5776" fmla="*/ 4484998 w 6303242"/>
                <a:gd name="connsiteY5776" fmla="*/ 660068 h 6303163"/>
                <a:gd name="connsiteX5777" fmla="*/ 4481423 w 6303242"/>
                <a:gd name="connsiteY5777" fmla="*/ 642361 h 6303163"/>
                <a:gd name="connsiteX5778" fmla="*/ 4477849 w 6303242"/>
                <a:gd name="connsiteY5778" fmla="*/ 660068 h 6303163"/>
                <a:gd name="connsiteX5779" fmla="*/ 4451734 w 6303242"/>
                <a:gd name="connsiteY5779" fmla="*/ 691782 h 6303163"/>
                <a:gd name="connsiteX5780" fmla="*/ 4419674 w 6303242"/>
                <a:gd name="connsiteY5780" fmla="*/ 701573 h 6303163"/>
                <a:gd name="connsiteX5781" fmla="*/ 4439490 w 6303242"/>
                <a:gd name="connsiteY5781" fmla="*/ 705575 h 6303163"/>
                <a:gd name="connsiteX5782" fmla="*/ 4483513 w 6303242"/>
                <a:gd name="connsiteY5782" fmla="*/ 771984 h 6303163"/>
                <a:gd name="connsiteX5783" fmla="*/ 4411434 w 6303242"/>
                <a:gd name="connsiteY5783" fmla="*/ 844064 h 6303163"/>
                <a:gd name="connsiteX5784" fmla="*/ 4339355 w 6303242"/>
                <a:gd name="connsiteY5784" fmla="*/ 771984 h 6303163"/>
                <a:gd name="connsiteX5785" fmla="*/ 4383378 w 6303242"/>
                <a:gd name="connsiteY5785" fmla="*/ 705575 h 6303163"/>
                <a:gd name="connsiteX5786" fmla="*/ 4403194 w 6303242"/>
                <a:gd name="connsiteY5786" fmla="*/ 701573 h 6303163"/>
                <a:gd name="connsiteX5787" fmla="*/ 4371134 w 6303242"/>
                <a:gd name="connsiteY5787" fmla="*/ 691782 h 6303163"/>
                <a:gd name="connsiteX5788" fmla="*/ 4345019 w 6303242"/>
                <a:gd name="connsiteY5788" fmla="*/ 660068 h 6303163"/>
                <a:gd name="connsiteX5789" fmla="*/ 4341444 w 6303242"/>
                <a:gd name="connsiteY5789" fmla="*/ 642359 h 6303163"/>
                <a:gd name="connsiteX5790" fmla="*/ 4337869 w 6303242"/>
                <a:gd name="connsiteY5790" fmla="*/ 660068 h 6303163"/>
                <a:gd name="connsiteX5791" fmla="*/ 4271454 w 6303242"/>
                <a:gd name="connsiteY5791" fmla="*/ 704091 h 6303163"/>
                <a:gd name="connsiteX5792" fmla="*/ 4205039 w 6303242"/>
                <a:gd name="connsiteY5792" fmla="*/ 660068 h 6303163"/>
                <a:gd name="connsiteX5793" fmla="*/ 4201464 w 6303242"/>
                <a:gd name="connsiteY5793" fmla="*/ 642362 h 6303163"/>
                <a:gd name="connsiteX5794" fmla="*/ 4197890 w 6303242"/>
                <a:gd name="connsiteY5794" fmla="*/ 660068 h 6303163"/>
                <a:gd name="connsiteX5795" fmla="*/ 4131475 w 6303242"/>
                <a:gd name="connsiteY5795" fmla="*/ 704091 h 6303163"/>
                <a:gd name="connsiteX5796" fmla="*/ 4059396 w 6303242"/>
                <a:gd name="connsiteY5796" fmla="*/ 632015 h 6303163"/>
                <a:gd name="connsiteX5797" fmla="*/ 4103419 w 6303242"/>
                <a:gd name="connsiteY5797" fmla="*/ 565609 h 6303163"/>
                <a:gd name="connsiteX5798" fmla="*/ 4121122 w 6303242"/>
                <a:gd name="connsiteY5798" fmla="*/ 562034 h 6303163"/>
                <a:gd name="connsiteX5799" fmla="*/ 4103419 w 6303242"/>
                <a:gd name="connsiteY5799" fmla="*/ 558459 h 6303163"/>
                <a:gd name="connsiteX5800" fmla="*/ 4059396 w 6303242"/>
                <a:gd name="connsiteY5800" fmla="*/ 492039 h 6303163"/>
                <a:gd name="connsiteX5801" fmla="*/ 4131475 w 6303242"/>
                <a:gd name="connsiteY5801" fmla="*/ 419931 h 6303163"/>
                <a:gd name="connsiteX5802" fmla="*/ 1541860 w 6303242"/>
                <a:gd name="connsiteY5802" fmla="*/ 362382 h 6303163"/>
                <a:gd name="connsiteX5803" fmla="*/ 1538285 w 6303242"/>
                <a:gd name="connsiteY5803" fmla="*/ 380088 h 6303163"/>
                <a:gd name="connsiteX5804" fmla="*/ 1512171 w 6303242"/>
                <a:gd name="connsiteY5804" fmla="*/ 411801 h 6303163"/>
                <a:gd name="connsiteX5805" fmla="*/ 1480110 w 6303242"/>
                <a:gd name="connsiteY5805" fmla="*/ 421595 h 6303163"/>
                <a:gd name="connsiteX5806" fmla="*/ 1499927 w 6303242"/>
                <a:gd name="connsiteY5806" fmla="*/ 425598 h 6303163"/>
                <a:gd name="connsiteX5807" fmla="*/ 1531640 w 6303242"/>
                <a:gd name="connsiteY5807" fmla="*/ 451711 h 6303163"/>
                <a:gd name="connsiteX5808" fmla="*/ 1541434 w 6303242"/>
                <a:gd name="connsiteY5808" fmla="*/ 483802 h 6303163"/>
                <a:gd name="connsiteX5809" fmla="*/ 1545435 w 6303242"/>
                <a:gd name="connsiteY5809" fmla="*/ 463981 h 6303163"/>
                <a:gd name="connsiteX5810" fmla="*/ 1583793 w 6303242"/>
                <a:gd name="connsiteY5810" fmla="*/ 425598 h 6303163"/>
                <a:gd name="connsiteX5811" fmla="*/ 1603611 w 6303242"/>
                <a:gd name="connsiteY5811" fmla="*/ 421595 h 6303163"/>
                <a:gd name="connsiteX5812" fmla="*/ 1571550 w 6303242"/>
                <a:gd name="connsiteY5812" fmla="*/ 411801 h 6303163"/>
                <a:gd name="connsiteX5813" fmla="*/ 1545435 w 6303242"/>
                <a:gd name="connsiteY5813" fmla="*/ 380088 h 6303163"/>
                <a:gd name="connsiteX5814" fmla="*/ 1401881 w 6303242"/>
                <a:gd name="connsiteY5814" fmla="*/ 362382 h 6303163"/>
                <a:gd name="connsiteX5815" fmla="*/ 1398306 w 6303242"/>
                <a:gd name="connsiteY5815" fmla="*/ 380088 h 6303163"/>
                <a:gd name="connsiteX5816" fmla="*/ 1372192 w 6303242"/>
                <a:gd name="connsiteY5816" fmla="*/ 411801 h 6303163"/>
                <a:gd name="connsiteX5817" fmla="*/ 1340131 w 6303242"/>
                <a:gd name="connsiteY5817" fmla="*/ 421595 h 6303163"/>
                <a:gd name="connsiteX5818" fmla="*/ 1359948 w 6303242"/>
                <a:gd name="connsiteY5818" fmla="*/ 425598 h 6303163"/>
                <a:gd name="connsiteX5819" fmla="*/ 1391661 w 6303242"/>
                <a:gd name="connsiteY5819" fmla="*/ 451711 h 6303163"/>
                <a:gd name="connsiteX5820" fmla="*/ 1401455 w 6303242"/>
                <a:gd name="connsiteY5820" fmla="*/ 483802 h 6303163"/>
                <a:gd name="connsiteX5821" fmla="*/ 1405456 w 6303242"/>
                <a:gd name="connsiteY5821" fmla="*/ 463981 h 6303163"/>
                <a:gd name="connsiteX5822" fmla="*/ 1443814 w 6303242"/>
                <a:gd name="connsiteY5822" fmla="*/ 425598 h 6303163"/>
                <a:gd name="connsiteX5823" fmla="*/ 1463632 w 6303242"/>
                <a:gd name="connsiteY5823" fmla="*/ 421595 h 6303163"/>
                <a:gd name="connsiteX5824" fmla="*/ 1431571 w 6303242"/>
                <a:gd name="connsiteY5824" fmla="*/ 411801 h 6303163"/>
                <a:gd name="connsiteX5825" fmla="*/ 1405456 w 6303242"/>
                <a:gd name="connsiteY5825" fmla="*/ 380088 h 6303163"/>
                <a:gd name="connsiteX5826" fmla="*/ 3781527 w 6303242"/>
                <a:gd name="connsiteY5826" fmla="*/ 362381 h 6303163"/>
                <a:gd name="connsiteX5827" fmla="*/ 3777953 w 6303242"/>
                <a:gd name="connsiteY5827" fmla="*/ 380087 h 6303163"/>
                <a:gd name="connsiteX5828" fmla="*/ 3751838 w 6303242"/>
                <a:gd name="connsiteY5828" fmla="*/ 411800 h 6303163"/>
                <a:gd name="connsiteX5829" fmla="*/ 3719777 w 6303242"/>
                <a:gd name="connsiteY5829" fmla="*/ 421594 h 6303163"/>
                <a:gd name="connsiteX5830" fmla="*/ 3739594 w 6303242"/>
                <a:gd name="connsiteY5830" fmla="*/ 425596 h 6303163"/>
                <a:gd name="connsiteX5831" fmla="*/ 3771307 w 6303242"/>
                <a:gd name="connsiteY5831" fmla="*/ 451711 h 6303163"/>
                <a:gd name="connsiteX5832" fmla="*/ 3781101 w 6303242"/>
                <a:gd name="connsiteY5832" fmla="*/ 483801 h 6303163"/>
                <a:gd name="connsiteX5833" fmla="*/ 3785102 w 6303242"/>
                <a:gd name="connsiteY5833" fmla="*/ 463980 h 6303163"/>
                <a:gd name="connsiteX5834" fmla="*/ 3823461 w 6303242"/>
                <a:gd name="connsiteY5834" fmla="*/ 425596 h 6303163"/>
                <a:gd name="connsiteX5835" fmla="*/ 3843278 w 6303242"/>
                <a:gd name="connsiteY5835" fmla="*/ 421594 h 6303163"/>
                <a:gd name="connsiteX5836" fmla="*/ 3811217 w 6303242"/>
                <a:gd name="connsiteY5836" fmla="*/ 411800 h 6303163"/>
                <a:gd name="connsiteX5837" fmla="*/ 3785102 w 6303242"/>
                <a:gd name="connsiteY5837" fmla="*/ 380087 h 6303163"/>
                <a:gd name="connsiteX5838" fmla="*/ 2451725 w 6303242"/>
                <a:gd name="connsiteY5838" fmla="*/ 279953 h 6303163"/>
                <a:gd name="connsiteX5839" fmla="*/ 2523804 w 6303242"/>
                <a:gd name="connsiteY5839" fmla="*/ 352034 h 6303163"/>
                <a:gd name="connsiteX5840" fmla="*/ 2479781 w 6303242"/>
                <a:gd name="connsiteY5840" fmla="*/ 418446 h 6303163"/>
                <a:gd name="connsiteX5841" fmla="*/ 2462077 w 6303242"/>
                <a:gd name="connsiteY5841" fmla="*/ 422022 h 6303163"/>
                <a:gd name="connsiteX5842" fmla="*/ 2479781 w 6303242"/>
                <a:gd name="connsiteY5842" fmla="*/ 425596 h 6303163"/>
                <a:gd name="connsiteX5843" fmla="*/ 2523804 w 6303242"/>
                <a:gd name="connsiteY5843" fmla="*/ 492039 h 6303163"/>
                <a:gd name="connsiteX5844" fmla="*/ 2451725 w 6303242"/>
                <a:gd name="connsiteY5844" fmla="*/ 564125 h 6303163"/>
                <a:gd name="connsiteX5845" fmla="*/ 2379646 w 6303242"/>
                <a:gd name="connsiteY5845" fmla="*/ 492039 h 6303163"/>
                <a:gd name="connsiteX5846" fmla="*/ 2423668 w 6303242"/>
                <a:gd name="connsiteY5846" fmla="*/ 425596 h 6303163"/>
                <a:gd name="connsiteX5847" fmla="*/ 2443486 w 6303242"/>
                <a:gd name="connsiteY5847" fmla="*/ 421595 h 6303163"/>
                <a:gd name="connsiteX5848" fmla="*/ 2411425 w 6303242"/>
                <a:gd name="connsiteY5848" fmla="*/ 411801 h 6303163"/>
                <a:gd name="connsiteX5849" fmla="*/ 2385310 w 6303242"/>
                <a:gd name="connsiteY5849" fmla="*/ 380088 h 6303163"/>
                <a:gd name="connsiteX5850" fmla="*/ 2381735 w 6303242"/>
                <a:gd name="connsiteY5850" fmla="*/ 362382 h 6303163"/>
                <a:gd name="connsiteX5851" fmla="*/ 2378160 w 6303242"/>
                <a:gd name="connsiteY5851" fmla="*/ 380088 h 6303163"/>
                <a:gd name="connsiteX5852" fmla="*/ 2311746 w 6303242"/>
                <a:gd name="connsiteY5852" fmla="*/ 424112 h 6303163"/>
                <a:gd name="connsiteX5853" fmla="*/ 2239667 w 6303242"/>
                <a:gd name="connsiteY5853" fmla="*/ 352034 h 6303163"/>
                <a:gd name="connsiteX5854" fmla="*/ 2311746 w 6303242"/>
                <a:gd name="connsiteY5854" fmla="*/ 279953 h 6303163"/>
                <a:gd name="connsiteX5855" fmla="*/ 2378160 w 6303242"/>
                <a:gd name="connsiteY5855" fmla="*/ 323977 h 6303163"/>
                <a:gd name="connsiteX5856" fmla="*/ 2381735 w 6303242"/>
                <a:gd name="connsiteY5856" fmla="*/ 341684 h 6303163"/>
                <a:gd name="connsiteX5857" fmla="*/ 2385310 w 6303242"/>
                <a:gd name="connsiteY5857" fmla="*/ 323976 h 6303163"/>
                <a:gd name="connsiteX5858" fmla="*/ 2451725 w 6303242"/>
                <a:gd name="connsiteY5858" fmla="*/ 279953 h 6303163"/>
                <a:gd name="connsiteX5859" fmla="*/ 4271454 w 6303242"/>
                <a:gd name="connsiteY5859" fmla="*/ 279952 h 6303163"/>
                <a:gd name="connsiteX5860" fmla="*/ 4343533 w 6303242"/>
                <a:gd name="connsiteY5860" fmla="*/ 352033 h 6303163"/>
                <a:gd name="connsiteX5861" fmla="*/ 4271454 w 6303242"/>
                <a:gd name="connsiteY5861" fmla="*/ 424108 h 6303163"/>
                <a:gd name="connsiteX5862" fmla="*/ 4199375 w 6303242"/>
                <a:gd name="connsiteY5862" fmla="*/ 352033 h 6303163"/>
                <a:gd name="connsiteX5863" fmla="*/ 4271454 w 6303242"/>
                <a:gd name="connsiteY5863" fmla="*/ 279952 h 6303163"/>
                <a:gd name="connsiteX5864" fmla="*/ 3641548 w 6303242"/>
                <a:gd name="connsiteY5864" fmla="*/ 222402 h 6303163"/>
                <a:gd name="connsiteX5865" fmla="*/ 3637972 w 6303242"/>
                <a:gd name="connsiteY5865" fmla="*/ 240111 h 6303163"/>
                <a:gd name="connsiteX5866" fmla="*/ 3611858 w 6303242"/>
                <a:gd name="connsiteY5866" fmla="*/ 271823 h 6303163"/>
                <a:gd name="connsiteX5867" fmla="*/ 3579797 w 6303242"/>
                <a:gd name="connsiteY5867" fmla="*/ 281617 h 6303163"/>
                <a:gd name="connsiteX5868" fmla="*/ 3599614 w 6303242"/>
                <a:gd name="connsiteY5868" fmla="*/ 285618 h 6303163"/>
                <a:gd name="connsiteX5869" fmla="*/ 3631327 w 6303242"/>
                <a:gd name="connsiteY5869" fmla="*/ 311733 h 6303163"/>
                <a:gd name="connsiteX5870" fmla="*/ 3641121 w 6303242"/>
                <a:gd name="connsiteY5870" fmla="*/ 343797 h 6303163"/>
                <a:gd name="connsiteX5871" fmla="*/ 3645123 w 6303242"/>
                <a:gd name="connsiteY5871" fmla="*/ 323976 h 6303163"/>
                <a:gd name="connsiteX5872" fmla="*/ 3683482 w 6303242"/>
                <a:gd name="connsiteY5872" fmla="*/ 285618 h 6303163"/>
                <a:gd name="connsiteX5873" fmla="*/ 3703298 w 6303242"/>
                <a:gd name="connsiteY5873" fmla="*/ 281617 h 6303163"/>
                <a:gd name="connsiteX5874" fmla="*/ 3671238 w 6303242"/>
                <a:gd name="connsiteY5874" fmla="*/ 271823 h 6303163"/>
                <a:gd name="connsiteX5875" fmla="*/ 3645123 w 6303242"/>
                <a:gd name="connsiteY5875" fmla="*/ 240111 h 6303163"/>
                <a:gd name="connsiteX5876" fmla="*/ 1751829 w 6303242"/>
                <a:gd name="connsiteY5876" fmla="*/ 139977 h 6303163"/>
                <a:gd name="connsiteX5877" fmla="*/ 1823908 w 6303242"/>
                <a:gd name="connsiteY5877" fmla="*/ 212055 h 6303163"/>
                <a:gd name="connsiteX5878" fmla="*/ 1751829 w 6303242"/>
                <a:gd name="connsiteY5878" fmla="*/ 284135 h 6303163"/>
                <a:gd name="connsiteX5879" fmla="*/ 1679750 w 6303242"/>
                <a:gd name="connsiteY5879" fmla="*/ 212055 h 6303163"/>
                <a:gd name="connsiteX5880" fmla="*/ 1751829 w 6303242"/>
                <a:gd name="connsiteY5880" fmla="*/ 139977 h 6303163"/>
                <a:gd name="connsiteX5881" fmla="*/ 2031787 w 6303242"/>
                <a:gd name="connsiteY5881" fmla="*/ 139977 h 6303163"/>
                <a:gd name="connsiteX5882" fmla="*/ 2103866 w 6303242"/>
                <a:gd name="connsiteY5882" fmla="*/ 212055 h 6303163"/>
                <a:gd name="connsiteX5883" fmla="*/ 2059843 w 6303242"/>
                <a:gd name="connsiteY5883" fmla="*/ 278470 h 6303163"/>
                <a:gd name="connsiteX5884" fmla="*/ 2042140 w 6303242"/>
                <a:gd name="connsiteY5884" fmla="*/ 282045 h 6303163"/>
                <a:gd name="connsiteX5885" fmla="*/ 2059843 w 6303242"/>
                <a:gd name="connsiteY5885" fmla="*/ 285619 h 6303163"/>
                <a:gd name="connsiteX5886" fmla="*/ 2103866 w 6303242"/>
                <a:gd name="connsiteY5886" fmla="*/ 352034 h 6303163"/>
                <a:gd name="connsiteX5887" fmla="*/ 2031787 w 6303242"/>
                <a:gd name="connsiteY5887" fmla="*/ 424112 h 6303163"/>
                <a:gd name="connsiteX5888" fmla="*/ 1965372 w 6303242"/>
                <a:gd name="connsiteY5888" fmla="*/ 380088 h 6303163"/>
                <a:gd name="connsiteX5889" fmla="*/ 1961797 w 6303242"/>
                <a:gd name="connsiteY5889" fmla="*/ 362382 h 6303163"/>
                <a:gd name="connsiteX5890" fmla="*/ 1958222 w 6303242"/>
                <a:gd name="connsiteY5890" fmla="*/ 380088 h 6303163"/>
                <a:gd name="connsiteX5891" fmla="*/ 1932108 w 6303242"/>
                <a:gd name="connsiteY5891" fmla="*/ 411801 h 6303163"/>
                <a:gd name="connsiteX5892" fmla="*/ 1900047 w 6303242"/>
                <a:gd name="connsiteY5892" fmla="*/ 421595 h 6303163"/>
                <a:gd name="connsiteX5893" fmla="*/ 1919864 w 6303242"/>
                <a:gd name="connsiteY5893" fmla="*/ 425598 h 6303163"/>
                <a:gd name="connsiteX5894" fmla="*/ 1963887 w 6303242"/>
                <a:gd name="connsiteY5894" fmla="*/ 492040 h 6303163"/>
                <a:gd name="connsiteX5895" fmla="*/ 1919864 w 6303242"/>
                <a:gd name="connsiteY5895" fmla="*/ 558461 h 6303163"/>
                <a:gd name="connsiteX5896" fmla="*/ 1902159 w 6303242"/>
                <a:gd name="connsiteY5896" fmla="*/ 562036 h 6303163"/>
                <a:gd name="connsiteX5897" fmla="*/ 1919864 w 6303242"/>
                <a:gd name="connsiteY5897" fmla="*/ 565610 h 6303163"/>
                <a:gd name="connsiteX5898" fmla="*/ 1951577 w 6303242"/>
                <a:gd name="connsiteY5898" fmla="*/ 591722 h 6303163"/>
                <a:gd name="connsiteX5899" fmla="*/ 1961371 w 6303242"/>
                <a:gd name="connsiteY5899" fmla="*/ 623781 h 6303163"/>
                <a:gd name="connsiteX5900" fmla="*/ 1965372 w 6303242"/>
                <a:gd name="connsiteY5900" fmla="*/ 603964 h 6303163"/>
                <a:gd name="connsiteX5901" fmla="*/ 2031787 w 6303242"/>
                <a:gd name="connsiteY5901" fmla="*/ 559945 h 6303163"/>
                <a:gd name="connsiteX5902" fmla="*/ 2098201 w 6303242"/>
                <a:gd name="connsiteY5902" fmla="*/ 603964 h 6303163"/>
                <a:gd name="connsiteX5903" fmla="*/ 2101777 w 6303242"/>
                <a:gd name="connsiteY5903" fmla="*/ 621671 h 6303163"/>
                <a:gd name="connsiteX5904" fmla="*/ 2105352 w 6303242"/>
                <a:gd name="connsiteY5904" fmla="*/ 603963 h 6303163"/>
                <a:gd name="connsiteX5905" fmla="*/ 2143710 w 6303242"/>
                <a:gd name="connsiteY5905" fmla="*/ 565610 h 6303163"/>
                <a:gd name="connsiteX5906" fmla="*/ 2161415 w 6303242"/>
                <a:gd name="connsiteY5906" fmla="*/ 562035 h 6303163"/>
                <a:gd name="connsiteX5907" fmla="*/ 2143710 w 6303242"/>
                <a:gd name="connsiteY5907" fmla="*/ 558461 h 6303163"/>
                <a:gd name="connsiteX5908" fmla="*/ 2099688 w 6303242"/>
                <a:gd name="connsiteY5908" fmla="*/ 492040 h 6303163"/>
                <a:gd name="connsiteX5909" fmla="*/ 2171767 w 6303242"/>
                <a:gd name="connsiteY5909" fmla="*/ 419931 h 6303163"/>
                <a:gd name="connsiteX5910" fmla="*/ 2243846 w 6303242"/>
                <a:gd name="connsiteY5910" fmla="*/ 492040 h 6303163"/>
                <a:gd name="connsiteX5911" fmla="*/ 2199823 w 6303242"/>
                <a:gd name="connsiteY5911" fmla="*/ 558461 h 6303163"/>
                <a:gd name="connsiteX5912" fmla="*/ 2182119 w 6303242"/>
                <a:gd name="connsiteY5912" fmla="*/ 562035 h 6303163"/>
                <a:gd name="connsiteX5913" fmla="*/ 2199823 w 6303242"/>
                <a:gd name="connsiteY5913" fmla="*/ 565610 h 6303163"/>
                <a:gd name="connsiteX5914" fmla="*/ 2243846 w 6303242"/>
                <a:gd name="connsiteY5914" fmla="*/ 632017 h 6303163"/>
                <a:gd name="connsiteX5915" fmla="*/ 2199823 w 6303242"/>
                <a:gd name="connsiteY5915" fmla="*/ 698429 h 6303163"/>
                <a:gd name="connsiteX5916" fmla="*/ 2182122 w 6303242"/>
                <a:gd name="connsiteY5916" fmla="*/ 702002 h 6303163"/>
                <a:gd name="connsiteX5917" fmla="*/ 2199823 w 6303242"/>
                <a:gd name="connsiteY5917" fmla="*/ 705576 h 6303163"/>
                <a:gd name="connsiteX5918" fmla="*/ 2231536 w 6303242"/>
                <a:gd name="connsiteY5918" fmla="*/ 731689 h 6303163"/>
                <a:gd name="connsiteX5919" fmla="*/ 2241330 w 6303242"/>
                <a:gd name="connsiteY5919" fmla="*/ 763754 h 6303163"/>
                <a:gd name="connsiteX5920" fmla="*/ 2245331 w 6303242"/>
                <a:gd name="connsiteY5920" fmla="*/ 743932 h 6303163"/>
                <a:gd name="connsiteX5921" fmla="*/ 2311746 w 6303242"/>
                <a:gd name="connsiteY5921" fmla="*/ 699912 h 6303163"/>
                <a:gd name="connsiteX5922" fmla="*/ 2378160 w 6303242"/>
                <a:gd name="connsiteY5922" fmla="*/ 743932 h 6303163"/>
                <a:gd name="connsiteX5923" fmla="*/ 2381735 w 6303242"/>
                <a:gd name="connsiteY5923" fmla="*/ 761631 h 6303163"/>
                <a:gd name="connsiteX5924" fmla="*/ 2385310 w 6303242"/>
                <a:gd name="connsiteY5924" fmla="*/ 743932 h 6303163"/>
                <a:gd name="connsiteX5925" fmla="*/ 2451725 w 6303242"/>
                <a:gd name="connsiteY5925" fmla="*/ 699912 h 6303163"/>
                <a:gd name="connsiteX5926" fmla="*/ 2523804 w 6303242"/>
                <a:gd name="connsiteY5926" fmla="*/ 771984 h 6303163"/>
                <a:gd name="connsiteX5927" fmla="*/ 2451725 w 6303242"/>
                <a:gd name="connsiteY5927" fmla="*/ 844066 h 6303163"/>
                <a:gd name="connsiteX5928" fmla="*/ 2385310 w 6303242"/>
                <a:gd name="connsiteY5928" fmla="*/ 800044 h 6303163"/>
                <a:gd name="connsiteX5929" fmla="*/ 2381735 w 6303242"/>
                <a:gd name="connsiteY5929" fmla="*/ 782336 h 6303163"/>
                <a:gd name="connsiteX5930" fmla="*/ 2378160 w 6303242"/>
                <a:gd name="connsiteY5930" fmla="*/ 800044 h 6303163"/>
                <a:gd name="connsiteX5931" fmla="*/ 2352046 w 6303242"/>
                <a:gd name="connsiteY5931" fmla="*/ 831756 h 6303163"/>
                <a:gd name="connsiteX5932" fmla="*/ 2319985 w 6303242"/>
                <a:gd name="connsiteY5932" fmla="*/ 841548 h 6303163"/>
                <a:gd name="connsiteX5933" fmla="*/ 2339802 w 6303242"/>
                <a:gd name="connsiteY5933" fmla="*/ 845550 h 6303163"/>
                <a:gd name="connsiteX5934" fmla="*/ 2383825 w 6303242"/>
                <a:gd name="connsiteY5934" fmla="*/ 911963 h 6303163"/>
                <a:gd name="connsiteX5935" fmla="*/ 2311746 w 6303242"/>
                <a:gd name="connsiteY5935" fmla="*/ 984040 h 6303163"/>
                <a:gd name="connsiteX5936" fmla="*/ 2239667 w 6303242"/>
                <a:gd name="connsiteY5936" fmla="*/ 911963 h 6303163"/>
                <a:gd name="connsiteX5937" fmla="*/ 2283689 w 6303242"/>
                <a:gd name="connsiteY5937" fmla="*/ 845550 h 6303163"/>
                <a:gd name="connsiteX5938" fmla="*/ 2303507 w 6303242"/>
                <a:gd name="connsiteY5938" fmla="*/ 841548 h 6303163"/>
                <a:gd name="connsiteX5939" fmla="*/ 2271446 w 6303242"/>
                <a:gd name="connsiteY5939" fmla="*/ 831756 h 6303163"/>
                <a:gd name="connsiteX5940" fmla="*/ 2245331 w 6303242"/>
                <a:gd name="connsiteY5940" fmla="*/ 800044 h 6303163"/>
                <a:gd name="connsiteX5941" fmla="*/ 2241756 w 6303242"/>
                <a:gd name="connsiteY5941" fmla="*/ 782337 h 6303163"/>
                <a:gd name="connsiteX5942" fmla="*/ 2238182 w 6303242"/>
                <a:gd name="connsiteY5942" fmla="*/ 800045 h 6303163"/>
                <a:gd name="connsiteX5943" fmla="*/ 2171767 w 6303242"/>
                <a:gd name="connsiteY5943" fmla="*/ 844066 h 6303163"/>
                <a:gd name="connsiteX5944" fmla="*/ 2099688 w 6303242"/>
                <a:gd name="connsiteY5944" fmla="*/ 771984 h 6303163"/>
                <a:gd name="connsiteX5945" fmla="*/ 2143710 w 6303242"/>
                <a:gd name="connsiteY5945" fmla="*/ 705576 h 6303163"/>
                <a:gd name="connsiteX5946" fmla="*/ 2163525 w 6303242"/>
                <a:gd name="connsiteY5946" fmla="*/ 701574 h 6303163"/>
                <a:gd name="connsiteX5947" fmla="*/ 2131467 w 6303242"/>
                <a:gd name="connsiteY5947" fmla="*/ 691783 h 6303163"/>
                <a:gd name="connsiteX5948" fmla="*/ 2105352 w 6303242"/>
                <a:gd name="connsiteY5948" fmla="*/ 660069 h 6303163"/>
                <a:gd name="connsiteX5949" fmla="*/ 2101777 w 6303242"/>
                <a:gd name="connsiteY5949" fmla="*/ 642361 h 6303163"/>
                <a:gd name="connsiteX5950" fmla="*/ 2098201 w 6303242"/>
                <a:gd name="connsiteY5950" fmla="*/ 660069 h 6303163"/>
                <a:gd name="connsiteX5951" fmla="*/ 2031787 w 6303242"/>
                <a:gd name="connsiteY5951" fmla="*/ 704092 h 6303163"/>
                <a:gd name="connsiteX5952" fmla="*/ 1965372 w 6303242"/>
                <a:gd name="connsiteY5952" fmla="*/ 660069 h 6303163"/>
                <a:gd name="connsiteX5953" fmla="*/ 1961797 w 6303242"/>
                <a:gd name="connsiteY5953" fmla="*/ 642363 h 6303163"/>
                <a:gd name="connsiteX5954" fmla="*/ 1958222 w 6303242"/>
                <a:gd name="connsiteY5954" fmla="*/ 660070 h 6303163"/>
                <a:gd name="connsiteX5955" fmla="*/ 1932108 w 6303242"/>
                <a:gd name="connsiteY5955" fmla="*/ 691784 h 6303163"/>
                <a:gd name="connsiteX5956" fmla="*/ 1900050 w 6303242"/>
                <a:gd name="connsiteY5956" fmla="*/ 701576 h 6303163"/>
                <a:gd name="connsiteX5957" fmla="*/ 1919864 w 6303242"/>
                <a:gd name="connsiteY5957" fmla="*/ 705576 h 6303163"/>
                <a:gd name="connsiteX5958" fmla="*/ 1963887 w 6303242"/>
                <a:gd name="connsiteY5958" fmla="*/ 771984 h 6303163"/>
                <a:gd name="connsiteX5959" fmla="*/ 1891808 w 6303242"/>
                <a:gd name="connsiteY5959" fmla="*/ 844066 h 6303163"/>
                <a:gd name="connsiteX5960" fmla="*/ 1819729 w 6303242"/>
                <a:gd name="connsiteY5960" fmla="*/ 771984 h 6303163"/>
                <a:gd name="connsiteX5961" fmla="*/ 1863751 w 6303242"/>
                <a:gd name="connsiteY5961" fmla="*/ 705576 h 6303163"/>
                <a:gd name="connsiteX5962" fmla="*/ 1881452 w 6303242"/>
                <a:gd name="connsiteY5962" fmla="*/ 702002 h 6303163"/>
                <a:gd name="connsiteX5963" fmla="*/ 1863751 w 6303242"/>
                <a:gd name="connsiteY5963" fmla="*/ 698429 h 6303163"/>
                <a:gd name="connsiteX5964" fmla="*/ 1819729 w 6303242"/>
                <a:gd name="connsiteY5964" fmla="*/ 632017 h 6303163"/>
                <a:gd name="connsiteX5965" fmla="*/ 1863751 w 6303242"/>
                <a:gd name="connsiteY5965" fmla="*/ 565610 h 6303163"/>
                <a:gd name="connsiteX5966" fmla="*/ 1881456 w 6303242"/>
                <a:gd name="connsiteY5966" fmla="*/ 562036 h 6303163"/>
                <a:gd name="connsiteX5967" fmla="*/ 1863751 w 6303242"/>
                <a:gd name="connsiteY5967" fmla="*/ 558461 h 6303163"/>
                <a:gd name="connsiteX5968" fmla="*/ 1819729 w 6303242"/>
                <a:gd name="connsiteY5968" fmla="*/ 492040 h 6303163"/>
                <a:gd name="connsiteX5969" fmla="*/ 1863751 w 6303242"/>
                <a:gd name="connsiteY5969" fmla="*/ 425598 h 6303163"/>
                <a:gd name="connsiteX5970" fmla="*/ 1881455 w 6303242"/>
                <a:gd name="connsiteY5970" fmla="*/ 422022 h 6303163"/>
                <a:gd name="connsiteX5971" fmla="*/ 1863751 w 6303242"/>
                <a:gd name="connsiteY5971" fmla="*/ 418447 h 6303163"/>
                <a:gd name="connsiteX5972" fmla="*/ 1819729 w 6303242"/>
                <a:gd name="connsiteY5972" fmla="*/ 352034 h 6303163"/>
                <a:gd name="connsiteX5973" fmla="*/ 1891808 w 6303242"/>
                <a:gd name="connsiteY5973" fmla="*/ 279953 h 6303163"/>
                <a:gd name="connsiteX5974" fmla="*/ 1958222 w 6303242"/>
                <a:gd name="connsiteY5974" fmla="*/ 323977 h 6303163"/>
                <a:gd name="connsiteX5975" fmla="*/ 1961797 w 6303242"/>
                <a:gd name="connsiteY5975" fmla="*/ 341684 h 6303163"/>
                <a:gd name="connsiteX5976" fmla="*/ 1965372 w 6303242"/>
                <a:gd name="connsiteY5976" fmla="*/ 323977 h 6303163"/>
                <a:gd name="connsiteX5977" fmla="*/ 2003730 w 6303242"/>
                <a:gd name="connsiteY5977" fmla="*/ 285619 h 6303163"/>
                <a:gd name="connsiteX5978" fmla="*/ 2021434 w 6303242"/>
                <a:gd name="connsiteY5978" fmla="*/ 282045 h 6303163"/>
                <a:gd name="connsiteX5979" fmla="*/ 2003730 w 6303242"/>
                <a:gd name="connsiteY5979" fmla="*/ 278470 h 6303163"/>
                <a:gd name="connsiteX5980" fmla="*/ 1959708 w 6303242"/>
                <a:gd name="connsiteY5980" fmla="*/ 212055 h 6303163"/>
                <a:gd name="connsiteX5981" fmla="*/ 2031787 w 6303242"/>
                <a:gd name="connsiteY5981" fmla="*/ 139977 h 6303163"/>
                <a:gd name="connsiteX5982" fmla="*/ 4971350 w 6303242"/>
                <a:gd name="connsiteY5982" fmla="*/ 139976 h 6303163"/>
                <a:gd name="connsiteX5983" fmla="*/ 5043429 w 6303242"/>
                <a:gd name="connsiteY5983" fmla="*/ 212054 h 6303163"/>
                <a:gd name="connsiteX5984" fmla="*/ 4999406 w 6303242"/>
                <a:gd name="connsiteY5984" fmla="*/ 278470 h 6303163"/>
                <a:gd name="connsiteX5985" fmla="*/ 4981702 w 6303242"/>
                <a:gd name="connsiteY5985" fmla="*/ 282045 h 6303163"/>
                <a:gd name="connsiteX5986" fmla="*/ 4999406 w 6303242"/>
                <a:gd name="connsiteY5986" fmla="*/ 285618 h 6303163"/>
                <a:gd name="connsiteX5987" fmla="*/ 5043429 w 6303242"/>
                <a:gd name="connsiteY5987" fmla="*/ 352033 h 6303163"/>
                <a:gd name="connsiteX5988" fmla="*/ 4999406 w 6303242"/>
                <a:gd name="connsiteY5988" fmla="*/ 418446 h 6303163"/>
                <a:gd name="connsiteX5989" fmla="*/ 4981702 w 6303242"/>
                <a:gd name="connsiteY5989" fmla="*/ 422021 h 6303163"/>
                <a:gd name="connsiteX5990" fmla="*/ 4999406 w 6303242"/>
                <a:gd name="connsiteY5990" fmla="*/ 425596 h 6303163"/>
                <a:gd name="connsiteX5991" fmla="*/ 5031119 w 6303242"/>
                <a:gd name="connsiteY5991" fmla="*/ 451710 h 6303163"/>
                <a:gd name="connsiteX5992" fmla="*/ 5040913 w 6303242"/>
                <a:gd name="connsiteY5992" fmla="*/ 483801 h 6303163"/>
                <a:gd name="connsiteX5993" fmla="*/ 5044914 w 6303242"/>
                <a:gd name="connsiteY5993" fmla="*/ 463980 h 6303163"/>
                <a:gd name="connsiteX5994" fmla="*/ 5111329 w 6303242"/>
                <a:gd name="connsiteY5994" fmla="*/ 419930 h 6303163"/>
                <a:gd name="connsiteX5995" fmla="*/ 5183408 w 6303242"/>
                <a:gd name="connsiteY5995" fmla="*/ 492038 h 6303163"/>
                <a:gd name="connsiteX5996" fmla="*/ 5139385 w 6303242"/>
                <a:gd name="connsiteY5996" fmla="*/ 558459 h 6303163"/>
                <a:gd name="connsiteX5997" fmla="*/ 5121682 w 6303242"/>
                <a:gd name="connsiteY5997" fmla="*/ 562034 h 6303163"/>
                <a:gd name="connsiteX5998" fmla="*/ 5139385 w 6303242"/>
                <a:gd name="connsiteY5998" fmla="*/ 565608 h 6303163"/>
                <a:gd name="connsiteX5999" fmla="*/ 5183408 w 6303242"/>
                <a:gd name="connsiteY5999" fmla="*/ 632015 h 6303163"/>
                <a:gd name="connsiteX6000" fmla="*/ 5111329 w 6303242"/>
                <a:gd name="connsiteY6000" fmla="*/ 704091 h 6303163"/>
                <a:gd name="connsiteX6001" fmla="*/ 5044914 w 6303242"/>
                <a:gd name="connsiteY6001" fmla="*/ 660068 h 6303163"/>
                <a:gd name="connsiteX6002" fmla="*/ 5041339 w 6303242"/>
                <a:gd name="connsiteY6002" fmla="*/ 642361 h 6303163"/>
                <a:gd name="connsiteX6003" fmla="*/ 5037764 w 6303242"/>
                <a:gd name="connsiteY6003" fmla="*/ 660068 h 6303163"/>
                <a:gd name="connsiteX6004" fmla="*/ 4971350 w 6303242"/>
                <a:gd name="connsiteY6004" fmla="*/ 704091 h 6303163"/>
                <a:gd name="connsiteX6005" fmla="*/ 4904935 w 6303242"/>
                <a:gd name="connsiteY6005" fmla="*/ 660068 h 6303163"/>
                <a:gd name="connsiteX6006" fmla="*/ 4901360 w 6303242"/>
                <a:gd name="connsiteY6006" fmla="*/ 642361 h 6303163"/>
                <a:gd name="connsiteX6007" fmla="*/ 4897785 w 6303242"/>
                <a:gd name="connsiteY6007" fmla="*/ 660068 h 6303163"/>
                <a:gd name="connsiteX6008" fmla="*/ 4831371 w 6303242"/>
                <a:gd name="connsiteY6008" fmla="*/ 704091 h 6303163"/>
                <a:gd name="connsiteX6009" fmla="*/ 4759292 w 6303242"/>
                <a:gd name="connsiteY6009" fmla="*/ 632015 h 6303163"/>
                <a:gd name="connsiteX6010" fmla="*/ 4831371 w 6303242"/>
                <a:gd name="connsiteY6010" fmla="*/ 559943 h 6303163"/>
                <a:gd name="connsiteX6011" fmla="*/ 4897785 w 6303242"/>
                <a:gd name="connsiteY6011" fmla="*/ 603962 h 6303163"/>
                <a:gd name="connsiteX6012" fmla="*/ 4901360 w 6303242"/>
                <a:gd name="connsiteY6012" fmla="*/ 621667 h 6303163"/>
                <a:gd name="connsiteX6013" fmla="*/ 4904935 w 6303242"/>
                <a:gd name="connsiteY6013" fmla="*/ 603962 h 6303163"/>
                <a:gd name="connsiteX6014" fmla="*/ 4943294 w 6303242"/>
                <a:gd name="connsiteY6014" fmla="*/ 565608 h 6303163"/>
                <a:gd name="connsiteX6015" fmla="*/ 4960997 w 6303242"/>
                <a:gd name="connsiteY6015" fmla="*/ 562034 h 6303163"/>
                <a:gd name="connsiteX6016" fmla="*/ 4943294 w 6303242"/>
                <a:gd name="connsiteY6016" fmla="*/ 558459 h 6303163"/>
                <a:gd name="connsiteX6017" fmla="*/ 4899271 w 6303242"/>
                <a:gd name="connsiteY6017" fmla="*/ 492039 h 6303163"/>
                <a:gd name="connsiteX6018" fmla="*/ 4943294 w 6303242"/>
                <a:gd name="connsiteY6018" fmla="*/ 425596 h 6303163"/>
                <a:gd name="connsiteX6019" fmla="*/ 4960997 w 6303242"/>
                <a:gd name="connsiteY6019" fmla="*/ 422021 h 6303163"/>
                <a:gd name="connsiteX6020" fmla="*/ 4943294 w 6303242"/>
                <a:gd name="connsiteY6020" fmla="*/ 418446 h 6303163"/>
                <a:gd name="connsiteX6021" fmla="*/ 4899271 w 6303242"/>
                <a:gd name="connsiteY6021" fmla="*/ 352033 h 6303163"/>
                <a:gd name="connsiteX6022" fmla="*/ 4943294 w 6303242"/>
                <a:gd name="connsiteY6022" fmla="*/ 285618 h 6303163"/>
                <a:gd name="connsiteX6023" fmla="*/ 4960998 w 6303242"/>
                <a:gd name="connsiteY6023" fmla="*/ 282045 h 6303163"/>
                <a:gd name="connsiteX6024" fmla="*/ 4943294 w 6303242"/>
                <a:gd name="connsiteY6024" fmla="*/ 278470 h 6303163"/>
                <a:gd name="connsiteX6025" fmla="*/ 4899271 w 6303242"/>
                <a:gd name="connsiteY6025" fmla="*/ 212054 h 6303163"/>
                <a:gd name="connsiteX6026" fmla="*/ 4971350 w 6303242"/>
                <a:gd name="connsiteY6026" fmla="*/ 139976 h 6303163"/>
                <a:gd name="connsiteX6027" fmla="*/ 2661693 w 6303242"/>
                <a:gd name="connsiteY6027" fmla="*/ 82428 h 6303163"/>
                <a:gd name="connsiteX6028" fmla="*/ 2658118 w 6303242"/>
                <a:gd name="connsiteY6028" fmla="*/ 100135 h 6303163"/>
                <a:gd name="connsiteX6029" fmla="*/ 2632004 w 6303242"/>
                <a:gd name="connsiteY6029" fmla="*/ 131847 h 6303163"/>
                <a:gd name="connsiteX6030" fmla="*/ 2599943 w 6303242"/>
                <a:gd name="connsiteY6030" fmla="*/ 141640 h 6303163"/>
                <a:gd name="connsiteX6031" fmla="*/ 2619760 w 6303242"/>
                <a:gd name="connsiteY6031" fmla="*/ 145641 h 6303163"/>
                <a:gd name="connsiteX6032" fmla="*/ 2651473 w 6303242"/>
                <a:gd name="connsiteY6032" fmla="*/ 171755 h 6303163"/>
                <a:gd name="connsiteX6033" fmla="*/ 2661267 w 6303242"/>
                <a:gd name="connsiteY6033" fmla="*/ 203818 h 6303163"/>
                <a:gd name="connsiteX6034" fmla="*/ 2665268 w 6303242"/>
                <a:gd name="connsiteY6034" fmla="*/ 183999 h 6303163"/>
                <a:gd name="connsiteX6035" fmla="*/ 2703627 w 6303242"/>
                <a:gd name="connsiteY6035" fmla="*/ 145641 h 6303163"/>
                <a:gd name="connsiteX6036" fmla="*/ 2723444 w 6303242"/>
                <a:gd name="connsiteY6036" fmla="*/ 141640 h 6303163"/>
                <a:gd name="connsiteX6037" fmla="*/ 2691383 w 6303242"/>
                <a:gd name="connsiteY6037" fmla="*/ 131847 h 6303163"/>
                <a:gd name="connsiteX6038" fmla="*/ 2665268 w 6303242"/>
                <a:gd name="connsiteY6038" fmla="*/ 100135 h 6303163"/>
                <a:gd name="connsiteX6039" fmla="*/ 1611850 w 6303242"/>
                <a:gd name="connsiteY6039" fmla="*/ 1 h 6303163"/>
                <a:gd name="connsiteX6040" fmla="*/ 1683929 w 6303242"/>
                <a:gd name="connsiteY6040" fmla="*/ 72079 h 6303163"/>
                <a:gd name="connsiteX6041" fmla="*/ 1611850 w 6303242"/>
                <a:gd name="connsiteY6041" fmla="*/ 144157 h 6303163"/>
                <a:gd name="connsiteX6042" fmla="*/ 1545435 w 6303242"/>
                <a:gd name="connsiteY6042" fmla="*/ 100135 h 6303163"/>
                <a:gd name="connsiteX6043" fmla="*/ 1541860 w 6303242"/>
                <a:gd name="connsiteY6043" fmla="*/ 82429 h 6303163"/>
                <a:gd name="connsiteX6044" fmla="*/ 1538285 w 6303242"/>
                <a:gd name="connsiteY6044" fmla="*/ 100135 h 6303163"/>
                <a:gd name="connsiteX6045" fmla="*/ 1471871 w 6303242"/>
                <a:gd name="connsiteY6045" fmla="*/ 144157 h 6303163"/>
                <a:gd name="connsiteX6046" fmla="*/ 1405456 w 6303242"/>
                <a:gd name="connsiteY6046" fmla="*/ 100135 h 6303163"/>
                <a:gd name="connsiteX6047" fmla="*/ 1401881 w 6303242"/>
                <a:gd name="connsiteY6047" fmla="*/ 82429 h 6303163"/>
                <a:gd name="connsiteX6048" fmla="*/ 1398306 w 6303242"/>
                <a:gd name="connsiteY6048" fmla="*/ 100135 h 6303163"/>
                <a:gd name="connsiteX6049" fmla="*/ 1331892 w 6303242"/>
                <a:gd name="connsiteY6049" fmla="*/ 144157 h 6303163"/>
                <a:gd name="connsiteX6050" fmla="*/ 1265477 w 6303242"/>
                <a:gd name="connsiteY6050" fmla="*/ 100135 h 6303163"/>
                <a:gd name="connsiteX6051" fmla="*/ 1261902 w 6303242"/>
                <a:gd name="connsiteY6051" fmla="*/ 82426 h 6303163"/>
                <a:gd name="connsiteX6052" fmla="*/ 1258326 w 6303242"/>
                <a:gd name="connsiteY6052" fmla="*/ 100135 h 6303163"/>
                <a:gd name="connsiteX6053" fmla="*/ 1232212 w 6303242"/>
                <a:gd name="connsiteY6053" fmla="*/ 131848 h 6303163"/>
                <a:gd name="connsiteX6054" fmla="*/ 1200152 w 6303242"/>
                <a:gd name="connsiteY6054" fmla="*/ 141641 h 6303163"/>
                <a:gd name="connsiteX6055" fmla="*/ 1219968 w 6303242"/>
                <a:gd name="connsiteY6055" fmla="*/ 145641 h 6303163"/>
                <a:gd name="connsiteX6056" fmla="*/ 1263991 w 6303242"/>
                <a:gd name="connsiteY6056" fmla="*/ 212055 h 6303163"/>
                <a:gd name="connsiteX6057" fmla="*/ 1219968 w 6303242"/>
                <a:gd name="connsiteY6057" fmla="*/ 278470 h 6303163"/>
                <a:gd name="connsiteX6058" fmla="*/ 1202264 w 6303242"/>
                <a:gd name="connsiteY6058" fmla="*/ 282045 h 6303163"/>
                <a:gd name="connsiteX6059" fmla="*/ 1219968 w 6303242"/>
                <a:gd name="connsiteY6059" fmla="*/ 285619 h 6303163"/>
                <a:gd name="connsiteX6060" fmla="*/ 1251681 w 6303242"/>
                <a:gd name="connsiteY6060" fmla="*/ 311733 h 6303163"/>
                <a:gd name="connsiteX6061" fmla="*/ 1261475 w 6303242"/>
                <a:gd name="connsiteY6061" fmla="*/ 343798 h 6303163"/>
                <a:gd name="connsiteX6062" fmla="*/ 1265477 w 6303242"/>
                <a:gd name="connsiteY6062" fmla="*/ 323977 h 6303163"/>
                <a:gd name="connsiteX6063" fmla="*/ 1331892 w 6303242"/>
                <a:gd name="connsiteY6063" fmla="*/ 279953 h 6303163"/>
                <a:gd name="connsiteX6064" fmla="*/ 1398306 w 6303242"/>
                <a:gd name="connsiteY6064" fmla="*/ 323977 h 6303163"/>
                <a:gd name="connsiteX6065" fmla="*/ 1401881 w 6303242"/>
                <a:gd name="connsiteY6065" fmla="*/ 341684 h 6303163"/>
                <a:gd name="connsiteX6066" fmla="*/ 1405456 w 6303242"/>
                <a:gd name="connsiteY6066" fmla="*/ 323977 h 6303163"/>
                <a:gd name="connsiteX6067" fmla="*/ 1471871 w 6303242"/>
                <a:gd name="connsiteY6067" fmla="*/ 279953 h 6303163"/>
                <a:gd name="connsiteX6068" fmla="*/ 1538285 w 6303242"/>
                <a:gd name="connsiteY6068" fmla="*/ 323977 h 6303163"/>
                <a:gd name="connsiteX6069" fmla="*/ 1541860 w 6303242"/>
                <a:gd name="connsiteY6069" fmla="*/ 341684 h 6303163"/>
                <a:gd name="connsiteX6070" fmla="*/ 1545435 w 6303242"/>
                <a:gd name="connsiteY6070" fmla="*/ 323977 h 6303163"/>
                <a:gd name="connsiteX6071" fmla="*/ 1611850 w 6303242"/>
                <a:gd name="connsiteY6071" fmla="*/ 279953 h 6303163"/>
                <a:gd name="connsiteX6072" fmla="*/ 1683929 w 6303242"/>
                <a:gd name="connsiteY6072" fmla="*/ 352034 h 6303163"/>
                <a:gd name="connsiteX6073" fmla="*/ 1639906 w 6303242"/>
                <a:gd name="connsiteY6073" fmla="*/ 418447 h 6303163"/>
                <a:gd name="connsiteX6074" fmla="*/ 1622202 w 6303242"/>
                <a:gd name="connsiteY6074" fmla="*/ 422022 h 6303163"/>
                <a:gd name="connsiteX6075" fmla="*/ 1639906 w 6303242"/>
                <a:gd name="connsiteY6075" fmla="*/ 425598 h 6303163"/>
                <a:gd name="connsiteX6076" fmla="*/ 1683929 w 6303242"/>
                <a:gd name="connsiteY6076" fmla="*/ 492040 h 6303163"/>
                <a:gd name="connsiteX6077" fmla="*/ 1639906 w 6303242"/>
                <a:gd name="connsiteY6077" fmla="*/ 558461 h 6303163"/>
                <a:gd name="connsiteX6078" fmla="*/ 1622201 w 6303242"/>
                <a:gd name="connsiteY6078" fmla="*/ 562036 h 6303163"/>
                <a:gd name="connsiteX6079" fmla="*/ 1639906 w 6303242"/>
                <a:gd name="connsiteY6079" fmla="*/ 565610 h 6303163"/>
                <a:gd name="connsiteX6080" fmla="*/ 1683929 w 6303242"/>
                <a:gd name="connsiteY6080" fmla="*/ 632017 h 6303163"/>
                <a:gd name="connsiteX6081" fmla="*/ 1639906 w 6303242"/>
                <a:gd name="connsiteY6081" fmla="*/ 698429 h 6303163"/>
                <a:gd name="connsiteX6082" fmla="*/ 1622205 w 6303242"/>
                <a:gd name="connsiteY6082" fmla="*/ 702002 h 6303163"/>
                <a:gd name="connsiteX6083" fmla="*/ 1639906 w 6303242"/>
                <a:gd name="connsiteY6083" fmla="*/ 705576 h 6303163"/>
                <a:gd name="connsiteX6084" fmla="*/ 1683929 w 6303242"/>
                <a:gd name="connsiteY6084" fmla="*/ 771984 h 6303163"/>
                <a:gd name="connsiteX6085" fmla="*/ 1611850 w 6303242"/>
                <a:gd name="connsiteY6085" fmla="*/ 844066 h 6303163"/>
                <a:gd name="connsiteX6086" fmla="*/ 1539771 w 6303242"/>
                <a:gd name="connsiteY6086" fmla="*/ 771984 h 6303163"/>
                <a:gd name="connsiteX6087" fmla="*/ 1583793 w 6303242"/>
                <a:gd name="connsiteY6087" fmla="*/ 705576 h 6303163"/>
                <a:gd name="connsiteX6088" fmla="*/ 1601494 w 6303242"/>
                <a:gd name="connsiteY6088" fmla="*/ 702002 h 6303163"/>
                <a:gd name="connsiteX6089" fmla="*/ 1583793 w 6303242"/>
                <a:gd name="connsiteY6089" fmla="*/ 698429 h 6303163"/>
                <a:gd name="connsiteX6090" fmla="*/ 1539771 w 6303242"/>
                <a:gd name="connsiteY6090" fmla="*/ 632017 h 6303163"/>
                <a:gd name="connsiteX6091" fmla="*/ 1583793 w 6303242"/>
                <a:gd name="connsiteY6091" fmla="*/ 565610 h 6303163"/>
                <a:gd name="connsiteX6092" fmla="*/ 1603612 w 6303242"/>
                <a:gd name="connsiteY6092" fmla="*/ 561609 h 6303163"/>
                <a:gd name="connsiteX6093" fmla="*/ 1571550 w 6303242"/>
                <a:gd name="connsiteY6093" fmla="*/ 551814 h 6303163"/>
                <a:gd name="connsiteX6094" fmla="*/ 1545435 w 6303242"/>
                <a:gd name="connsiteY6094" fmla="*/ 520099 h 6303163"/>
                <a:gd name="connsiteX6095" fmla="*/ 1541860 w 6303242"/>
                <a:gd name="connsiteY6095" fmla="*/ 502390 h 6303163"/>
                <a:gd name="connsiteX6096" fmla="*/ 1538285 w 6303242"/>
                <a:gd name="connsiteY6096" fmla="*/ 520099 h 6303163"/>
                <a:gd name="connsiteX6097" fmla="*/ 1471871 w 6303242"/>
                <a:gd name="connsiteY6097" fmla="*/ 564126 h 6303163"/>
                <a:gd name="connsiteX6098" fmla="*/ 1405456 w 6303242"/>
                <a:gd name="connsiteY6098" fmla="*/ 520099 h 6303163"/>
                <a:gd name="connsiteX6099" fmla="*/ 1401881 w 6303242"/>
                <a:gd name="connsiteY6099" fmla="*/ 502391 h 6303163"/>
                <a:gd name="connsiteX6100" fmla="*/ 1398306 w 6303242"/>
                <a:gd name="connsiteY6100" fmla="*/ 520099 h 6303163"/>
                <a:gd name="connsiteX6101" fmla="*/ 1372192 w 6303242"/>
                <a:gd name="connsiteY6101" fmla="*/ 551815 h 6303163"/>
                <a:gd name="connsiteX6102" fmla="*/ 1340130 w 6303242"/>
                <a:gd name="connsiteY6102" fmla="*/ 561609 h 6303163"/>
                <a:gd name="connsiteX6103" fmla="*/ 1359948 w 6303242"/>
                <a:gd name="connsiteY6103" fmla="*/ 565611 h 6303163"/>
                <a:gd name="connsiteX6104" fmla="*/ 1403971 w 6303242"/>
                <a:gd name="connsiteY6104" fmla="*/ 632017 h 6303163"/>
                <a:gd name="connsiteX6105" fmla="*/ 1359948 w 6303242"/>
                <a:gd name="connsiteY6105" fmla="*/ 698429 h 6303163"/>
                <a:gd name="connsiteX6106" fmla="*/ 1342247 w 6303242"/>
                <a:gd name="connsiteY6106" fmla="*/ 702002 h 6303163"/>
                <a:gd name="connsiteX6107" fmla="*/ 1359948 w 6303242"/>
                <a:gd name="connsiteY6107" fmla="*/ 705576 h 6303163"/>
                <a:gd name="connsiteX6108" fmla="*/ 1403971 w 6303242"/>
                <a:gd name="connsiteY6108" fmla="*/ 771984 h 6303163"/>
                <a:gd name="connsiteX6109" fmla="*/ 1331892 w 6303242"/>
                <a:gd name="connsiteY6109" fmla="*/ 844066 h 6303163"/>
                <a:gd name="connsiteX6110" fmla="*/ 1265477 w 6303242"/>
                <a:gd name="connsiteY6110" fmla="*/ 800045 h 6303163"/>
                <a:gd name="connsiteX6111" fmla="*/ 1261902 w 6303242"/>
                <a:gd name="connsiteY6111" fmla="*/ 782336 h 6303163"/>
                <a:gd name="connsiteX6112" fmla="*/ 1258326 w 6303242"/>
                <a:gd name="connsiteY6112" fmla="*/ 800045 h 6303163"/>
                <a:gd name="connsiteX6113" fmla="*/ 1232212 w 6303242"/>
                <a:gd name="connsiteY6113" fmla="*/ 831756 h 6303163"/>
                <a:gd name="connsiteX6114" fmla="*/ 1200151 w 6303242"/>
                <a:gd name="connsiteY6114" fmla="*/ 841549 h 6303163"/>
                <a:gd name="connsiteX6115" fmla="*/ 1219968 w 6303242"/>
                <a:gd name="connsiteY6115" fmla="*/ 845550 h 6303163"/>
                <a:gd name="connsiteX6116" fmla="*/ 1263991 w 6303242"/>
                <a:gd name="connsiteY6116" fmla="*/ 911963 h 6303163"/>
                <a:gd name="connsiteX6117" fmla="*/ 1219968 w 6303242"/>
                <a:gd name="connsiteY6117" fmla="*/ 978376 h 6303163"/>
                <a:gd name="connsiteX6118" fmla="*/ 1202265 w 6303242"/>
                <a:gd name="connsiteY6118" fmla="*/ 981950 h 6303163"/>
                <a:gd name="connsiteX6119" fmla="*/ 1219968 w 6303242"/>
                <a:gd name="connsiteY6119" fmla="*/ 985524 h 6303163"/>
                <a:gd name="connsiteX6120" fmla="*/ 1251681 w 6303242"/>
                <a:gd name="connsiteY6120" fmla="*/ 1011638 h 6303163"/>
                <a:gd name="connsiteX6121" fmla="*/ 1261475 w 6303242"/>
                <a:gd name="connsiteY6121" fmla="*/ 1043704 h 6303163"/>
                <a:gd name="connsiteX6122" fmla="*/ 1265477 w 6303242"/>
                <a:gd name="connsiteY6122" fmla="*/ 1023880 h 6303163"/>
                <a:gd name="connsiteX6123" fmla="*/ 1331892 w 6303242"/>
                <a:gd name="connsiteY6123" fmla="*/ 979860 h 6303163"/>
                <a:gd name="connsiteX6124" fmla="*/ 1398306 w 6303242"/>
                <a:gd name="connsiteY6124" fmla="*/ 1023880 h 6303163"/>
                <a:gd name="connsiteX6125" fmla="*/ 1401881 w 6303242"/>
                <a:gd name="connsiteY6125" fmla="*/ 1041588 h 6303163"/>
                <a:gd name="connsiteX6126" fmla="*/ 1405456 w 6303242"/>
                <a:gd name="connsiteY6126" fmla="*/ 1023880 h 6303163"/>
                <a:gd name="connsiteX6127" fmla="*/ 1443814 w 6303242"/>
                <a:gd name="connsiteY6127" fmla="*/ 985524 h 6303163"/>
                <a:gd name="connsiteX6128" fmla="*/ 1461517 w 6303242"/>
                <a:gd name="connsiteY6128" fmla="*/ 981950 h 6303163"/>
                <a:gd name="connsiteX6129" fmla="*/ 1443814 w 6303242"/>
                <a:gd name="connsiteY6129" fmla="*/ 978376 h 6303163"/>
                <a:gd name="connsiteX6130" fmla="*/ 1399792 w 6303242"/>
                <a:gd name="connsiteY6130" fmla="*/ 911963 h 6303163"/>
                <a:gd name="connsiteX6131" fmla="*/ 1471871 w 6303242"/>
                <a:gd name="connsiteY6131" fmla="*/ 839886 h 6303163"/>
                <a:gd name="connsiteX6132" fmla="*/ 1543950 w 6303242"/>
                <a:gd name="connsiteY6132" fmla="*/ 911963 h 6303163"/>
                <a:gd name="connsiteX6133" fmla="*/ 1499927 w 6303242"/>
                <a:gd name="connsiteY6133" fmla="*/ 978376 h 6303163"/>
                <a:gd name="connsiteX6134" fmla="*/ 1482224 w 6303242"/>
                <a:gd name="connsiteY6134" fmla="*/ 981950 h 6303163"/>
                <a:gd name="connsiteX6135" fmla="*/ 1499927 w 6303242"/>
                <a:gd name="connsiteY6135" fmla="*/ 985524 h 6303163"/>
                <a:gd name="connsiteX6136" fmla="*/ 1531640 w 6303242"/>
                <a:gd name="connsiteY6136" fmla="*/ 1011638 h 6303163"/>
                <a:gd name="connsiteX6137" fmla="*/ 1541434 w 6303242"/>
                <a:gd name="connsiteY6137" fmla="*/ 1043701 h 6303163"/>
                <a:gd name="connsiteX6138" fmla="*/ 1545435 w 6303242"/>
                <a:gd name="connsiteY6138" fmla="*/ 1023880 h 6303163"/>
                <a:gd name="connsiteX6139" fmla="*/ 1611850 w 6303242"/>
                <a:gd name="connsiteY6139" fmla="*/ 979859 h 6303163"/>
                <a:gd name="connsiteX6140" fmla="*/ 1678264 w 6303242"/>
                <a:gd name="connsiteY6140" fmla="*/ 1023880 h 6303163"/>
                <a:gd name="connsiteX6141" fmla="*/ 1681839 w 6303242"/>
                <a:gd name="connsiteY6141" fmla="*/ 1041588 h 6303163"/>
                <a:gd name="connsiteX6142" fmla="*/ 1685414 w 6303242"/>
                <a:gd name="connsiteY6142" fmla="*/ 1023880 h 6303163"/>
                <a:gd name="connsiteX6143" fmla="*/ 1723772 w 6303242"/>
                <a:gd name="connsiteY6143" fmla="*/ 985523 h 6303163"/>
                <a:gd name="connsiteX6144" fmla="*/ 1741475 w 6303242"/>
                <a:gd name="connsiteY6144" fmla="*/ 981950 h 6303163"/>
                <a:gd name="connsiteX6145" fmla="*/ 1723772 w 6303242"/>
                <a:gd name="connsiteY6145" fmla="*/ 978376 h 6303163"/>
                <a:gd name="connsiteX6146" fmla="*/ 1679750 w 6303242"/>
                <a:gd name="connsiteY6146" fmla="*/ 911963 h 6303163"/>
                <a:gd name="connsiteX6147" fmla="*/ 1751829 w 6303242"/>
                <a:gd name="connsiteY6147" fmla="*/ 839886 h 6303163"/>
                <a:gd name="connsiteX6148" fmla="*/ 1823908 w 6303242"/>
                <a:gd name="connsiteY6148" fmla="*/ 911963 h 6303163"/>
                <a:gd name="connsiteX6149" fmla="*/ 1779885 w 6303242"/>
                <a:gd name="connsiteY6149" fmla="*/ 978376 h 6303163"/>
                <a:gd name="connsiteX6150" fmla="*/ 1762182 w 6303242"/>
                <a:gd name="connsiteY6150" fmla="*/ 981950 h 6303163"/>
                <a:gd name="connsiteX6151" fmla="*/ 1779885 w 6303242"/>
                <a:gd name="connsiteY6151" fmla="*/ 985523 h 6303163"/>
                <a:gd name="connsiteX6152" fmla="*/ 1811598 w 6303242"/>
                <a:gd name="connsiteY6152" fmla="*/ 1011637 h 6303163"/>
                <a:gd name="connsiteX6153" fmla="*/ 1821392 w 6303242"/>
                <a:gd name="connsiteY6153" fmla="*/ 1043701 h 6303163"/>
                <a:gd name="connsiteX6154" fmla="*/ 1825393 w 6303242"/>
                <a:gd name="connsiteY6154" fmla="*/ 1023880 h 6303163"/>
                <a:gd name="connsiteX6155" fmla="*/ 1891808 w 6303242"/>
                <a:gd name="connsiteY6155" fmla="*/ 979859 h 6303163"/>
                <a:gd name="connsiteX6156" fmla="*/ 1958222 w 6303242"/>
                <a:gd name="connsiteY6156" fmla="*/ 1023880 h 6303163"/>
                <a:gd name="connsiteX6157" fmla="*/ 1961797 w 6303242"/>
                <a:gd name="connsiteY6157" fmla="*/ 1041588 h 6303163"/>
                <a:gd name="connsiteX6158" fmla="*/ 1965372 w 6303242"/>
                <a:gd name="connsiteY6158" fmla="*/ 1023880 h 6303163"/>
                <a:gd name="connsiteX6159" fmla="*/ 2003730 w 6303242"/>
                <a:gd name="connsiteY6159" fmla="*/ 985523 h 6303163"/>
                <a:gd name="connsiteX6160" fmla="*/ 2021433 w 6303242"/>
                <a:gd name="connsiteY6160" fmla="*/ 981949 h 6303163"/>
                <a:gd name="connsiteX6161" fmla="*/ 2003730 w 6303242"/>
                <a:gd name="connsiteY6161" fmla="*/ 978376 h 6303163"/>
                <a:gd name="connsiteX6162" fmla="*/ 1959708 w 6303242"/>
                <a:gd name="connsiteY6162" fmla="*/ 911963 h 6303163"/>
                <a:gd name="connsiteX6163" fmla="*/ 2031787 w 6303242"/>
                <a:gd name="connsiteY6163" fmla="*/ 839886 h 6303163"/>
                <a:gd name="connsiteX6164" fmla="*/ 2103866 w 6303242"/>
                <a:gd name="connsiteY6164" fmla="*/ 911963 h 6303163"/>
                <a:gd name="connsiteX6165" fmla="*/ 2059843 w 6303242"/>
                <a:gd name="connsiteY6165" fmla="*/ 978376 h 6303163"/>
                <a:gd name="connsiteX6166" fmla="*/ 2042141 w 6303242"/>
                <a:gd name="connsiteY6166" fmla="*/ 981949 h 6303163"/>
                <a:gd name="connsiteX6167" fmla="*/ 2059843 w 6303242"/>
                <a:gd name="connsiteY6167" fmla="*/ 985523 h 6303163"/>
                <a:gd name="connsiteX6168" fmla="*/ 2103866 w 6303242"/>
                <a:gd name="connsiteY6168" fmla="*/ 1051938 h 6303163"/>
                <a:gd name="connsiteX6169" fmla="*/ 2059843 w 6303242"/>
                <a:gd name="connsiteY6169" fmla="*/ 1118358 h 6303163"/>
                <a:gd name="connsiteX6170" fmla="*/ 2042141 w 6303242"/>
                <a:gd name="connsiteY6170" fmla="*/ 1121930 h 6303163"/>
                <a:gd name="connsiteX6171" fmla="*/ 2059843 w 6303242"/>
                <a:gd name="connsiteY6171" fmla="*/ 1125502 h 6303163"/>
                <a:gd name="connsiteX6172" fmla="*/ 2091556 w 6303242"/>
                <a:gd name="connsiteY6172" fmla="*/ 1151612 h 6303163"/>
                <a:gd name="connsiteX6173" fmla="*/ 2101350 w 6303242"/>
                <a:gd name="connsiteY6173" fmla="*/ 1183686 h 6303163"/>
                <a:gd name="connsiteX6174" fmla="*/ 2105352 w 6303242"/>
                <a:gd name="connsiteY6174" fmla="*/ 1163858 h 6303163"/>
                <a:gd name="connsiteX6175" fmla="*/ 2171767 w 6303242"/>
                <a:gd name="connsiteY6175" fmla="*/ 1119840 h 6303163"/>
                <a:gd name="connsiteX6176" fmla="*/ 2238182 w 6303242"/>
                <a:gd name="connsiteY6176" fmla="*/ 1163858 h 6303163"/>
                <a:gd name="connsiteX6177" fmla="*/ 2241756 w 6303242"/>
                <a:gd name="connsiteY6177" fmla="*/ 1181570 h 6303163"/>
                <a:gd name="connsiteX6178" fmla="*/ 2245331 w 6303242"/>
                <a:gd name="connsiteY6178" fmla="*/ 1163858 h 6303163"/>
                <a:gd name="connsiteX6179" fmla="*/ 2311746 w 6303242"/>
                <a:gd name="connsiteY6179" fmla="*/ 1119840 h 6303163"/>
                <a:gd name="connsiteX6180" fmla="*/ 2378160 w 6303242"/>
                <a:gd name="connsiteY6180" fmla="*/ 1163858 h 6303163"/>
                <a:gd name="connsiteX6181" fmla="*/ 2381735 w 6303242"/>
                <a:gd name="connsiteY6181" fmla="*/ 1181571 h 6303163"/>
                <a:gd name="connsiteX6182" fmla="*/ 2385310 w 6303242"/>
                <a:gd name="connsiteY6182" fmla="*/ 1163858 h 6303163"/>
                <a:gd name="connsiteX6183" fmla="*/ 2451725 w 6303242"/>
                <a:gd name="connsiteY6183" fmla="*/ 1119840 h 6303163"/>
                <a:gd name="connsiteX6184" fmla="*/ 2523804 w 6303242"/>
                <a:gd name="connsiteY6184" fmla="*/ 1191924 h 6303163"/>
                <a:gd name="connsiteX6185" fmla="*/ 2479781 w 6303242"/>
                <a:gd name="connsiteY6185" fmla="*/ 1258340 h 6303163"/>
                <a:gd name="connsiteX6186" fmla="*/ 2462079 w 6303242"/>
                <a:gd name="connsiteY6186" fmla="*/ 1261913 h 6303163"/>
                <a:gd name="connsiteX6187" fmla="*/ 2479781 w 6303242"/>
                <a:gd name="connsiteY6187" fmla="*/ 1265487 h 6303163"/>
                <a:gd name="connsiteX6188" fmla="*/ 2523804 w 6303242"/>
                <a:gd name="connsiteY6188" fmla="*/ 1331890 h 6303163"/>
                <a:gd name="connsiteX6189" fmla="*/ 2479781 w 6303242"/>
                <a:gd name="connsiteY6189" fmla="*/ 1398293 h 6303163"/>
                <a:gd name="connsiteX6190" fmla="*/ 2462079 w 6303242"/>
                <a:gd name="connsiteY6190" fmla="*/ 1401868 h 6303163"/>
                <a:gd name="connsiteX6191" fmla="*/ 2479781 w 6303242"/>
                <a:gd name="connsiteY6191" fmla="*/ 1405441 h 6303163"/>
                <a:gd name="connsiteX6192" fmla="*/ 2511494 w 6303242"/>
                <a:gd name="connsiteY6192" fmla="*/ 1431558 h 6303163"/>
                <a:gd name="connsiteX6193" fmla="*/ 2521288 w 6303242"/>
                <a:gd name="connsiteY6193" fmla="*/ 1463618 h 6303163"/>
                <a:gd name="connsiteX6194" fmla="*/ 2525289 w 6303242"/>
                <a:gd name="connsiteY6194" fmla="*/ 1443799 h 6303163"/>
                <a:gd name="connsiteX6195" fmla="*/ 2591704 w 6303242"/>
                <a:gd name="connsiteY6195" fmla="*/ 1399777 h 6303163"/>
                <a:gd name="connsiteX6196" fmla="*/ 2658118 w 6303242"/>
                <a:gd name="connsiteY6196" fmla="*/ 1443799 h 6303163"/>
                <a:gd name="connsiteX6197" fmla="*/ 2661693 w 6303242"/>
                <a:gd name="connsiteY6197" fmla="*/ 1461505 h 6303163"/>
                <a:gd name="connsiteX6198" fmla="*/ 2665268 w 6303242"/>
                <a:gd name="connsiteY6198" fmla="*/ 1443799 h 6303163"/>
                <a:gd name="connsiteX6199" fmla="*/ 2731683 w 6303242"/>
                <a:gd name="connsiteY6199" fmla="*/ 1399777 h 6303163"/>
                <a:gd name="connsiteX6200" fmla="*/ 2798097 w 6303242"/>
                <a:gd name="connsiteY6200" fmla="*/ 1443799 h 6303163"/>
                <a:gd name="connsiteX6201" fmla="*/ 2801673 w 6303242"/>
                <a:gd name="connsiteY6201" fmla="*/ 1461509 h 6303163"/>
                <a:gd name="connsiteX6202" fmla="*/ 2805248 w 6303242"/>
                <a:gd name="connsiteY6202" fmla="*/ 1443799 h 6303163"/>
                <a:gd name="connsiteX6203" fmla="*/ 2871663 w 6303242"/>
                <a:gd name="connsiteY6203" fmla="*/ 1399776 h 6303163"/>
                <a:gd name="connsiteX6204" fmla="*/ 2943742 w 6303242"/>
                <a:gd name="connsiteY6204" fmla="*/ 1471854 h 6303163"/>
                <a:gd name="connsiteX6205" fmla="*/ 2871663 w 6303242"/>
                <a:gd name="connsiteY6205" fmla="*/ 1543930 h 6303163"/>
                <a:gd name="connsiteX6206" fmla="*/ 2805248 w 6303242"/>
                <a:gd name="connsiteY6206" fmla="*/ 1499912 h 6303163"/>
                <a:gd name="connsiteX6207" fmla="*/ 2801673 w 6303242"/>
                <a:gd name="connsiteY6207" fmla="*/ 1482202 h 6303163"/>
                <a:gd name="connsiteX6208" fmla="*/ 2798097 w 6303242"/>
                <a:gd name="connsiteY6208" fmla="*/ 1499913 h 6303163"/>
                <a:gd name="connsiteX6209" fmla="*/ 2771983 w 6303242"/>
                <a:gd name="connsiteY6209" fmla="*/ 1531623 h 6303163"/>
                <a:gd name="connsiteX6210" fmla="*/ 2739923 w 6303242"/>
                <a:gd name="connsiteY6210" fmla="*/ 1541407 h 6303163"/>
                <a:gd name="connsiteX6211" fmla="*/ 2759739 w 6303242"/>
                <a:gd name="connsiteY6211" fmla="*/ 1545412 h 6303163"/>
                <a:gd name="connsiteX6212" fmla="*/ 2803762 w 6303242"/>
                <a:gd name="connsiteY6212" fmla="*/ 1611824 h 6303163"/>
                <a:gd name="connsiteX6213" fmla="*/ 2759739 w 6303242"/>
                <a:gd name="connsiteY6213" fmla="*/ 1678227 h 6303163"/>
                <a:gd name="connsiteX6214" fmla="*/ 2742038 w 6303242"/>
                <a:gd name="connsiteY6214" fmla="*/ 1681798 h 6303163"/>
                <a:gd name="connsiteX6215" fmla="*/ 2759739 w 6303242"/>
                <a:gd name="connsiteY6215" fmla="*/ 1685372 h 6303163"/>
                <a:gd name="connsiteX6216" fmla="*/ 2791452 w 6303242"/>
                <a:gd name="connsiteY6216" fmla="*/ 1711482 h 6303163"/>
                <a:gd name="connsiteX6217" fmla="*/ 2801246 w 6303242"/>
                <a:gd name="connsiteY6217" fmla="*/ 1743538 h 6303163"/>
                <a:gd name="connsiteX6218" fmla="*/ 2805248 w 6303242"/>
                <a:gd name="connsiteY6218" fmla="*/ 1723725 h 6303163"/>
                <a:gd name="connsiteX6219" fmla="*/ 2871663 w 6303242"/>
                <a:gd name="connsiteY6219" fmla="*/ 1679708 h 6303163"/>
                <a:gd name="connsiteX6220" fmla="*/ 2943742 w 6303242"/>
                <a:gd name="connsiteY6220" fmla="*/ 1751768 h 6303163"/>
                <a:gd name="connsiteX6221" fmla="*/ 2899719 w 6303242"/>
                <a:gd name="connsiteY6221" fmla="*/ 1818177 h 6303163"/>
                <a:gd name="connsiteX6222" fmla="*/ 2882014 w 6303242"/>
                <a:gd name="connsiteY6222" fmla="*/ 1821753 h 6303163"/>
                <a:gd name="connsiteX6223" fmla="*/ 2899719 w 6303242"/>
                <a:gd name="connsiteY6223" fmla="*/ 1825328 h 6303163"/>
                <a:gd name="connsiteX6224" fmla="*/ 2931432 w 6303242"/>
                <a:gd name="connsiteY6224" fmla="*/ 1851450 h 6303163"/>
                <a:gd name="connsiteX6225" fmla="*/ 2941226 w 6303242"/>
                <a:gd name="connsiteY6225" fmla="*/ 1883521 h 6303163"/>
                <a:gd name="connsiteX6226" fmla="*/ 2945227 w 6303242"/>
                <a:gd name="connsiteY6226" fmla="*/ 1863697 h 6303163"/>
                <a:gd name="connsiteX6227" fmla="*/ 3011642 w 6303242"/>
                <a:gd name="connsiteY6227" fmla="*/ 1819662 h 6303163"/>
                <a:gd name="connsiteX6228" fmla="*/ 3078056 w 6303242"/>
                <a:gd name="connsiteY6228" fmla="*/ 1863697 h 6303163"/>
                <a:gd name="connsiteX6229" fmla="*/ 3081631 w 6303242"/>
                <a:gd name="connsiteY6229" fmla="*/ 1881408 h 6303163"/>
                <a:gd name="connsiteX6230" fmla="*/ 3085206 w 6303242"/>
                <a:gd name="connsiteY6230" fmla="*/ 1863697 h 6303163"/>
                <a:gd name="connsiteX6231" fmla="*/ 3123564 w 6303242"/>
                <a:gd name="connsiteY6231" fmla="*/ 1825328 h 6303163"/>
                <a:gd name="connsiteX6232" fmla="*/ 3141269 w 6303242"/>
                <a:gd name="connsiteY6232" fmla="*/ 1821752 h 6303163"/>
                <a:gd name="connsiteX6233" fmla="*/ 3123564 w 6303242"/>
                <a:gd name="connsiteY6233" fmla="*/ 1818177 h 6303163"/>
                <a:gd name="connsiteX6234" fmla="*/ 3079542 w 6303242"/>
                <a:gd name="connsiteY6234" fmla="*/ 1751768 h 6303163"/>
                <a:gd name="connsiteX6235" fmla="*/ 3151621 w 6303242"/>
                <a:gd name="connsiteY6235" fmla="*/ 1679708 h 6303163"/>
                <a:gd name="connsiteX6236" fmla="*/ 3218035 w 6303242"/>
                <a:gd name="connsiteY6236" fmla="*/ 1723725 h 6303163"/>
                <a:gd name="connsiteX6237" fmla="*/ 3221610 w 6303242"/>
                <a:gd name="connsiteY6237" fmla="*/ 1741425 h 6303163"/>
                <a:gd name="connsiteX6238" fmla="*/ 3225185 w 6303242"/>
                <a:gd name="connsiteY6238" fmla="*/ 1723725 h 6303163"/>
                <a:gd name="connsiteX6239" fmla="*/ 3291600 w 6303242"/>
                <a:gd name="connsiteY6239" fmla="*/ 1679708 h 6303163"/>
                <a:gd name="connsiteX6240" fmla="*/ 3358014 w 6303242"/>
                <a:gd name="connsiteY6240" fmla="*/ 1723725 h 6303163"/>
                <a:gd name="connsiteX6241" fmla="*/ 3361589 w 6303242"/>
                <a:gd name="connsiteY6241" fmla="*/ 1741425 h 6303163"/>
                <a:gd name="connsiteX6242" fmla="*/ 3365164 w 6303242"/>
                <a:gd name="connsiteY6242" fmla="*/ 1723725 h 6303163"/>
                <a:gd name="connsiteX6243" fmla="*/ 3403522 w 6303242"/>
                <a:gd name="connsiteY6243" fmla="*/ 1685372 h 6303163"/>
                <a:gd name="connsiteX6244" fmla="*/ 3421225 w 6303242"/>
                <a:gd name="connsiteY6244" fmla="*/ 1681798 h 6303163"/>
                <a:gd name="connsiteX6245" fmla="*/ 3403522 w 6303242"/>
                <a:gd name="connsiteY6245" fmla="*/ 1678227 h 6303163"/>
                <a:gd name="connsiteX6246" fmla="*/ 3359500 w 6303242"/>
                <a:gd name="connsiteY6246" fmla="*/ 1611824 h 6303163"/>
                <a:gd name="connsiteX6247" fmla="*/ 3431579 w 6303242"/>
                <a:gd name="connsiteY6247" fmla="*/ 1539749 h 6303163"/>
                <a:gd name="connsiteX6248" fmla="*/ 3503658 w 6303242"/>
                <a:gd name="connsiteY6248" fmla="*/ 1611824 h 6303163"/>
                <a:gd name="connsiteX6249" fmla="*/ 3459635 w 6303242"/>
                <a:gd name="connsiteY6249" fmla="*/ 1678227 h 6303163"/>
                <a:gd name="connsiteX6250" fmla="*/ 3441932 w 6303242"/>
                <a:gd name="connsiteY6250" fmla="*/ 1681798 h 6303163"/>
                <a:gd name="connsiteX6251" fmla="*/ 3459635 w 6303242"/>
                <a:gd name="connsiteY6251" fmla="*/ 1685372 h 6303163"/>
                <a:gd name="connsiteX6252" fmla="*/ 3491348 w 6303242"/>
                <a:gd name="connsiteY6252" fmla="*/ 1711482 h 6303163"/>
                <a:gd name="connsiteX6253" fmla="*/ 3501142 w 6303242"/>
                <a:gd name="connsiteY6253" fmla="*/ 1743537 h 6303163"/>
                <a:gd name="connsiteX6254" fmla="*/ 3505143 w 6303242"/>
                <a:gd name="connsiteY6254" fmla="*/ 1723725 h 6303163"/>
                <a:gd name="connsiteX6255" fmla="*/ 3571558 w 6303242"/>
                <a:gd name="connsiteY6255" fmla="*/ 1679708 h 6303163"/>
                <a:gd name="connsiteX6256" fmla="*/ 3643637 w 6303242"/>
                <a:gd name="connsiteY6256" fmla="*/ 1751767 h 6303163"/>
                <a:gd name="connsiteX6257" fmla="*/ 3571558 w 6303242"/>
                <a:gd name="connsiteY6257" fmla="*/ 1823843 h 6303163"/>
                <a:gd name="connsiteX6258" fmla="*/ 3505143 w 6303242"/>
                <a:gd name="connsiteY6258" fmla="*/ 1779821 h 6303163"/>
                <a:gd name="connsiteX6259" fmla="*/ 3501568 w 6303242"/>
                <a:gd name="connsiteY6259" fmla="*/ 1762110 h 6303163"/>
                <a:gd name="connsiteX6260" fmla="*/ 3497993 w 6303242"/>
                <a:gd name="connsiteY6260" fmla="*/ 1779821 h 6303163"/>
                <a:gd name="connsiteX6261" fmla="*/ 3471879 w 6303242"/>
                <a:gd name="connsiteY6261" fmla="*/ 1811530 h 6303163"/>
                <a:gd name="connsiteX6262" fmla="*/ 3439817 w 6303242"/>
                <a:gd name="connsiteY6262" fmla="*/ 1821325 h 6303163"/>
                <a:gd name="connsiteX6263" fmla="*/ 3459635 w 6303242"/>
                <a:gd name="connsiteY6263" fmla="*/ 1825328 h 6303163"/>
                <a:gd name="connsiteX6264" fmla="*/ 3503658 w 6303242"/>
                <a:gd name="connsiteY6264" fmla="*/ 1891757 h 6303163"/>
                <a:gd name="connsiteX6265" fmla="*/ 3459635 w 6303242"/>
                <a:gd name="connsiteY6265" fmla="*/ 1958169 h 6303163"/>
                <a:gd name="connsiteX6266" fmla="*/ 3441931 w 6303242"/>
                <a:gd name="connsiteY6266" fmla="*/ 1961741 h 6303163"/>
                <a:gd name="connsiteX6267" fmla="*/ 3459635 w 6303242"/>
                <a:gd name="connsiteY6267" fmla="*/ 1965314 h 6303163"/>
                <a:gd name="connsiteX6268" fmla="*/ 3491348 w 6303242"/>
                <a:gd name="connsiteY6268" fmla="*/ 1991434 h 6303163"/>
                <a:gd name="connsiteX6269" fmla="*/ 3501142 w 6303242"/>
                <a:gd name="connsiteY6269" fmla="*/ 2023501 h 6303163"/>
                <a:gd name="connsiteX6270" fmla="*/ 3505143 w 6303242"/>
                <a:gd name="connsiteY6270" fmla="*/ 2003686 h 6303163"/>
                <a:gd name="connsiteX6271" fmla="*/ 3571558 w 6303242"/>
                <a:gd name="connsiteY6271" fmla="*/ 1959649 h 6303163"/>
                <a:gd name="connsiteX6272" fmla="*/ 3643637 w 6303242"/>
                <a:gd name="connsiteY6272" fmla="*/ 2031741 h 6303163"/>
                <a:gd name="connsiteX6273" fmla="*/ 3571558 w 6303242"/>
                <a:gd name="connsiteY6273" fmla="*/ 2103809 h 6303163"/>
                <a:gd name="connsiteX6274" fmla="*/ 3505143 w 6303242"/>
                <a:gd name="connsiteY6274" fmla="*/ 2059791 h 6303163"/>
                <a:gd name="connsiteX6275" fmla="*/ 3501568 w 6303242"/>
                <a:gd name="connsiteY6275" fmla="*/ 2042086 h 6303163"/>
                <a:gd name="connsiteX6276" fmla="*/ 3497993 w 6303242"/>
                <a:gd name="connsiteY6276" fmla="*/ 2059791 h 6303163"/>
                <a:gd name="connsiteX6277" fmla="*/ 3431579 w 6303242"/>
                <a:gd name="connsiteY6277" fmla="*/ 2103809 h 6303163"/>
                <a:gd name="connsiteX6278" fmla="*/ 3359500 w 6303242"/>
                <a:gd name="connsiteY6278" fmla="*/ 2031741 h 6303163"/>
                <a:gd name="connsiteX6279" fmla="*/ 3403522 w 6303242"/>
                <a:gd name="connsiteY6279" fmla="*/ 1965314 h 6303163"/>
                <a:gd name="connsiteX6280" fmla="*/ 3423340 w 6303242"/>
                <a:gd name="connsiteY6280" fmla="*/ 1961316 h 6303163"/>
                <a:gd name="connsiteX6281" fmla="*/ 3391279 w 6303242"/>
                <a:gd name="connsiteY6281" fmla="*/ 1951524 h 6303163"/>
                <a:gd name="connsiteX6282" fmla="*/ 3365164 w 6303242"/>
                <a:gd name="connsiteY6282" fmla="*/ 1919814 h 6303163"/>
                <a:gd name="connsiteX6283" fmla="*/ 3361589 w 6303242"/>
                <a:gd name="connsiteY6283" fmla="*/ 1902105 h 6303163"/>
                <a:gd name="connsiteX6284" fmla="*/ 3358014 w 6303242"/>
                <a:gd name="connsiteY6284" fmla="*/ 1919814 h 6303163"/>
                <a:gd name="connsiteX6285" fmla="*/ 3291600 w 6303242"/>
                <a:gd name="connsiteY6285" fmla="*/ 1963830 h 6303163"/>
                <a:gd name="connsiteX6286" fmla="*/ 3225185 w 6303242"/>
                <a:gd name="connsiteY6286" fmla="*/ 1919814 h 6303163"/>
                <a:gd name="connsiteX6287" fmla="*/ 3221610 w 6303242"/>
                <a:gd name="connsiteY6287" fmla="*/ 1902105 h 6303163"/>
                <a:gd name="connsiteX6288" fmla="*/ 3218035 w 6303242"/>
                <a:gd name="connsiteY6288" fmla="*/ 1919814 h 6303163"/>
                <a:gd name="connsiteX6289" fmla="*/ 3191921 w 6303242"/>
                <a:gd name="connsiteY6289" fmla="*/ 1951524 h 6303163"/>
                <a:gd name="connsiteX6290" fmla="*/ 3159860 w 6303242"/>
                <a:gd name="connsiteY6290" fmla="*/ 1961316 h 6303163"/>
                <a:gd name="connsiteX6291" fmla="*/ 3179677 w 6303242"/>
                <a:gd name="connsiteY6291" fmla="*/ 1965314 h 6303163"/>
                <a:gd name="connsiteX6292" fmla="*/ 3223700 w 6303242"/>
                <a:gd name="connsiteY6292" fmla="*/ 2031741 h 6303163"/>
                <a:gd name="connsiteX6293" fmla="*/ 3151621 w 6303242"/>
                <a:gd name="connsiteY6293" fmla="*/ 2103809 h 6303163"/>
                <a:gd name="connsiteX6294" fmla="*/ 3085206 w 6303242"/>
                <a:gd name="connsiteY6294" fmla="*/ 2059791 h 6303163"/>
                <a:gd name="connsiteX6295" fmla="*/ 3081631 w 6303242"/>
                <a:gd name="connsiteY6295" fmla="*/ 2042086 h 6303163"/>
                <a:gd name="connsiteX6296" fmla="*/ 3078056 w 6303242"/>
                <a:gd name="connsiteY6296" fmla="*/ 2059791 h 6303163"/>
                <a:gd name="connsiteX6297" fmla="*/ 3051942 w 6303242"/>
                <a:gd name="connsiteY6297" fmla="*/ 2091500 h 6303163"/>
                <a:gd name="connsiteX6298" fmla="*/ 3019879 w 6303242"/>
                <a:gd name="connsiteY6298" fmla="*/ 2101296 h 6303163"/>
                <a:gd name="connsiteX6299" fmla="*/ 3039698 w 6303242"/>
                <a:gd name="connsiteY6299" fmla="*/ 2105296 h 6303163"/>
                <a:gd name="connsiteX6300" fmla="*/ 3083721 w 6303242"/>
                <a:gd name="connsiteY6300" fmla="*/ 2171710 h 6303163"/>
                <a:gd name="connsiteX6301" fmla="*/ 3039698 w 6303242"/>
                <a:gd name="connsiteY6301" fmla="*/ 2238124 h 6303163"/>
                <a:gd name="connsiteX6302" fmla="*/ 3021994 w 6303242"/>
                <a:gd name="connsiteY6302" fmla="*/ 2241695 h 6303163"/>
                <a:gd name="connsiteX6303" fmla="*/ 3039698 w 6303242"/>
                <a:gd name="connsiteY6303" fmla="*/ 2245272 h 6303163"/>
                <a:gd name="connsiteX6304" fmla="*/ 3083721 w 6303242"/>
                <a:gd name="connsiteY6304" fmla="*/ 2311688 h 6303163"/>
                <a:gd name="connsiteX6305" fmla="*/ 3039698 w 6303242"/>
                <a:gd name="connsiteY6305" fmla="*/ 2378107 h 6303163"/>
                <a:gd name="connsiteX6306" fmla="*/ 3021993 w 6303242"/>
                <a:gd name="connsiteY6306" fmla="*/ 2381682 h 6303163"/>
                <a:gd name="connsiteX6307" fmla="*/ 3039698 w 6303242"/>
                <a:gd name="connsiteY6307" fmla="*/ 2385257 h 6303163"/>
                <a:gd name="connsiteX6308" fmla="*/ 3071411 w 6303242"/>
                <a:gd name="connsiteY6308" fmla="*/ 2411373 h 6303163"/>
                <a:gd name="connsiteX6309" fmla="*/ 3081205 w 6303242"/>
                <a:gd name="connsiteY6309" fmla="*/ 2443437 h 6303163"/>
                <a:gd name="connsiteX6310" fmla="*/ 3085206 w 6303242"/>
                <a:gd name="connsiteY6310" fmla="*/ 2423617 h 6303163"/>
                <a:gd name="connsiteX6311" fmla="*/ 3151621 w 6303242"/>
                <a:gd name="connsiteY6311" fmla="*/ 2379592 h 6303163"/>
                <a:gd name="connsiteX6312" fmla="*/ 3218035 w 6303242"/>
                <a:gd name="connsiteY6312" fmla="*/ 2423617 h 6303163"/>
                <a:gd name="connsiteX6313" fmla="*/ 3221610 w 6303242"/>
                <a:gd name="connsiteY6313" fmla="*/ 2441325 h 6303163"/>
                <a:gd name="connsiteX6314" fmla="*/ 3225185 w 6303242"/>
                <a:gd name="connsiteY6314" fmla="*/ 2423617 h 6303163"/>
                <a:gd name="connsiteX6315" fmla="*/ 3291600 w 6303242"/>
                <a:gd name="connsiteY6315" fmla="*/ 2379592 h 6303163"/>
                <a:gd name="connsiteX6316" fmla="*/ 3363679 w 6303242"/>
                <a:gd name="connsiteY6316" fmla="*/ 2451674 h 6303163"/>
                <a:gd name="connsiteX6317" fmla="*/ 3291600 w 6303242"/>
                <a:gd name="connsiteY6317" fmla="*/ 2523742 h 6303163"/>
                <a:gd name="connsiteX6318" fmla="*/ 3225185 w 6303242"/>
                <a:gd name="connsiteY6318" fmla="*/ 2479726 h 6303163"/>
                <a:gd name="connsiteX6319" fmla="*/ 3221610 w 6303242"/>
                <a:gd name="connsiteY6319" fmla="*/ 2462021 h 6303163"/>
                <a:gd name="connsiteX6320" fmla="*/ 3218035 w 6303242"/>
                <a:gd name="connsiteY6320" fmla="*/ 2479726 h 6303163"/>
                <a:gd name="connsiteX6321" fmla="*/ 3151621 w 6303242"/>
                <a:gd name="connsiteY6321" fmla="*/ 2523742 h 6303163"/>
                <a:gd name="connsiteX6322" fmla="*/ 3085206 w 6303242"/>
                <a:gd name="connsiteY6322" fmla="*/ 2479726 h 6303163"/>
                <a:gd name="connsiteX6323" fmla="*/ 3081631 w 6303242"/>
                <a:gd name="connsiteY6323" fmla="*/ 2462021 h 6303163"/>
                <a:gd name="connsiteX6324" fmla="*/ 3078056 w 6303242"/>
                <a:gd name="connsiteY6324" fmla="*/ 2479726 h 6303163"/>
                <a:gd name="connsiteX6325" fmla="*/ 3011642 w 6303242"/>
                <a:gd name="connsiteY6325" fmla="*/ 2523742 h 6303163"/>
                <a:gd name="connsiteX6326" fmla="*/ 2945227 w 6303242"/>
                <a:gd name="connsiteY6326" fmla="*/ 2479726 h 6303163"/>
                <a:gd name="connsiteX6327" fmla="*/ 2941652 w 6303242"/>
                <a:gd name="connsiteY6327" fmla="*/ 2462021 h 6303163"/>
                <a:gd name="connsiteX6328" fmla="*/ 2938078 w 6303242"/>
                <a:gd name="connsiteY6328" fmla="*/ 2479726 h 6303163"/>
                <a:gd name="connsiteX6329" fmla="*/ 2871663 w 6303242"/>
                <a:gd name="connsiteY6329" fmla="*/ 2523742 h 6303163"/>
                <a:gd name="connsiteX6330" fmla="*/ 2805248 w 6303242"/>
                <a:gd name="connsiteY6330" fmla="*/ 2479726 h 6303163"/>
                <a:gd name="connsiteX6331" fmla="*/ 2801673 w 6303242"/>
                <a:gd name="connsiteY6331" fmla="*/ 2462017 h 6303163"/>
                <a:gd name="connsiteX6332" fmla="*/ 2798097 w 6303242"/>
                <a:gd name="connsiteY6332" fmla="*/ 2479726 h 6303163"/>
                <a:gd name="connsiteX6333" fmla="*/ 2771983 w 6303242"/>
                <a:gd name="connsiteY6333" fmla="*/ 2511437 h 6303163"/>
                <a:gd name="connsiteX6334" fmla="*/ 2739921 w 6303242"/>
                <a:gd name="connsiteY6334" fmla="*/ 2521226 h 6303163"/>
                <a:gd name="connsiteX6335" fmla="*/ 2759739 w 6303242"/>
                <a:gd name="connsiteY6335" fmla="*/ 2525227 h 6303163"/>
                <a:gd name="connsiteX6336" fmla="*/ 2803762 w 6303242"/>
                <a:gd name="connsiteY6336" fmla="*/ 2591648 h 6303163"/>
                <a:gd name="connsiteX6337" fmla="*/ 2731683 w 6303242"/>
                <a:gd name="connsiteY6337" fmla="*/ 2663728 h 6303163"/>
                <a:gd name="connsiteX6338" fmla="*/ 2665268 w 6303242"/>
                <a:gd name="connsiteY6338" fmla="*/ 2619702 h 6303163"/>
                <a:gd name="connsiteX6339" fmla="*/ 2661693 w 6303242"/>
                <a:gd name="connsiteY6339" fmla="*/ 2601995 h 6303163"/>
                <a:gd name="connsiteX6340" fmla="*/ 2658118 w 6303242"/>
                <a:gd name="connsiteY6340" fmla="*/ 2619702 h 6303163"/>
                <a:gd name="connsiteX6341" fmla="*/ 2591704 w 6303242"/>
                <a:gd name="connsiteY6341" fmla="*/ 2663729 h 6303163"/>
                <a:gd name="connsiteX6342" fmla="*/ 2519625 w 6303242"/>
                <a:gd name="connsiteY6342" fmla="*/ 2591648 h 6303163"/>
                <a:gd name="connsiteX6343" fmla="*/ 2591704 w 6303242"/>
                <a:gd name="connsiteY6343" fmla="*/ 2519565 h 6303163"/>
                <a:gd name="connsiteX6344" fmla="*/ 2658118 w 6303242"/>
                <a:gd name="connsiteY6344" fmla="*/ 2563579 h 6303163"/>
                <a:gd name="connsiteX6345" fmla="*/ 2661693 w 6303242"/>
                <a:gd name="connsiteY6345" fmla="*/ 2581298 h 6303163"/>
                <a:gd name="connsiteX6346" fmla="*/ 2665268 w 6303242"/>
                <a:gd name="connsiteY6346" fmla="*/ 2563579 h 6303163"/>
                <a:gd name="connsiteX6347" fmla="*/ 2703626 w 6303242"/>
                <a:gd name="connsiteY6347" fmla="*/ 2525227 h 6303163"/>
                <a:gd name="connsiteX6348" fmla="*/ 2721331 w 6303242"/>
                <a:gd name="connsiteY6348" fmla="*/ 2521651 h 6303163"/>
                <a:gd name="connsiteX6349" fmla="*/ 2703626 w 6303242"/>
                <a:gd name="connsiteY6349" fmla="*/ 2518083 h 6303163"/>
                <a:gd name="connsiteX6350" fmla="*/ 2659604 w 6303242"/>
                <a:gd name="connsiteY6350" fmla="*/ 2451675 h 6303163"/>
                <a:gd name="connsiteX6351" fmla="*/ 2703626 w 6303242"/>
                <a:gd name="connsiteY6351" fmla="*/ 2385257 h 6303163"/>
                <a:gd name="connsiteX6352" fmla="*/ 2723445 w 6303242"/>
                <a:gd name="connsiteY6352" fmla="*/ 2381255 h 6303163"/>
                <a:gd name="connsiteX6353" fmla="*/ 2691383 w 6303242"/>
                <a:gd name="connsiteY6353" fmla="*/ 2371461 h 6303163"/>
                <a:gd name="connsiteX6354" fmla="*/ 2665268 w 6303242"/>
                <a:gd name="connsiteY6354" fmla="*/ 2339746 h 6303163"/>
                <a:gd name="connsiteX6355" fmla="*/ 2661693 w 6303242"/>
                <a:gd name="connsiteY6355" fmla="*/ 2322039 h 6303163"/>
                <a:gd name="connsiteX6356" fmla="*/ 2658118 w 6303242"/>
                <a:gd name="connsiteY6356" fmla="*/ 2339746 h 6303163"/>
                <a:gd name="connsiteX6357" fmla="*/ 2591704 w 6303242"/>
                <a:gd name="connsiteY6357" fmla="*/ 2383772 h 6303163"/>
                <a:gd name="connsiteX6358" fmla="*/ 2519625 w 6303242"/>
                <a:gd name="connsiteY6358" fmla="*/ 2311688 h 6303163"/>
                <a:gd name="connsiteX6359" fmla="*/ 2591704 w 6303242"/>
                <a:gd name="connsiteY6359" fmla="*/ 2239609 h 6303163"/>
                <a:gd name="connsiteX6360" fmla="*/ 2658118 w 6303242"/>
                <a:gd name="connsiteY6360" fmla="*/ 2283630 h 6303163"/>
                <a:gd name="connsiteX6361" fmla="*/ 2661693 w 6303242"/>
                <a:gd name="connsiteY6361" fmla="*/ 2301338 h 6303163"/>
                <a:gd name="connsiteX6362" fmla="*/ 2665268 w 6303242"/>
                <a:gd name="connsiteY6362" fmla="*/ 2283630 h 6303163"/>
                <a:gd name="connsiteX6363" fmla="*/ 2703626 w 6303242"/>
                <a:gd name="connsiteY6363" fmla="*/ 2245272 h 6303163"/>
                <a:gd name="connsiteX6364" fmla="*/ 2721330 w 6303242"/>
                <a:gd name="connsiteY6364" fmla="*/ 2241695 h 6303163"/>
                <a:gd name="connsiteX6365" fmla="*/ 2703626 w 6303242"/>
                <a:gd name="connsiteY6365" fmla="*/ 2238124 h 6303163"/>
                <a:gd name="connsiteX6366" fmla="*/ 2659604 w 6303242"/>
                <a:gd name="connsiteY6366" fmla="*/ 2171710 h 6303163"/>
                <a:gd name="connsiteX6367" fmla="*/ 2731683 w 6303242"/>
                <a:gd name="connsiteY6367" fmla="*/ 2099632 h 6303163"/>
                <a:gd name="connsiteX6368" fmla="*/ 2798097 w 6303242"/>
                <a:gd name="connsiteY6368" fmla="*/ 2143662 h 6303163"/>
                <a:gd name="connsiteX6369" fmla="*/ 2801673 w 6303242"/>
                <a:gd name="connsiteY6369" fmla="*/ 2161363 h 6303163"/>
                <a:gd name="connsiteX6370" fmla="*/ 2805248 w 6303242"/>
                <a:gd name="connsiteY6370" fmla="*/ 2143662 h 6303163"/>
                <a:gd name="connsiteX6371" fmla="*/ 2871663 w 6303242"/>
                <a:gd name="connsiteY6371" fmla="*/ 2099632 h 6303163"/>
                <a:gd name="connsiteX6372" fmla="*/ 2938078 w 6303242"/>
                <a:gd name="connsiteY6372" fmla="*/ 2143662 h 6303163"/>
                <a:gd name="connsiteX6373" fmla="*/ 2941652 w 6303242"/>
                <a:gd name="connsiteY6373" fmla="*/ 2161360 h 6303163"/>
                <a:gd name="connsiteX6374" fmla="*/ 2945227 w 6303242"/>
                <a:gd name="connsiteY6374" fmla="*/ 2143662 h 6303163"/>
                <a:gd name="connsiteX6375" fmla="*/ 2983586 w 6303242"/>
                <a:gd name="connsiteY6375" fmla="*/ 2105296 h 6303163"/>
                <a:gd name="connsiteX6376" fmla="*/ 3001292 w 6303242"/>
                <a:gd name="connsiteY6376" fmla="*/ 2101722 h 6303163"/>
                <a:gd name="connsiteX6377" fmla="*/ 2983586 w 6303242"/>
                <a:gd name="connsiteY6377" fmla="*/ 2098150 h 6303163"/>
                <a:gd name="connsiteX6378" fmla="*/ 2939563 w 6303242"/>
                <a:gd name="connsiteY6378" fmla="*/ 2031742 h 6303163"/>
                <a:gd name="connsiteX6379" fmla="*/ 2983586 w 6303242"/>
                <a:gd name="connsiteY6379" fmla="*/ 1965314 h 6303163"/>
                <a:gd name="connsiteX6380" fmla="*/ 3003404 w 6303242"/>
                <a:gd name="connsiteY6380" fmla="*/ 1961314 h 6303163"/>
                <a:gd name="connsiteX6381" fmla="*/ 2971342 w 6303242"/>
                <a:gd name="connsiteY6381" fmla="*/ 1951524 h 6303163"/>
                <a:gd name="connsiteX6382" fmla="*/ 2945227 w 6303242"/>
                <a:gd name="connsiteY6382" fmla="*/ 1919814 h 6303163"/>
                <a:gd name="connsiteX6383" fmla="*/ 2941652 w 6303242"/>
                <a:gd name="connsiteY6383" fmla="*/ 1902105 h 6303163"/>
                <a:gd name="connsiteX6384" fmla="*/ 2938078 w 6303242"/>
                <a:gd name="connsiteY6384" fmla="*/ 1919814 h 6303163"/>
                <a:gd name="connsiteX6385" fmla="*/ 2871663 w 6303242"/>
                <a:gd name="connsiteY6385" fmla="*/ 1963830 h 6303163"/>
                <a:gd name="connsiteX6386" fmla="*/ 2805248 w 6303242"/>
                <a:gd name="connsiteY6386" fmla="*/ 1919814 h 6303163"/>
                <a:gd name="connsiteX6387" fmla="*/ 2801673 w 6303242"/>
                <a:gd name="connsiteY6387" fmla="*/ 1902105 h 6303163"/>
                <a:gd name="connsiteX6388" fmla="*/ 2798097 w 6303242"/>
                <a:gd name="connsiteY6388" fmla="*/ 1919814 h 6303163"/>
                <a:gd name="connsiteX6389" fmla="*/ 2731683 w 6303242"/>
                <a:gd name="connsiteY6389" fmla="*/ 1963830 h 6303163"/>
                <a:gd name="connsiteX6390" fmla="*/ 2659604 w 6303242"/>
                <a:gd name="connsiteY6390" fmla="*/ 1891757 h 6303163"/>
                <a:gd name="connsiteX6391" fmla="*/ 2703626 w 6303242"/>
                <a:gd name="connsiteY6391" fmla="*/ 1825328 h 6303163"/>
                <a:gd name="connsiteX6392" fmla="*/ 2723445 w 6303242"/>
                <a:gd name="connsiteY6392" fmla="*/ 1821326 h 6303163"/>
                <a:gd name="connsiteX6393" fmla="*/ 2691383 w 6303242"/>
                <a:gd name="connsiteY6393" fmla="*/ 1811530 h 6303163"/>
                <a:gd name="connsiteX6394" fmla="*/ 2665268 w 6303242"/>
                <a:gd name="connsiteY6394" fmla="*/ 1779821 h 6303163"/>
                <a:gd name="connsiteX6395" fmla="*/ 2661693 w 6303242"/>
                <a:gd name="connsiteY6395" fmla="*/ 1762110 h 6303163"/>
                <a:gd name="connsiteX6396" fmla="*/ 2658118 w 6303242"/>
                <a:gd name="connsiteY6396" fmla="*/ 1779821 h 6303163"/>
                <a:gd name="connsiteX6397" fmla="*/ 2591704 w 6303242"/>
                <a:gd name="connsiteY6397" fmla="*/ 1823843 h 6303163"/>
                <a:gd name="connsiteX6398" fmla="*/ 2519625 w 6303242"/>
                <a:gd name="connsiteY6398" fmla="*/ 1751768 h 6303163"/>
                <a:gd name="connsiteX6399" fmla="*/ 2563648 w 6303242"/>
                <a:gd name="connsiteY6399" fmla="*/ 1685372 h 6303163"/>
                <a:gd name="connsiteX6400" fmla="*/ 2583463 w 6303242"/>
                <a:gd name="connsiteY6400" fmla="*/ 1681372 h 6303163"/>
                <a:gd name="connsiteX6401" fmla="*/ 2551404 w 6303242"/>
                <a:gd name="connsiteY6401" fmla="*/ 1671580 h 6303163"/>
                <a:gd name="connsiteX6402" fmla="*/ 2525289 w 6303242"/>
                <a:gd name="connsiteY6402" fmla="*/ 1639879 h 6303163"/>
                <a:gd name="connsiteX6403" fmla="*/ 2521714 w 6303242"/>
                <a:gd name="connsiteY6403" fmla="*/ 1622179 h 6303163"/>
                <a:gd name="connsiteX6404" fmla="*/ 2518140 w 6303242"/>
                <a:gd name="connsiteY6404" fmla="*/ 1639879 h 6303163"/>
                <a:gd name="connsiteX6405" fmla="*/ 2451725 w 6303242"/>
                <a:gd name="connsiteY6405" fmla="*/ 1683888 h 6303163"/>
                <a:gd name="connsiteX6406" fmla="*/ 2385310 w 6303242"/>
                <a:gd name="connsiteY6406" fmla="*/ 1639879 h 6303163"/>
                <a:gd name="connsiteX6407" fmla="*/ 2381735 w 6303242"/>
                <a:gd name="connsiteY6407" fmla="*/ 1622179 h 6303163"/>
                <a:gd name="connsiteX6408" fmla="*/ 2378160 w 6303242"/>
                <a:gd name="connsiteY6408" fmla="*/ 1639879 h 6303163"/>
                <a:gd name="connsiteX6409" fmla="*/ 2311746 w 6303242"/>
                <a:gd name="connsiteY6409" fmla="*/ 1683888 h 6303163"/>
                <a:gd name="connsiteX6410" fmla="*/ 2245331 w 6303242"/>
                <a:gd name="connsiteY6410" fmla="*/ 1639879 h 6303163"/>
                <a:gd name="connsiteX6411" fmla="*/ 2241756 w 6303242"/>
                <a:gd name="connsiteY6411" fmla="*/ 1622179 h 6303163"/>
                <a:gd name="connsiteX6412" fmla="*/ 2238182 w 6303242"/>
                <a:gd name="connsiteY6412" fmla="*/ 1639879 h 6303163"/>
                <a:gd name="connsiteX6413" fmla="*/ 2212067 w 6303242"/>
                <a:gd name="connsiteY6413" fmla="*/ 1671580 h 6303163"/>
                <a:gd name="connsiteX6414" fmla="*/ 2180007 w 6303242"/>
                <a:gd name="connsiteY6414" fmla="*/ 1681372 h 6303163"/>
                <a:gd name="connsiteX6415" fmla="*/ 2199823 w 6303242"/>
                <a:gd name="connsiteY6415" fmla="*/ 1685372 h 6303163"/>
                <a:gd name="connsiteX6416" fmla="*/ 2243846 w 6303242"/>
                <a:gd name="connsiteY6416" fmla="*/ 1751768 h 6303163"/>
                <a:gd name="connsiteX6417" fmla="*/ 2171767 w 6303242"/>
                <a:gd name="connsiteY6417" fmla="*/ 1823843 h 6303163"/>
                <a:gd name="connsiteX6418" fmla="*/ 2099688 w 6303242"/>
                <a:gd name="connsiteY6418" fmla="*/ 1751768 h 6303163"/>
                <a:gd name="connsiteX6419" fmla="*/ 2143711 w 6303242"/>
                <a:gd name="connsiteY6419" fmla="*/ 1685372 h 6303163"/>
                <a:gd name="connsiteX6420" fmla="*/ 2161413 w 6303242"/>
                <a:gd name="connsiteY6420" fmla="*/ 1681798 h 6303163"/>
                <a:gd name="connsiteX6421" fmla="*/ 2143711 w 6303242"/>
                <a:gd name="connsiteY6421" fmla="*/ 1678227 h 6303163"/>
                <a:gd name="connsiteX6422" fmla="*/ 2099688 w 6303242"/>
                <a:gd name="connsiteY6422" fmla="*/ 1611824 h 6303163"/>
                <a:gd name="connsiteX6423" fmla="*/ 2171767 w 6303242"/>
                <a:gd name="connsiteY6423" fmla="*/ 1539749 h 6303163"/>
                <a:gd name="connsiteX6424" fmla="*/ 2238182 w 6303242"/>
                <a:gd name="connsiteY6424" fmla="*/ 1583769 h 6303163"/>
                <a:gd name="connsiteX6425" fmla="*/ 2241756 w 6303242"/>
                <a:gd name="connsiteY6425" fmla="*/ 1601478 h 6303163"/>
                <a:gd name="connsiteX6426" fmla="*/ 2245331 w 6303242"/>
                <a:gd name="connsiteY6426" fmla="*/ 1583769 h 6303163"/>
                <a:gd name="connsiteX6427" fmla="*/ 2311746 w 6303242"/>
                <a:gd name="connsiteY6427" fmla="*/ 1539749 h 6303163"/>
                <a:gd name="connsiteX6428" fmla="*/ 2378160 w 6303242"/>
                <a:gd name="connsiteY6428" fmla="*/ 1583769 h 6303163"/>
                <a:gd name="connsiteX6429" fmla="*/ 2381735 w 6303242"/>
                <a:gd name="connsiteY6429" fmla="*/ 1601474 h 6303163"/>
                <a:gd name="connsiteX6430" fmla="*/ 2385310 w 6303242"/>
                <a:gd name="connsiteY6430" fmla="*/ 1583769 h 6303163"/>
                <a:gd name="connsiteX6431" fmla="*/ 2423668 w 6303242"/>
                <a:gd name="connsiteY6431" fmla="*/ 1545412 h 6303163"/>
                <a:gd name="connsiteX6432" fmla="*/ 2441371 w 6303242"/>
                <a:gd name="connsiteY6432" fmla="*/ 1541839 h 6303163"/>
                <a:gd name="connsiteX6433" fmla="*/ 2423668 w 6303242"/>
                <a:gd name="connsiteY6433" fmla="*/ 1538262 h 6303163"/>
                <a:gd name="connsiteX6434" fmla="*/ 2379646 w 6303242"/>
                <a:gd name="connsiteY6434" fmla="*/ 1471854 h 6303163"/>
                <a:gd name="connsiteX6435" fmla="*/ 2423668 w 6303242"/>
                <a:gd name="connsiteY6435" fmla="*/ 1405441 h 6303163"/>
                <a:gd name="connsiteX6436" fmla="*/ 2443484 w 6303242"/>
                <a:gd name="connsiteY6436" fmla="*/ 1401441 h 6303163"/>
                <a:gd name="connsiteX6437" fmla="*/ 2411425 w 6303242"/>
                <a:gd name="connsiteY6437" fmla="*/ 1391649 h 6303163"/>
                <a:gd name="connsiteX6438" fmla="*/ 2385310 w 6303242"/>
                <a:gd name="connsiteY6438" fmla="*/ 1359942 h 6303163"/>
                <a:gd name="connsiteX6439" fmla="*/ 2381735 w 6303242"/>
                <a:gd name="connsiteY6439" fmla="*/ 1342238 h 6303163"/>
                <a:gd name="connsiteX6440" fmla="*/ 2378160 w 6303242"/>
                <a:gd name="connsiteY6440" fmla="*/ 1359942 h 6303163"/>
                <a:gd name="connsiteX6441" fmla="*/ 2311746 w 6303242"/>
                <a:gd name="connsiteY6441" fmla="*/ 1403958 h 6303163"/>
                <a:gd name="connsiteX6442" fmla="*/ 2245331 w 6303242"/>
                <a:gd name="connsiteY6442" fmla="*/ 1359942 h 6303163"/>
                <a:gd name="connsiteX6443" fmla="*/ 2241756 w 6303242"/>
                <a:gd name="connsiteY6443" fmla="*/ 1342238 h 6303163"/>
                <a:gd name="connsiteX6444" fmla="*/ 2238181 w 6303242"/>
                <a:gd name="connsiteY6444" fmla="*/ 1359942 h 6303163"/>
                <a:gd name="connsiteX6445" fmla="*/ 2171767 w 6303242"/>
                <a:gd name="connsiteY6445" fmla="*/ 1403958 h 6303163"/>
                <a:gd name="connsiteX6446" fmla="*/ 2099688 w 6303242"/>
                <a:gd name="connsiteY6446" fmla="*/ 1331890 h 6303163"/>
                <a:gd name="connsiteX6447" fmla="*/ 2143710 w 6303242"/>
                <a:gd name="connsiteY6447" fmla="*/ 1265487 h 6303163"/>
                <a:gd name="connsiteX6448" fmla="*/ 2163526 w 6303242"/>
                <a:gd name="connsiteY6448" fmla="*/ 1261487 h 6303163"/>
                <a:gd name="connsiteX6449" fmla="*/ 2131467 w 6303242"/>
                <a:gd name="connsiteY6449" fmla="*/ 1251694 h 6303163"/>
                <a:gd name="connsiteX6450" fmla="*/ 2105352 w 6303242"/>
                <a:gd name="connsiteY6450" fmla="*/ 1219986 h 6303163"/>
                <a:gd name="connsiteX6451" fmla="*/ 2101777 w 6303242"/>
                <a:gd name="connsiteY6451" fmla="*/ 1202269 h 6303163"/>
                <a:gd name="connsiteX6452" fmla="*/ 2098202 w 6303242"/>
                <a:gd name="connsiteY6452" fmla="*/ 1219986 h 6303163"/>
                <a:gd name="connsiteX6453" fmla="*/ 2031787 w 6303242"/>
                <a:gd name="connsiteY6453" fmla="*/ 1264004 h 6303163"/>
                <a:gd name="connsiteX6454" fmla="*/ 1959708 w 6303242"/>
                <a:gd name="connsiteY6454" fmla="*/ 1191924 h 6303163"/>
                <a:gd name="connsiteX6455" fmla="*/ 2003730 w 6303242"/>
                <a:gd name="connsiteY6455" fmla="*/ 1125502 h 6303163"/>
                <a:gd name="connsiteX6456" fmla="*/ 2023546 w 6303242"/>
                <a:gd name="connsiteY6456" fmla="*/ 1121503 h 6303163"/>
                <a:gd name="connsiteX6457" fmla="*/ 1991487 w 6303242"/>
                <a:gd name="connsiteY6457" fmla="*/ 1111713 h 6303163"/>
                <a:gd name="connsiteX6458" fmla="*/ 1965372 w 6303242"/>
                <a:gd name="connsiteY6458" fmla="*/ 1079995 h 6303163"/>
                <a:gd name="connsiteX6459" fmla="*/ 1961797 w 6303242"/>
                <a:gd name="connsiteY6459" fmla="*/ 1062285 h 6303163"/>
                <a:gd name="connsiteX6460" fmla="*/ 1958222 w 6303242"/>
                <a:gd name="connsiteY6460" fmla="*/ 1079995 h 6303163"/>
                <a:gd name="connsiteX6461" fmla="*/ 1891808 w 6303242"/>
                <a:gd name="connsiteY6461" fmla="*/ 1124019 h 6303163"/>
                <a:gd name="connsiteX6462" fmla="*/ 1825393 w 6303242"/>
                <a:gd name="connsiteY6462" fmla="*/ 1079996 h 6303163"/>
                <a:gd name="connsiteX6463" fmla="*/ 1821818 w 6303242"/>
                <a:gd name="connsiteY6463" fmla="*/ 1062285 h 6303163"/>
                <a:gd name="connsiteX6464" fmla="*/ 1818244 w 6303242"/>
                <a:gd name="connsiteY6464" fmla="*/ 1079996 h 6303163"/>
                <a:gd name="connsiteX6465" fmla="*/ 1751829 w 6303242"/>
                <a:gd name="connsiteY6465" fmla="*/ 1124019 h 6303163"/>
                <a:gd name="connsiteX6466" fmla="*/ 1685414 w 6303242"/>
                <a:gd name="connsiteY6466" fmla="*/ 1079996 h 6303163"/>
                <a:gd name="connsiteX6467" fmla="*/ 1681839 w 6303242"/>
                <a:gd name="connsiteY6467" fmla="*/ 1062285 h 6303163"/>
                <a:gd name="connsiteX6468" fmla="*/ 1678264 w 6303242"/>
                <a:gd name="connsiteY6468" fmla="*/ 1079996 h 6303163"/>
                <a:gd name="connsiteX6469" fmla="*/ 1652150 w 6303242"/>
                <a:gd name="connsiteY6469" fmla="*/ 1111714 h 6303163"/>
                <a:gd name="connsiteX6470" fmla="*/ 1620091 w 6303242"/>
                <a:gd name="connsiteY6470" fmla="*/ 1121503 h 6303163"/>
                <a:gd name="connsiteX6471" fmla="*/ 1639906 w 6303242"/>
                <a:gd name="connsiteY6471" fmla="*/ 1125502 h 6303163"/>
                <a:gd name="connsiteX6472" fmla="*/ 1683929 w 6303242"/>
                <a:gd name="connsiteY6472" fmla="*/ 1191924 h 6303163"/>
                <a:gd name="connsiteX6473" fmla="*/ 1639906 w 6303242"/>
                <a:gd name="connsiteY6473" fmla="*/ 1258340 h 6303163"/>
                <a:gd name="connsiteX6474" fmla="*/ 1622204 w 6303242"/>
                <a:gd name="connsiteY6474" fmla="*/ 1261914 h 6303163"/>
                <a:gd name="connsiteX6475" fmla="*/ 1639906 w 6303242"/>
                <a:gd name="connsiteY6475" fmla="*/ 1265487 h 6303163"/>
                <a:gd name="connsiteX6476" fmla="*/ 1683929 w 6303242"/>
                <a:gd name="connsiteY6476" fmla="*/ 1331891 h 6303163"/>
                <a:gd name="connsiteX6477" fmla="*/ 1611850 w 6303242"/>
                <a:gd name="connsiteY6477" fmla="*/ 1403958 h 6303163"/>
                <a:gd name="connsiteX6478" fmla="*/ 1539771 w 6303242"/>
                <a:gd name="connsiteY6478" fmla="*/ 1331891 h 6303163"/>
                <a:gd name="connsiteX6479" fmla="*/ 1583794 w 6303242"/>
                <a:gd name="connsiteY6479" fmla="*/ 1265487 h 6303163"/>
                <a:gd name="connsiteX6480" fmla="*/ 1603609 w 6303242"/>
                <a:gd name="connsiteY6480" fmla="*/ 1261487 h 6303163"/>
                <a:gd name="connsiteX6481" fmla="*/ 1571550 w 6303242"/>
                <a:gd name="connsiteY6481" fmla="*/ 1251694 h 6303163"/>
                <a:gd name="connsiteX6482" fmla="*/ 1545435 w 6303242"/>
                <a:gd name="connsiteY6482" fmla="*/ 1219986 h 6303163"/>
                <a:gd name="connsiteX6483" fmla="*/ 1541860 w 6303242"/>
                <a:gd name="connsiteY6483" fmla="*/ 1202273 h 6303163"/>
                <a:gd name="connsiteX6484" fmla="*/ 1538285 w 6303242"/>
                <a:gd name="connsiteY6484" fmla="*/ 1219986 h 6303163"/>
                <a:gd name="connsiteX6485" fmla="*/ 1471871 w 6303242"/>
                <a:gd name="connsiteY6485" fmla="*/ 1264004 h 6303163"/>
                <a:gd name="connsiteX6486" fmla="*/ 1399792 w 6303242"/>
                <a:gd name="connsiteY6486" fmla="*/ 1191924 h 6303163"/>
                <a:gd name="connsiteX6487" fmla="*/ 1443814 w 6303242"/>
                <a:gd name="connsiteY6487" fmla="*/ 1125502 h 6303163"/>
                <a:gd name="connsiteX6488" fmla="*/ 1463630 w 6303242"/>
                <a:gd name="connsiteY6488" fmla="*/ 1121504 h 6303163"/>
                <a:gd name="connsiteX6489" fmla="*/ 1431571 w 6303242"/>
                <a:gd name="connsiteY6489" fmla="*/ 1111714 h 6303163"/>
                <a:gd name="connsiteX6490" fmla="*/ 1405456 w 6303242"/>
                <a:gd name="connsiteY6490" fmla="*/ 1079996 h 6303163"/>
                <a:gd name="connsiteX6491" fmla="*/ 1401881 w 6303242"/>
                <a:gd name="connsiteY6491" fmla="*/ 1062285 h 6303163"/>
                <a:gd name="connsiteX6492" fmla="*/ 1398306 w 6303242"/>
                <a:gd name="connsiteY6492" fmla="*/ 1079996 h 6303163"/>
                <a:gd name="connsiteX6493" fmla="*/ 1331892 w 6303242"/>
                <a:gd name="connsiteY6493" fmla="*/ 1124020 h 6303163"/>
                <a:gd name="connsiteX6494" fmla="*/ 1265477 w 6303242"/>
                <a:gd name="connsiteY6494" fmla="*/ 1079996 h 6303163"/>
                <a:gd name="connsiteX6495" fmla="*/ 1261902 w 6303242"/>
                <a:gd name="connsiteY6495" fmla="*/ 1062282 h 6303163"/>
                <a:gd name="connsiteX6496" fmla="*/ 1258326 w 6303242"/>
                <a:gd name="connsiteY6496" fmla="*/ 1079996 h 6303163"/>
                <a:gd name="connsiteX6497" fmla="*/ 1232212 w 6303242"/>
                <a:gd name="connsiteY6497" fmla="*/ 1111714 h 6303163"/>
                <a:gd name="connsiteX6498" fmla="*/ 1200153 w 6303242"/>
                <a:gd name="connsiteY6498" fmla="*/ 1121504 h 6303163"/>
                <a:gd name="connsiteX6499" fmla="*/ 1219968 w 6303242"/>
                <a:gd name="connsiteY6499" fmla="*/ 1125502 h 6303163"/>
                <a:gd name="connsiteX6500" fmla="*/ 1263991 w 6303242"/>
                <a:gd name="connsiteY6500" fmla="*/ 1191924 h 6303163"/>
                <a:gd name="connsiteX6501" fmla="*/ 1219968 w 6303242"/>
                <a:gd name="connsiteY6501" fmla="*/ 1258340 h 6303163"/>
                <a:gd name="connsiteX6502" fmla="*/ 1202266 w 6303242"/>
                <a:gd name="connsiteY6502" fmla="*/ 1261914 h 6303163"/>
                <a:gd name="connsiteX6503" fmla="*/ 1219968 w 6303242"/>
                <a:gd name="connsiteY6503" fmla="*/ 1265487 h 6303163"/>
                <a:gd name="connsiteX6504" fmla="*/ 1251681 w 6303242"/>
                <a:gd name="connsiteY6504" fmla="*/ 1291597 h 6303163"/>
                <a:gd name="connsiteX6505" fmla="*/ 1261475 w 6303242"/>
                <a:gd name="connsiteY6505" fmla="*/ 1323657 h 6303163"/>
                <a:gd name="connsiteX6506" fmla="*/ 1265477 w 6303242"/>
                <a:gd name="connsiteY6506" fmla="*/ 1303839 h 6303163"/>
                <a:gd name="connsiteX6507" fmla="*/ 1331892 w 6303242"/>
                <a:gd name="connsiteY6507" fmla="*/ 1259824 h 6303163"/>
                <a:gd name="connsiteX6508" fmla="*/ 1403971 w 6303242"/>
                <a:gd name="connsiteY6508" fmla="*/ 1331891 h 6303163"/>
                <a:gd name="connsiteX6509" fmla="*/ 1331892 w 6303242"/>
                <a:gd name="connsiteY6509" fmla="*/ 1403958 h 6303163"/>
                <a:gd name="connsiteX6510" fmla="*/ 1265477 w 6303242"/>
                <a:gd name="connsiteY6510" fmla="*/ 1359942 h 6303163"/>
                <a:gd name="connsiteX6511" fmla="*/ 1261902 w 6303242"/>
                <a:gd name="connsiteY6511" fmla="*/ 1342236 h 6303163"/>
                <a:gd name="connsiteX6512" fmla="*/ 1258327 w 6303242"/>
                <a:gd name="connsiteY6512" fmla="*/ 1359942 h 6303163"/>
                <a:gd name="connsiteX6513" fmla="*/ 1232212 w 6303242"/>
                <a:gd name="connsiteY6513" fmla="*/ 1391649 h 6303163"/>
                <a:gd name="connsiteX6514" fmla="*/ 1200153 w 6303242"/>
                <a:gd name="connsiteY6514" fmla="*/ 1401441 h 6303163"/>
                <a:gd name="connsiteX6515" fmla="*/ 1219968 w 6303242"/>
                <a:gd name="connsiteY6515" fmla="*/ 1405441 h 6303163"/>
                <a:gd name="connsiteX6516" fmla="*/ 1263991 w 6303242"/>
                <a:gd name="connsiteY6516" fmla="*/ 1471854 h 6303163"/>
                <a:gd name="connsiteX6517" fmla="*/ 1191912 w 6303242"/>
                <a:gd name="connsiteY6517" fmla="*/ 1543930 h 6303163"/>
                <a:gd name="connsiteX6518" fmla="*/ 1125497 w 6303242"/>
                <a:gd name="connsiteY6518" fmla="*/ 1499913 h 6303163"/>
                <a:gd name="connsiteX6519" fmla="*/ 1121922 w 6303242"/>
                <a:gd name="connsiteY6519" fmla="*/ 1482205 h 6303163"/>
                <a:gd name="connsiteX6520" fmla="*/ 1118348 w 6303242"/>
                <a:gd name="connsiteY6520" fmla="*/ 1499913 h 6303163"/>
                <a:gd name="connsiteX6521" fmla="*/ 1092233 w 6303242"/>
                <a:gd name="connsiteY6521" fmla="*/ 1531623 h 6303163"/>
                <a:gd name="connsiteX6522" fmla="*/ 1060172 w 6303242"/>
                <a:gd name="connsiteY6522" fmla="*/ 1541407 h 6303163"/>
                <a:gd name="connsiteX6523" fmla="*/ 1079989 w 6303242"/>
                <a:gd name="connsiteY6523" fmla="*/ 1545413 h 6303163"/>
                <a:gd name="connsiteX6524" fmla="*/ 1124012 w 6303242"/>
                <a:gd name="connsiteY6524" fmla="*/ 1611824 h 6303163"/>
                <a:gd name="connsiteX6525" fmla="*/ 1079989 w 6303242"/>
                <a:gd name="connsiteY6525" fmla="*/ 1678227 h 6303163"/>
                <a:gd name="connsiteX6526" fmla="*/ 1062285 w 6303242"/>
                <a:gd name="connsiteY6526" fmla="*/ 1681798 h 6303163"/>
                <a:gd name="connsiteX6527" fmla="*/ 1079989 w 6303242"/>
                <a:gd name="connsiteY6527" fmla="*/ 1685372 h 6303163"/>
                <a:gd name="connsiteX6528" fmla="*/ 1111702 w 6303242"/>
                <a:gd name="connsiteY6528" fmla="*/ 1711482 h 6303163"/>
                <a:gd name="connsiteX6529" fmla="*/ 1121496 w 6303242"/>
                <a:gd name="connsiteY6529" fmla="*/ 1743537 h 6303163"/>
                <a:gd name="connsiteX6530" fmla="*/ 1125497 w 6303242"/>
                <a:gd name="connsiteY6530" fmla="*/ 1723726 h 6303163"/>
                <a:gd name="connsiteX6531" fmla="*/ 1191912 w 6303242"/>
                <a:gd name="connsiteY6531" fmla="*/ 1679708 h 6303163"/>
                <a:gd name="connsiteX6532" fmla="*/ 1258326 w 6303242"/>
                <a:gd name="connsiteY6532" fmla="*/ 1723725 h 6303163"/>
                <a:gd name="connsiteX6533" fmla="*/ 1261902 w 6303242"/>
                <a:gd name="connsiteY6533" fmla="*/ 1741428 h 6303163"/>
                <a:gd name="connsiteX6534" fmla="*/ 1265477 w 6303242"/>
                <a:gd name="connsiteY6534" fmla="*/ 1723725 h 6303163"/>
                <a:gd name="connsiteX6535" fmla="*/ 1303836 w 6303242"/>
                <a:gd name="connsiteY6535" fmla="*/ 1685372 h 6303163"/>
                <a:gd name="connsiteX6536" fmla="*/ 1321538 w 6303242"/>
                <a:gd name="connsiteY6536" fmla="*/ 1681798 h 6303163"/>
                <a:gd name="connsiteX6537" fmla="*/ 1303836 w 6303242"/>
                <a:gd name="connsiteY6537" fmla="*/ 1678227 h 6303163"/>
                <a:gd name="connsiteX6538" fmla="*/ 1259813 w 6303242"/>
                <a:gd name="connsiteY6538" fmla="*/ 1611824 h 6303163"/>
                <a:gd name="connsiteX6539" fmla="*/ 1331892 w 6303242"/>
                <a:gd name="connsiteY6539" fmla="*/ 1539749 h 6303163"/>
                <a:gd name="connsiteX6540" fmla="*/ 1403971 w 6303242"/>
                <a:gd name="connsiteY6540" fmla="*/ 1611824 h 6303163"/>
                <a:gd name="connsiteX6541" fmla="*/ 1359948 w 6303242"/>
                <a:gd name="connsiteY6541" fmla="*/ 1678227 h 6303163"/>
                <a:gd name="connsiteX6542" fmla="*/ 1342246 w 6303242"/>
                <a:gd name="connsiteY6542" fmla="*/ 1681798 h 6303163"/>
                <a:gd name="connsiteX6543" fmla="*/ 1359948 w 6303242"/>
                <a:gd name="connsiteY6543" fmla="*/ 1685372 h 6303163"/>
                <a:gd name="connsiteX6544" fmla="*/ 1403971 w 6303242"/>
                <a:gd name="connsiteY6544" fmla="*/ 1751768 h 6303163"/>
                <a:gd name="connsiteX6545" fmla="*/ 1359948 w 6303242"/>
                <a:gd name="connsiteY6545" fmla="*/ 1818177 h 6303163"/>
                <a:gd name="connsiteX6546" fmla="*/ 1342243 w 6303242"/>
                <a:gd name="connsiteY6546" fmla="*/ 1821752 h 6303163"/>
                <a:gd name="connsiteX6547" fmla="*/ 1359948 w 6303242"/>
                <a:gd name="connsiteY6547" fmla="*/ 1825328 h 6303163"/>
                <a:gd name="connsiteX6548" fmla="*/ 1403971 w 6303242"/>
                <a:gd name="connsiteY6548" fmla="*/ 1891757 h 6303163"/>
                <a:gd name="connsiteX6549" fmla="*/ 1331892 w 6303242"/>
                <a:gd name="connsiteY6549" fmla="*/ 1963830 h 6303163"/>
                <a:gd name="connsiteX6550" fmla="*/ 1259813 w 6303242"/>
                <a:gd name="connsiteY6550" fmla="*/ 1891757 h 6303163"/>
                <a:gd name="connsiteX6551" fmla="*/ 1303836 w 6303242"/>
                <a:gd name="connsiteY6551" fmla="*/ 1825328 h 6303163"/>
                <a:gd name="connsiteX6552" fmla="*/ 1323654 w 6303242"/>
                <a:gd name="connsiteY6552" fmla="*/ 1821326 h 6303163"/>
                <a:gd name="connsiteX6553" fmla="*/ 1291592 w 6303242"/>
                <a:gd name="connsiteY6553" fmla="*/ 1811530 h 6303163"/>
                <a:gd name="connsiteX6554" fmla="*/ 1265477 w 6303242"/>
                <a:gd name="connsiteY6554" fmla="*/ 1779821 h 6303163"/>
                <a:gd name="connsiteX6555" fmla="*/ 1261902 w 6303242"/>
                <a:gd name="connsiteY6555" fmla="*/ 1762108 h 6303163"/>
                <a:gd name="connsiteX6556" fmla="*/ 1258326 w 6303242"/>
                <a:gd name="connsiteY6556" fmla="*/ 1779821 h 6303163"/>
                <a:gd name="connsiteX6557" fmla="*/ 1191912 w 6303242"/>
                <a:gd name="connsiteY6557" fmla="*/ 1823843 h 6303163"/>
                <a:gd name="connsiteX6558" fmla="*/ 1125497 w 6303242"/>
                <a:gd name="connsiteY6558" fmla="*/ 1779821 h 6303163"/>
                <a:gd name="connsiteX6559" fmla="*/ 1121922 w 6303242"/>
                <a:gd name="connsiteY6559" fmla="*/ 1762110 h 6303163"/>
                <a:gd name="connsiteX6560" fmla="*/ 1118348 w 6303242"/>
                <a:gd name="connsiteY6560" fmla="*/ 1779821 h 6303163"/>
                <a:gd name="connsiteX6561" fmla="*/ 1051933 w 6303242"/>
                <a:gd name="connsiteY6561" fmla="*/ 1823843 h 6303163"/>
                <a:gd name="connsiteX6562" fmla="*/ 985518 w 6303242"/>
                <a:gd name="connsiteY6562" fmla="*/ 1779821 h 6303163"/>
                <a:gd name="connsiteX6563" fmla="*/ 981943 w 6303242"/>
                <a:gd name="connsiteY6563" fmla="*/ 1762110 h 6303163"/>
                <a:gd name="connsiteX6564" fmla="*/ 978368 w 6303242"/>
                <a:gd name="connsiteY6564" fmla="*/ 1779821 h 6303163"/>
                <a:gd name="connsiteX6565" fmla="*/ 911954 w 6303242"/>
                <a:gd name="connsiteY6565" fmla="*/ 1823843 h 6303163"/>
                <a:gd name="connsiteX6566" fmla="*/ 845539 w 6303242"/>
                <a:gd name="connsiteY6566" fmla="*/ 1779821 h 6303163"/>
                <a:gd name="connsiteX6567" fmla="*/ 841964 w 6303242"/>
                <a:gd name="connsiteY6567" fmla="*/ 1762110 h 6303163"/>
                <a:gd name="connsiteX6568" fmla="*/ 838390 w 6303242"/>
                <a:gd name="connsiteY6568" fmla="*/ 1779821 h 6303163"/>
                <a:gd name="connsiteX6569" fmla="*/ 771975 w 6303242"/>
                <a:gd name="connsiteY6569" fmla="*/ 1823843 h 6303163"/>
                <a:gd name="connsiteX6570" fmla="*/ 699896 w 6303242"/>
                <a:gd name="connsiteY6570" fmla="*/ 1751768 h 6303163"/>
                <a:gd name="connsiteX6571" fmla="*/ 743919 w 6303242"/>
                <a:gd name="connsiteY6571" fmla="*/ 1685372 h 6303163"/>
                <a:gd name="connsiteX6572" fmla="*/ 763736 w 6303242"/>
                <a:gd name="connsiteY6572" fmla="*/ 1681372 h 6303163"/>
                <a:gd name="connsiteX6573" fmla="*/ 731675 w 6303242"/>
                <a:gd name="connsiteY6573" fmla="*/ 1671580 h 6303163"/>
                <a:gd name="connsiteX6574" fmla="*/ 705560 w 6303242"/>
                <a:gd name="connsiteY6574" fmla="*/ 1639879 h 6303163"/>
                <a:gd name="connsiteX6575" fmla="*/ 701985 w 6303242"/>
                <a:gd name="connsiteY6575" fmla="*/ 1622179 h 6303163"/>
                <a:gd name="connsiteX6576" fmla="*/ 698410 w 6303242"/>
                <a:gd name="connsiteY6576" fmla="*/ 1639879 h 6303163"/>
                <a:gd name="connsiteX6577" fmla="*/ 631996 w 6303242"/>
                <a:gd name="connsiteY6577" fmla="*/ 1683888 h 6303163"/>
                <a:gd name="connsiteX6578" fmla="*/ 565581 w 6303242"/>
                <a:gd name="connsiteY6578" fmla="*/ 1639879 h 6303163"/>
                <a:gd name="connsiteX6579" fmla="*/ 562006 w 6303242"/>
                <a:gd name="connsiteY6579" fmla="*/ 1622179 h 6303163"/>
                <a:gd name="connsiteX6580" fmla="*/ 558430 w 6303242"/>
                <a:gd name="connsiteY6580" fmla="*/ 1639879 h 6303163"/>
                <a:gd name="connsiteX6581" fmla="*/ 532316 w 6303242"/>
                <a:gd name="connsiteY6581" fmla="*/ 1671580 h 6303163"/>
                <a:gd name="connsiteX6582" fmla="*/ 500255 w 6303242"/>
                <a:gd name="connsiteY6582" fmla="*/ 1681372 h 6303163"/>
                <a:gd name="connsiteX6583" fmla="*/ 520072 w 6303242"/>
                <a:gd name="connsiteY6583" fmla="*/ 1685372 h 6303163"/>
                <a:gd name="connsiteX6584" fmla="*/ 564095 w 6303242"/>
                <a:gd name="connsiteY6584" fmla="*/ 1751768 h 6303163"/>
                <a:gd name="connsiteX6585" fmla="*/ 520072 w 6303242"/>
                <a:gd name="connsiteY6585" fmla="*/ 1818177 h 6303163"/>
                <a:gd name="connsiteX6586" fmla="*/ 502367 w 6303242"/>
                <a:gd name="connsiteY6586" fmla="*/ 1821752 h 6303163"/>
                <a:gd name="connsiteX6587" fmla="*/ 520072 w 6303242"/>
                <a:gd name="connsiteY6587" fmla="*/ 1825328 h 6303163"/>
                <a:gd name="connsiteX6588" fmla="*/ 564095 w 6303242"/>
                <a:gd name="connsiteY6588" fmla="*/ 1891757 h 6303163"/>
                <a:gd name="connsiteX6589" fmla="*/ 520072 w 6303242"/>
                <a:gd name="connsiteY6589" fmla="*/ 1958169 h 6303163"/>
                <a:gd name="connsiteX6590" fmla="*/ 502367 w 6303242"/>
                <a:gd name="connsiteY6590" fmla="*/ 1961741 h 6303163"/>
                <a:gd name="connsiteX6591" fmla="*/ 520072 w 6303242"/>
                <a:gd name="connsiteY6591" fmla="*/ 1965314 h 6303163"/>
                <a:gd name="connsiteX6592" fmla="*/ 551785 w 6303242"/>
                <a:gd name="connsiteY6592" fmla="*/ 1991434 h 6303163"/>
                <a:gd name="connsiteX6593" fmla="*/ 561579 w 6303242"/>
                <a:gd name="connsiteY6593" fmla="*/ 2023504 h 6303163"/>
                <a:gd name="connsiteX6594" fmla="*/ 565581 w 6303242"/>
                <a:gd name="connsiteY6594" fmla="*/ 2003686 h 6303163"/>
                <a:gd name="connsiteX6595" fmla="*/ 631996 w 6303242"/>
                <a:gd name="connsiteY6595" fmla="*/ 1959652 h 6303163"/>
                <a:gd name="connsiteX6596" fmla="*/ 704075 w 6303242"/>
                <a:gd name="connsiteY6596" fmla="*/ 2031742 h 6303163"/>
                <a:gd name="connsiteX6597" fmla="*/ 660052 w 6303242"/>
                <a:gd name="connsiteY6597" fmla="*/ 2098148 h 6303163"/>
                <a:gd name="connsiteX6598" fmla="*/ 642344 w 6303242"/>
                <a:gd name="connsiteY6598" fmla="*/ 2101721 h 6303163"/>
                <a:gd name="connsiteX6599" fmla="*/ 660052 w 6303242"/>
                <a:gd name="connsiteY6599" fmla="*/ 2105296 h 6303163"/>
                <a:gd name="connsiteX6600" fmla="*/ 691765 w 6303242"/>
                <a:gd name="connsiteY6600" fmla="*/ 2131410 h 6303163"/>
                <a:gd name="connsiteX6601" fmla="*/ 701559 w 6303242"/>
                <a:gd name="connsiteY6601" fmla="*/ 2163473 h 6303163"/>
                <a:gd name="connsiteX6602" fmla="*/ 705560 w 6303242"/>
                <a:gd name="connsiteY6602" fmla="*/ 2143662 h 6303163"/>
                <a:gd name="connsiteX6603" fmla="*/ 771975 w 6303242"/>
                <a:gd name="connsiteY6603" fmla="*/ 2099634 h 6303163"/>
                <a:gd name="connsiteX6604" fmla="*/ 844054 w 6303242"/>
                <a:gd name="connsiteY6604" fmla="*/ 2171710 h 6303163"/>
                <a:gd name="connsiteX6605" fmla="*/ 800031 w 6303242"/>
                <a:gd name="connsiteY6605" fmla="*/ 2238124 h 6303163"/>
                <a:gd name="connsiteX6606" fmla="*/ 782327 w 6303242"/>
                <a:gd name="connsiteY6606" fmla="*/ 2241695 h 6303163"/>
                <a:gd name="connsiteX6607" fmla="*/ 800031 w 6303242"/>
                <a:gd name="connsiteY6607" fmla="*/ 2245272 h 6303163"/>
                <a:gd name="connsiteX6608" fmla="*/ 831744 w 6303242"/>
                <a:gd name="connsiteY6608" fmla="*/ 2271386 h 6303163"/>
                <a:gd name="connsiteX6609" fmla="*/ 841538 w 6303242"/>
                <a:gd name="connsiteY6609" fmla="*/ 2303451 h 6303163"/>
                <a:gd name="connsiteX6610" fmla="*/ 845539 w 6303242"/>
                <a:gd name="connsiteY6610" fmla="*/ 2283630 h 6303163"/>
                <a:gd name="connsiteX6611" fmla="*/ 911954 w 6303242"/>
                <a:gd name="connsiteY6611" fmla="*/ 2239609 h 6303163"/>
                <a:gd name="connsiteX6612" fmla="*/ 984033 w 6303242"/>
                <a:gd name="connsiteY6612" fmla="*/ 2311688 h 6303163"/>
                <a:gd name="connsiteX6613" fmla="*/ 911954 w 6303242"/>
                <a:gd name="connsiteY6613" fmla="*/ 2383772 h 6303163"/>
                <a:gd name="connsiteX6614" fmla="*/ 845539 w 6303242"/>
                <a:gd name="connsiteY6614" fmla="*/ 2339746 h 6303163"/>
                <a:gd name="connsiteX6615" fmla="*/ 841964 w 6303242"/>
                <a:gd name="connsiteY6615" fmla="*/ 2322039 h 6303163"/>
                <a:gd name="connsiteX6616" fmla="*/ 838390 w 6303242"/>
                <a:gd name="connsiteY6616" fmla="*/ 2339746 h 6303163"/>
                <a:gd name="connsiteX6617" fmla="*/ 812275 w 6303242"/>
                <a:gd name="connsiteY6617" fmla="*/ 2371461 h 6303163"/>
                <a:gd name="connsiteX6618" fmla="*/ 780213 w 6303242"/>
                <a:gd name="connsiteY6618" fmla="*/ 2381255 h 6303163"/>
                <a:gd name="connsiteX6619" fmla="*/ 800031 w 6303242"/>
                <a:gd name="connsiteY6619" fmla="*/ 2385257 h 6303163"/>
                <a:gd name="connsiteX6620" fmla="*/ 844054 w 6303242"/>
                <a:gd name="connsiteY6620" fmla="*/ 2451675 h 6303163"/>
                <a:gd name="connsiteX6621" fmla="*/ 800031 w 6303242"/>
                <a:gd name="connsiteY6621" fmla="*/ 2518081 h 6303163"/>
                <a:gd name="connsiteX6622" fmla="*/ 782325 w 6303242"/>
                <a:gd name="connsiteY6622" fmla="*/ 2521651 h 6303163"/>
                <a:gd name="connsiteX6623" fmla="*/ 800031 w 6303242"/>
                <a:gd name="connsiteY6623" fmla="*/ 2525227 h 6303163"/>
                <a:gd name="connsiteX6624" fmla="*/ 831744 w 6303242"/>
                <a:gd name="connsiteY6624" fmla="*/ 2551339 h 6303163"/>
                <a:gd name="connsiteX6625" fmla="*/ 841538 w 6303242"/>
                <a:gd name="connsiteY6625" fmla="*/ 2583411 h 6303163"/>
                <a:gd name="connsiteX6626" fmla="*/ 845539 w 6303242"/>
                <a:gd name="connsiteY6626" fmla="*/ 2563579 h 6303163"/>
                <a:gd name="connsiteX6627" fmla="*/ 911954 w 6303242"/>
                <a:gd name="connsiteY6627" fmla="*/ 2519565 h 6303163"/>
                <a:gd name="connsiteX6628" fmla="*/ 978368 w 6303242"/>
                <a:gd name="connsiteY6628" fmla="*/ 2563579 h 6303163"/>
                <a:gd name="connsiteX6629" fmla="*/ 981943 w 6303242"/>
                <a:gd name="connsiteY6629" fmla="*/ 2581298 h 6303163"/>
                <a:gd name="connsiteX6630" fmla="*/ 985518 w 6303242"/>
                <a:gd name="connsiteY6630" fmla="*/ 2563579 h 6303163"/>
                <a:gd name="connsiteX6631" fmla="*/ 1023876 w 6303242"/>
                <a:gd name="connsiteY6631" fmla="*/ 2525227 h 6303163"/>
                <a:gd name="connsiteX6632" fmla="*/ 1041583 w 6303242"/>
                <a:gd name="connsiteY6632" fmla="*/ 2521651 h 6303163"/>
                <a:gd name="connsiteX6633" fmla="*/ 1023876 w 6303242"/>
                <a:gd name="connsiteY6633" fmla="*/ 2518081 h 6303163"/>
                <a:gd name="connsiteX6634" fmla="*/ 979854 w 6303242"/>
                <a:gd name="connsiteY6634" fmla="*/ 2451675 h 6303163"/>
                <a:gd name="connsiteX6635" fmla="*/ 1051933 w 6303242"/>
                <a:gd name="connsiteY6635" fmla="*/ 2379592 h 6303163"/>
                <a:gd name="connsiteX6636" fmla="*/ 1124012 w 6303242"/>
                <a:gd name="connsiteY6636" fmla="*/ 2451675 h 6303163"/>
                <a:gd name="connsiteX6637" fmla="*/ 1079989 w 6303242"/>
                <a:gd name="connsiteY6637" fmla="*/ 2518081 h 6303163"/>
                <a:gd name="connsiteX6638" fmla="*/ 1062283 w 6303242"/>
                <a:gd name="connsiteY6638" fmla="*/ 2521651 h 6303163"/>
                <a:gd name="connsiteX6639" fmla="*/ 1079989 w 6303242"/>
                <a:gd name="connsiteY6639" fmla="*/ 2525227 h 6303163"/>
                <a:gd name="connsiteX6640" fmla="*/ 1111702 w 6303242"/>
                <a:gd name="connsiteY6640" fmla="*/ 2551339 h 6303163"/>
                <a:gd name="connsiteX6641" fmla="*/ 1121496 w 6303242"/>
                <a:gd name="connsiteY6641" fmla="*/ 2583411 h 6303163"/>
                <a:gd name="connsiteX6642" fmla="*/ 1125497 w 6303242"/>
                <a:gd name="connsiteY6642" fmla="*/ 2563579 h 6303163"/>
                <a:gd name="connsiteX6643" fmla="*/ 1191912 w 6303242"/>
                <a:gd name="connsiteY6643" fmla="*/ 2519565 h 6303163"/>
                <a:gd name="connsiteX6644" fmla="*/ 1263991 w 6303242"/>
                <a:gd name="connsiteY6644" fmla="*/ 2591648 h 6303163"/>
                <a:gd name="connsiteX6645" fmla="*/ 1219968 w 6303242"/>
                <a:gd name="connsiteY6645" fmla="*/ 2658065 h 6303163"/>
                <a:gd name="connsiteX6646" fmla="*/ 1202265 w 6303242"/>
                <a:gd name="connsiteY6646" fmla="*/ 2661639 h 6303163"/>
                <a:gd name="connsiteX6647" fmla="*/ 1219968 w 6303242"/>
                <a:gd name="connsiteY6647" fmla="*/ 2665213 h 6303163"/>
                <a:gd name="connsiteX6648" fmla="*/ 1251681 w 6303242"/>
                <a:gd name="connsiteY6648" fmla="*/ 2691325 h 6303163"/>
                <a:gd name="connsiteX6649" fmla="*/ 1261475 w 6303242"/>
                <a:gd name="connsiteY6649" fmla="*/ 2723385 h 6303163"/>
                <a:gd name="connsiteX6650" fmla="*/ 1265477 w 6303242"/>
                <a:gd name="connsiteY6650" fmla="*/ 2703566 h 6303163"/>
                <a:gd name="connsiteX6651" fmla="*/ 1331892 w 6303242"/>
                <a:gd name="connsiteY6651" fmla="*/ 2659549 h 6303163"/>
                <a:gd name="connsiteX6652" fmla="*/ 1398306 w 6303242"/>
                <a:gd name="connsiteY6652" fmla="*/ 2703566 h 6303163"/>
                <a:gd name="connsiteX6653" fmla="*/ 1401881 w 6303242"/>
                <a:gd name="connsiteY6653" fmla="*/ 2721271 h 6303163"/>
                <a:gd name="connsiteX6654" fmla="*/ 1405456 w 6303242"/>
                <a:gd name="connsiteY6654" fmla="*/ 2703566 h 6303163"/>
                <a:gd name="connsiteX6655" fmla="*/ 1471871 w 6303242"/>
                <a:gd name="connsiteY6655" fmla="*/ 2659549 h 6303163"/>
                <a:gd name="connsiteX6656" fmla="*/ 1538286 w 6303242"/>
                <a:gd name="connsiteY6656" fmla="*/ 2703566 h 6303163"/>
                <a:gd name="connsiteX6657" fmla="*/ 1541860 w 6303242"/>
                <a:gd name="connsiteY6657" fmla="*/ 2721271 h 6303163"/>
                <a:gd name="connsiteX6658" fmla="*/ 1545435 w 6303242"/>
                <a:gd name="connsiteY6658" fmla="*/ 2703566 h 6303163"/>
                <a:gd name="connsiteX6659" fmla="*/ 1611850 w 6303242"/>
                <a:gd name="connsiteY6659" fmla="*/ 2659549 h 6303163"/>
                <a:gd name="connsiteX6660" fmla="*/ 1678264 w 6303242"/>
                <a:gd name="connsiteY6660" fmla="*/ 2703566 h 6303163"/>
                <a:gd name="connsiteX6661" fmla="*/ 1681839 w 6303242"/>
                <a:gd name="connsiteY6661" fmla="*/ 2721271 h 6303163"/>
                <a:gd name="connsiteX6662" fmla="*/ 1685414 w 6303242"/>
                <a:gd name="connsiteY6662" fmla="*/ 2703566 h 6303163"/>
                <a:gd name="connsiteX6663" fmla="*/ 1723772 w 6303242"/>
                <a:gd name="connsiteY6663" fmla="*/ 2665213 h 6303163"/>
                <a:gd name="connsiteX6664" fmla="*/ 1741476 w 6303242"/>
                <a:gd name="connsiteY6664" fmla="*/ 2661639 h 6303163"/>
                <a:gd name="connsiteX6665" fmla="*/ 1723772 w 6303242"/>
                <a:gd name="connsiteY6665" fmla="*/ 2658065 h 6303163"/>
                <a:gd name="connsiteX6666" fmla="*/ 1679750 w 6303242"/>
                <a:gd name="connsiteY6666" fmla="*/ 2591648 h 6303163"/>
                <a:gd name="connsiteX6667" fmla="*/ 1723772 w 6303242"/>
                <a:gd name="connsiteY6667" fmla="*/ 2525227 h 6303163"/>
                <a:gd name="connsiteX6668" fmla="*/ 1741478 w 6303242"/>
                <a:gd name="connsiteY6668" fmla="*/ 2521651 h 6303163"/>
                <a:gd name="connsiteX6669" fmla="*/ 1723772 w 6303242"/>
                <a:gd name="connsiteY6669" fmla="*/ 2518083 h 6303163"/>
                <a:gd name="connsiteX6670" fmla="*/ 1679750 w 6303242"/>
                <a:gd name="connsiteY6670" fmla="*/ 2451675 h 6303163"/>
                <a:gd name="connsiteX6671" fmla="*/ 1751829 w 6303242"/>
                <a:gd name="connsiteY6671" fmla="*/ 2379592 h 6303163"/>
                <a:gd name="connsiteX6672" fmla="*/ 1823908 w 6303242"/>
                <a:gd name="connsiteY6672" fmla="*/ 2451675 h 6303163"/>
                <a:gd name="connsiteX6673" fmla="*/ 1779885 w 6303242"/>
                <a:gd name="connsiteY6673" fmla="*/ 2518083 h 6303163"/>
                <a:gd name="connsiteX6674" fmla="*/ 1762179 w 6303242"/>
                <a:gd name="connsiteY6674" fmla="*/ 2521651 h 6303163"/>
                <a:gd name="connsiteX6675" fmla="*/ 1779885 w 6303242"/>
                <a:gd name="connsiteY6675" fmla="*/ 2525227 h 6303163"/>
                <a:gd name="connsiteX6676" fmla="*/ 1823908 w 6303242"/>
                <a:gd name="connsiteY6676" fmla="*/ 2591648 h 6303163"/>
                <a:gd name="connsiteX6677" fmla="*/ 1779885 w 6303242"/>
                <a:gd name="connsiteY6677" fmla="*/ 2658065 h 6303163"/>
                <a:gd name="connsiteX6678" fmla="*/ 1762182 w 6303242"/>
                <a:gd name="connsiteY6678" fmla="*/ 2661639 h 6303163"/>
                <a:gd name="connsiteX6679" fmla="*/ 1779885 w 6303242"/>
                <a:gd name="connsiteY6679" fmla="*/ 2665213 h 6303163"/>
                <a:gd name="connsiteX6680" fmla="*/ 1823908 w 6303242"/>
                <a:gd name="connsiteY6680" fmla="*/ 2731619 h 6303163"/>
                <a:gd name="connsiteX6681" fmla="*/ 1751829 w 6303242"/>
                <a:gd name="connsiteY6681" fmla="*/ 2803710 h 6303163"/>
                <a:gd name="connsiteX6682" fmla="*/ 1685414 w 6303242"/>
                <a:gd name="connsiteY6682" fmla="*/ 2759674 h 6303163"/>
                <a:gd name="connsiteX6683" fmla="*/ 1681839 w 6303242"/>
                <a:gd name="connsiteY6683" fmla="*/ 2741968 h 6303163"/>
                <a:gd name="connsiteX6684" fmla="*/ 1678264 w 6303242"/>
                <a:gd name="connsiteY6684" fmla="*/ 2759674 h 6303163"/>
                <a:gd name="connsiteX6685" fmla="*/ 1652150 w 6303242"/>
                <a:gd name="connsiteY6685" fmla="*/ 2791401 h 6303163"/>
                <a:gd name="connsiteX6686" fmla="*/ 1620088 w 6303242"/>
                <a:gd name="connsiteY6686" fmla="*/ 2801191 h 6303163"/>
                <a:gd name="connsiteX6687" fmla="*/ 1639906 w 6303242"/>
                <a:gd name="connsiteY6687" fmla="*/ 2805195 h 6303163"/>
                <a:gd name="connsiteX6688" fmla="*/ 1683929 w 6303242"/>
                <a:gd name="connsiteY6688" fmla="*/ 2871626 h 6303163"/>
                <a:gd name="connsiteX6689" fmla="*/ 1639906 w 6303242"/>
                <a:gd name="connsiteY6689" fmla="*/ 2938037 h 6303163"/>
                <a:gd name="connsiteX6690" fmla="*/ 1622203 w 6303242"/>
                <a:gd name="connsiteY6690" fmla="*/ 2941612 h 6303163"/>
                <a:gd name="connsiteX6691" fmla="*/ 1639906 w 6303242"/>
                <a:gd name="connsiteY6691" fmla="*/ 2945186 h 6303163"/>
                <a:gd name="connsiteX6692" fmla="*/ 1671619 w 6303242"/>
                <a:gd name="connsiteY6692" fmla="*/ 2971304 h 6303163"/>
                <a:gd name="connsiteX6693" fmla="*/ 1681413 w 6303242"/>
                <a:gd name="connsiteY6693" fmla="*/ 3003360 h 6303163"/>
                <a:gd name="connsiteX6694" fmla="*/ 1685414 w 6303242"/>
                <a:gd name="connsiteY6694" fmla="*/ 2983548 h 6303163"/>
                <a:gd name="connsiteX6695" fmla="*/ 1751829 w 6303242"/>
                <a:gd name="connsiteY6695" fmla="*/ 2939521 h 6303163"/>
                <a:gd name="connsiteX6696" fmla="*/ 1818244 w 6303242"/>
                <a:gd name="connsiteY6696" fmla="*/ 2983548 h 6303163"/>
                <a:gd name="connsiteX6697" fmla="*/ 1821818 w 6303242"/>
                <a:gd name="connsiteY6697" fmla="*/ 3001241 h 6303163"/>
                <a:gd name="connsiteX6698" fmla="*/ 1825393 w 6303242"/>
                <a:gd name="connsiteY6698" fmla="*/ 2983548 h 6303163"/>
                <a:gd name="connsiteX6699" fmla="*/ 1891808 w 6303242"/>
                <a:gd name="connsiteY6699" fmla="*/ 2939521 h 6303163"/>
                <a:gd name="connsiteX6700" fmla="*/ 1963887 w 6303242"/>
                <a:gd name="connsiteY6700" fmla="*/ 3011617 h 6303163"/>
                <a:gd name="connsiteX6701" fmla="*/ 1919864 w 6303242"/>
                <a:gd name="connsiteY6701" fmla="*/ 3078013 h 6303163"/>
                <a:gd name="connsiteX6702" fmla="*/ 1902162 w 6303242"/>
                <a:gd name="connsiteY6702" fmla="*/ 3081585 h 6303163"/>
                <a:gd name="connsiteX6703" fmla="*/ 1919864 w 6303242"/>
                <a:gd name="connsiteY6703" fmla="*/ 3085158 h 6303163"/>
                <a:gd name="connsiteX6704" fmla="*/ 1951577 w 6303242"/>
                <a:gd name="connsiteY6704" fmla="*/ 3111269 h 6303163"/>
                <a:gd name="connsiteX6705" fmla="*/ 1961371 w 6303242"/>
                <a:gd name="connsiteY6705" fmla="*/ 3143323 h 6303163"/>
                <a:gd name="connsiteX6706" fmla="*/ 1965372 w 6303242"/>
                <a:gd name="connsiteY6706" fmla="*/ 3123508 h 6303163"/>
                <a:gd name="connsiteX6707" fmla="*/ 2031787 w 6303242"/>
                <a:gd name="connsiteY6707" fmla="*/ 3079495 h 6303163"/>
                <a:gd name="connsiteX6708" fmla="*/ 2103866 w 6303242"/>
                <a:gd name="connsiteY6708" fmla="*/ 3151577 h 6303163"/>
                <a:gd name="connsiteX6709" fmla="*/ 2031787 w 6303242"/>
                <a:gd name="connsiteY6709" fmla="*/ 3223621 h 6303163"/>
                <a:gd name="connsiteX6710" fmla="*/ 1965372 w 6303242"/>
                <a:gd name="connsiteY6710" fmla="*/ 3179598 h 6303163"/>
                <a:gd name="connsiteX6711" fmla="*/ 1961797 w 6303242"/>
                <a:gd name="connsiteY6711" fmla="*/ 3161892 h 6303163"/>
                <a:gd name="connsiteX6712" fmla="*/ 1958222 w 6303242"/>
                <a:gd name="connsiteY6712" fmla="*/ 3179598 h 6303163"/>
                <a:gd name="connsiteX6713" fmla="*/ 1932108 w 6303242"/>
                <a:gd name="connsiteY6713" fmla="*/ 3211311 h 6303163"/>
                <a:gd name="connsiteX6714" fmla="*/ 1900045 w 6303242"/>
                <a:gd name="connsiteY6714" fmla="*/ 3221105 h 6303163"/>
                <a:gd name="connsiteX6715" fmla="*/ 1919864 w 6303242"/>
                <a:gd name="connsiteY6715" fmla="*/ 3225106 h 6303163"/>
                <a:gd name="connsiteX6716" fmla="*/ 1963887 w 6303242"/>
                <a:gd name="connsiteY6716" fmla="*/ 3291521 h 6303163"/>
                <a:gd name="connsiteX6717" fmla="*/ 1891808 w 6303242"/>
                <a:gd name="connsiteY6717" fmla="*/ 3363600 h 6303163"/>
                <a:gd name="connsiteX6718" fmla="*/ 1825393 w 6303242"/>
                <a:gd name="connsiteY6718" fmla="*/ 3319577 h 6303163"/>
                <a:gd name="connsiteX6719" fmla="*/ 1821818 w 6303242"/>
                <a:gd name="connsiteY6719" fmla="*/ 3301871 h 6303163"/>
                <a:gd name="connsiteX6720" fmla="*/ 1818244 w 6303242"/>
                <a:gd name="connsiteY6720" fmla="*/ 3319577 h 6303163"/>
                <a:gd name="connsiteX6721" fmla="*/ 1751829 w 6303242"/>
                <a:gd name="connsiteY6721" fmla="*/ 3363600 h 6303163"/>
                <a:gd name="connsiteX6722" fmla="*/ 1685414 w 6303242"/>
                <a:gd name="connsiteY6722" fmla="*/ 3319577 h 6303163"/>
                <a:gd name="connsiteX6723" fmla="*/ 1681839 w 6303242"/>
                <a:gd name="connsiteY6723" fmla="*/ 3301871 h 6303163"/>
                <a:gd name="connsiteX6724" fmla="*/ 1678264 w 6303242"/>
                <a:gd name="connsiteY6724" fmla="*/ 3319577 h 6303163"/>
                <a:gd name="connsiteX6725" fmla="*/ 1611850 w 6303242"/>
                <a:gd name="connsiteY6725" fmla="*/ 3363600 h 6303163"/>
                <a:gd name="connsiteX6726" fmla="*/ 1545435 w 6303242"/>
                <a:gd name="connsiteY6726" fmla="*/ 3319577 h 6303163"/>
                <a:gd name="connsiteX6727" fmla="*/ 1541860 w 6303242"/>
                <a:gd name="connsiteY6727" fmla="*/ 3301871 h 6303163"/>
                <a:gd name="connsiteX6728" fmla="*/ 1538286 w 6303242"/>
                <a:gd name="connsiteY6728" fmla="*/ 3319577 h 6303163"/>
                <a:gd name="connsiteX6729" fmla="*/ 1471871 w 6303242"/>
                <a:gd name="connsiteY6729" fmla="*/ 3363600 h 6303163"/>
                <a:gd name="connsiteX6730" fmla="*/ 1399792 w 6303242"/>
                <a:gd name="connsiteY6730" fmla="*/ 3291521 h 6303163"/>
                <a:gd name="connsiteX6731" fmla="*/ 1471871 w 6303242"/>
                <a:gd name="connsiteY6731" fmla="*/ 3219442 h 6303163"/>
                <a:gd name="connsiteX6732" fmla="*/ 1538286 w 6303242"/>
                <a:gd name="connsiteY6732" fmla="*/ 3263465 h 6303163"/>
                <a:gd name="connsiteX6733" fmla="*/ 1541860 w 6303242"/>
                <a:gd name="connsiteY6733" fmla="*/ 3281171 h 6303163"/>
                <a:gd name="connsiteX6734" fmla="*/ 1545435 w 6303242"/>
                <a:gd name="connsiteY6734" fmla="*/ 3263465 h 6303163"/>
                <a:gd name="connsiteX6735" fmla="*/ 1611850 w 6303242"/>
                <a:gd name="connsiteY6735" fmla="*/ 3219442 h 6303163"/>
                <a:gd name="connsiteX6736" fmla="*/ 1678264 w 6303242"/>
                <a:gd name="connsiteY6736" fmla="*/ 3263465 h 6303163"/>
                <a:gd name="connsiteX6737" fmla="*/ 1681839 w 6303242"/>
                <a:gd name="connsiteY6737" fmla="*/ 3281171 h 6303163"/>
                <a:gd name="connsiteX6738" fmla="*/ 1685414 w 6303242"/>
                <a:gd name="connsiteY6738" fmla="*/ 3263465 h 6303163"/>
                <a:gd name="connsiteX6739" fmla="*/ 1723772 w 6303242"/>
                <a:gd name="connsiteY6739" fmla="*/ 3225106 h 6303163"/>
                <a:gd name="connsiteX6740" fmla="*/ 1741479 w 6303242"/>
                <a:gd name="connsiteY6740" fmla="*/ 3221531 h 6303163"/>
                <a:gd name="connsiteX6741" fmla="*/ 1723772 w 6303242"/>
                <a:gd name="connsiteY6741" fmla="*/ 3217957 h 6303163"/>
                <a:gd name="connsiteX6742" fmla="*/ 1679750 w 6303242"/>
                <a:gd name="connsiteY6742" fmla="*/ 3151579 h 6303163"/>
                <a:gd name="connsiteX6743" fmla="*/ 1723772 w 6303242"/>
                <a:gd name="connsiteY6743" fmla="*/ 3085158 h 6303163"/>
                <a:gd name="connsiteX6744" fmla="*/ 1743588 w 6303242"/>
                <a:gd name="connsiteY6744" fmla="*/ 3081160 h 6303163"/>
                <a:gd name="connsiteX6745" fmla="*/ 1711529 w 6303242"/>
                <a:gd name="connsiteY6745" fmla="*/ 3071369 h 6303163"/>
                <a:gd name="connsiteX6746" fmla="*/ 1685414 w 6303242"/>
                <a:gd name="connsiteY6746" fmla="*/ 3039665 h 6303163"/>
                <a:gd name="connsiteX6747" fmla="*/ 1681839 w 6303242"/>
                <a:gd name="connsiteY6747" fmla="*/ 3021956 h 6303163"/>
                <a:gd name="connsiteX6748" fmla="*/ 1678264 w 6303242"/>
                <a:gd name="connsiteY6748" fmla="*/ 3039665 h 6303163"/>
                <a:gd name="connsiteX6749" fmla="*/ 1611850 w 6303242"/>
                <a:gd name="connsiteY6749" fmla="*/ 3083675 h 6303163"/>
                <a:gd name="connsiteX6750" fmla="*/ 1539771 w 6303242"/>
                <a:gd name="connsiteY6750" fmla="*/ 3011617 h 6303163"/>
                <a:gd name="connsiteX6751" fmla="*/ 1583794 w 6303242"/>
                <a:gd name="connsiteY6751" fmla="*/ 2945186 h 6303163"/>
                <a:gd name="connsiteX6752" fmla="*/ 1603610 w 6303242"/>
                <a:gd name="connsiteY6752" fmla="*/ 2941186 h 6303163"/>
                <a:gd name="connsiteX6753" fmla="*/ 1571550 w 6303242"/>
                <a:gd name="connsiteY6753" fmla="*/ 2931393 h 6303163"/>
                <a:gd name="connsiteX6754" fmla="*/ 1545435 w 6303242"/>
                <a:gd name="connsiteY6754" fmla="*/ 2899679 h 6303163"/>
                <a:gd name="connsiteX6755" fmla="*/ 1541860 w 6303242"/>
                <a:gd name="connsiteY6755" fmla="*/ 2881976 h 6303163"/>
                <a:gd name="connsiteX6756" fmla="*/ 1538286 w 6303242"/>
                <a:gd name="connsiteY6756" fmla="*/ 2899679 h 6303163"/>
                <a:gd name="connsiteX6757" fmla="*/ 1471871 w 6303242"/>
                <a:gd name="connsiteY6757" fmla="*/ 2943703 h 6303163"/>
                <a:gd name="connsiteX6758" fmla="*/ 1405456 w 6303242"/>
                <a:gd name="connsiteY6758" fmla="*/ 2899679 h 6303163"/>
                <a:gd name="connsiteX6759" fmla="*/ 1401881 w 6303242"/>
                <a:gd name="connsiteY6759" fmla="*/ 2881976 h 6303163"/>
                <a:gd name="connsiteX6760" fmla="*/ 1398306 w 6303242"/>
                <a:gd name="connsiteY6760" fmla="*/ 2899679 h 6303163"/>
                <a:gd name="connsiteX6761" fmla="*/ 1372192 w 6303242"/>
                <a:gd name="connsiteY6761" fmla="*/ 2931394 h 6303163"/>
                <a:gd name="connsiteX6762" fmla="*/ 1340131 w 6303242"/>
                <a:gd name="connsiteY6762" fmla="*/ 2941186 h 6303163"/>
                <a:gd name="connsiteX6763" fmla="*/ 1359948 w 6303242"/>
                <a:gd name="connsiteY6763" fmla="*/ 2945186 h 6303163"/>
                <a:gd name="connsiteX6764" fmla="*/ 1403971 w 6303242"/>
                <a:gd name="connsiteY6764" fmla="*/ 3011617 h 6303163"/>
                <a:gd name="connsiteX6765" fmla="*/ 1331892 w 6303242"/>
                <a:gd name="connsiteY6765" fmla="*/ 3083675 h 6303163"/>
                <a:gd name="connsiteX6766" fmla="*/ 1265477 w 6303242"/>
                <a:gd name="connsiteY6766" fmla="*/ 3039665 h 6303163"/>
                <a:gd name="connsiteX6767" fmla="*/ 1261902 w 6303242"/>
                <a:gd name="connsiteY6767" fmla="*/ 3021953 h 6303163"/>
                <a:gd name="connsiteX6768" fmla="*/ 1258326 w 6303242"/>
                <a:gd name="connsiteY6768" fmla="*/ 3039665 h 6303163"/>
                <a:gd name="connsiteX6769" fmla="*/ 1232212 w 6303242"/>
                <a:gd name="connsiteY6769" fmla="*/ 3071369 h 6303163"/>
                <a:gd name="connsiteX6770" fmla="*/ 1200152 w 6303242"/>
                <a:gd name="connsiteY6770" fmla="*/ 3081160 h 6303163"/>
                <a:gd name="connsiteX6771" fmla="*/ 1219968 w 6303242"/>
                <a:gd name="connsiteY6771" fmla="*/ 3085158 h 6303163"/>
                <a:gd name="connsiteX6772" fmla="*/ 1263991 w 6303242"/>
                <a:gd name="connsiteY6772" fmla="*/ 3151579 h 6303163"/>
                <a:gd name="connsiteX6773" fmla="*/ 1219968 w 6303242"/>
                <a:gd name="connsiteY6773" fmla="*/ 3217956 h 6303163"/>
                <a:gd name="connsiteX6774" fmla="*/ 1202261 w 6303242"/>
                <a:gd name="connsiteY6774" fmla="*/ 3221531 h 6303163"/>
                <a:gd name="connsiteX6775" fmla="*/ 1219968 w 6303242"/>
                <a:gd name="connsiteY6775" fmla="*/ 3225106 h 6303163"/>
                <a:gd name="connsiteX6776" fmla="*/ 1263991 w 6303242"/>
                <a:gd name="connsiteY6776" fmla="*/ 3291521 h 6303163"/>
                <a:gd name="connsiteX6777" fmla="*/ 1219968 w 6303242"/>
                <a:gd name="connsiteY6777" fmla="*/ 3357936 h 6303163"/>
                <a:gd name="connsiteX6778" fmla="*/ 1202261 w 6303242"/>
                <a:gd name="connsiteY6778" fmla="*/ 3361510 h 6303163"/>
                <a:gd name="connsiteX6779" fmla="*/ 1219968 w 6303242"/>
                <a:gd name="connsiteY6779" fmla="*/ 3365085 h 6303163"/>
                <a:gd name="connsiteX6780" fmla="*/ 1263991 w 6303242"/>
                <a:gd name="connsiteY6780" fmla="*/ 3431500 h 6303163"/>
                <a:gd name="connsiteX6781" fmla="*/ 1219968 w 6303242"/>
                <a:gd name="connsiteY6781" fmla="*/ 3497915 h 6303163"/>
                <a:gd name="connsiteX6782" fmla="*/ 1202261 w 6303242"/>
                <a:gd name="connsiteY6782" fmla="*/ 3501489 h 6303163"/>
                <a:gd name="connsiteX6783" fmla="*/ 1219968 w 6303242"/>
                <a:gd name="connsiteY6783" fmla="*/ 3505064 h 6303163"/>
                <a:gd name="connsiteX6784" fmla="*/ 1251681 w 6303242"/>
                <a:gd name="connsiteY6784" fmla="*/ 3531179 h 6303163"/>
                <a:gd name="connsiteX6785" fmla="*/ 1261475 w 6303242"/>
                <a:gd name="connsiteY6785" fmla="*/ 3563244 h 6303163"/>
                <a:gd name="connsiteX6786" fmla="*/ 1265477 w 6303242"/>
                <a:gd name="connsiteY6786" fmla="*/ 3543423 h 6303163"/>
                <a:gd name="connsiteX6787" fmla="*/ 1331892 w 6303242"/>
                <a:gd name="connsiteY6787" fmla="*/ 3499400 h 6303163"/>
                <a:gd name="connsiteX6788" fmla="*/ 1398306 w 6303242"/>
                <a:gd name="connsiteY6788" fmla="*/ 3543423 h 6303163"/>
                <a:gd name="connsiteX6789" fmla="*/ 1401881 w 6303242"/>
                <a:gd name="connsiteY6789" fmla="*/ 3561129 h 6303163"/>
                <a:gd name="connsiteX6790" fmla="*/ 1405456 w 6303242"/>
                <a:gd name="connsiteY6790" fmla="*/ 3543423 h 6303163"/>
                <a:gd name="connsiteX6791" fmla="*/ 1471871 w 6303242"/>
                <a:gd name="connsiteY6791" fmla="*/ 3499400 h 6303163"/>
                <a:gd name="connsiteX6792" fmla="*/ 1543950 w 6303242"/>
                <a:gd name="connsiteY6792" fmla="*/ 3571479 h 6303163"/>
                <a:gd name="connsiteX6793" fmla="*/ 1471871 w 6303242"/>
                <a:gd name="connsiteY6793" fmla="*/ 3643558 h 6303163"/>
                <a:gd name="connsiteX6794" fmla="*/ 1405456 w 6303242"/>
                <a:gd name="connsiteY6794" fmla="*/ 3599535 h 6303163"/>
                <a:gd name="connsiteX6795" fmla="*/ 1401881 w 6303242"/>
                <a:gd name="connsiteY6795" fmla="*/ 3581829 h 6303163"/>
                <a:gd name="connsiteX6796" fmla="*/ 1398306 w 6303242"/>
                <a:gd name="connsiteY6796" fmla="*/ 3599535 h 6303163"/>
                <a:gd name="connsiteX6797" fmla="*/ 1372192 w 6303242"/>
                <a:gd name="connsiteY6797" fmla="*/ 3631248 h 6303163"/>
                <a:gd name="connsiteX6798" fmla="*/ 1340127 w 6303242"/>
                <a:gd name="connsiteY6798" fmla="*/ 3641042 h 6303163"/>
                <a:gd name="connsiteX6799" fmla="*/ 1359948 w 6303242"/>
                <a:gd name="connsiteY6799" fmla="*/ 3645044 h 6303163"/>
                <a:gd name="connsiteX6800" fmla="*/ 1403971 w 6303242"/>
                <a:gd name="connsiteY6800" fmla="*/ 3711459 h 6303163"/>
                <a:gd name="connsiteX6801" fmla="*/ 1359948 w 6303242"/>
                <a:gd name="connsiteY6801" fmla="*/ 3777873 h 6303163"/>
                <a:gd name="connsiteX6802" fmla="*/ 1342241 w 6303242"/>
                <a:gd name="connsiteY6802" fmla="*/ 3781448 h 6303163"/>
                <a:gd name="connsiteX6803" fmla="*/ 1359948 w 6303242"/>
                <a:gd name="connsiteY6803" fmla="*/ 3785023 h 6303163"/>
                <a:gd name="connsiteX6804" fmla="*/ 1403971 w 6303242"/>
                <a:gd name="connsiteY6804" fmla="*/ 3851438 h 6303163"/>
                <a:gd name="connsiteX6805" fmla="*/ 1359948 w 6303242"/>
                <a:gd name="connsiteY6805" fmla="*/ 3917852 h 6303163"/>
                <a:gd name="connsiteX6806" fmla="*/ 1342241 w 6303242"/>
                <a:gd name="connsiteY6806" fmla="*/ 3921427 h 6303163"/>
                <a:gd name="connsiteX6807" fmla="*/ 1359948 w 6303242"/>
                <a:gd name="connsiteY6807" fmla="*/ 3925002 h 6303163"/>
                <a:gd name="connsiteX6808" fmla="*/ 1403971 w 6303242"/>
                <a:gd name="connsiteY6808" fmla="*/ 3991417 h 6303163"/>
                <a:gd name="connsiteX6809" fmla="*/ 1331892 w 6303242"/>
                <a:gd name="connsiteY6809" fmla="*/ 4063496 h 6303163"/>
                <a:gd name="connsiteX6810" fmla="*/ 1259813 w 6303242"/>
                <a:gd name="connsiteY6810" fmla="*/ 3991417 h 6303163"/>
                <a:gd name="connsiteX6811" fmla="*/ 1303836 w 6303242"/>
                <a:gd name="connsiteY6811" fmla="*/ 3925002 h 6303163"/>
                <a:gd name="connsiteX6812" fmla="*/ 1323655 w 6303242"/>
                <a:gd name="connsiteY6812" fmla="*/ 3921001 h 6303163"/>
                <a:gd name="connsiteX6813" fmla="*/ 1291592 w 6303242"/>
                <a:gd name="connsiteY6813" fmla="*/ 3911207 h 6303163"/>
                <a:gd name="connsiteX6814" fmla="*/ 1265477 w 6303242"/>
                <a:gd name="connsiteY6814" fmla="*/ 3879494 h 6303163"/>
                <a:gd name="connsiteX6815" fmla="*/ 1261902 w 6303242"/>
                <a:gd name="connsiteY6815" fmla="*/ 3861785 h 6303163"/>
                <a:gd name="connsiteX6816" fmla="*/ 1258326 w 6303242"/>
                <a:gd name="connsiteY6816" fmla="*/ 3879494 h 6303163"/>
                <a:gd name="connsiteX6817" fmla="*/ 1191912 w 6303242"/>
                <a:gd name="connsiteY6817" fmla="*/ 3923517 h 6303163"/>
                <a:gd name="connsiteX6818" fmla="*/ 1125497 w 6303242"/>
                <a:gd name="connsiteY6818" fmla="*/ 3879494 h 6303163"/>
                <a:gd name="connsiteX6819" fmla="*/ 1121922 w 6303242"/>
                <a:gd name="connsiteY6819" fmla="*/ 3861787 h 6303163"/>
                <a:gd name="connsiteX6820" fmla="*/ 1118348 w 6303242"/>
                <a:gd name="connsiteY6820" fmla="*/ 3879494 h 6303163"/>
                <a:gd name="connsiteX6821" fmla="*/ 1051933 w 6303242"/>
                <a:gd name="connsiteY6821" fmla="*/ 3923517 h 6303163"/>
                <a:gd name="connsiteX6822" fmla="*/ 979854 w 6303242"/>
                <a:gd name="connsiteY6822" fmla="*/ 3851438 h 6303163"/>
                <a:gd name="connsiteX6823" fmla="*/ 1051933 w 6303242"/>
                <a:gd name="connsiteY6823" fmla="*/ 3779359 h 6303163"/>
                <a:gd name="connsiteX6824" fmla="*/ 1118348 w 6303242"/>
                <a:gd name="connsiteY6824" fmla="*/ 3823381 h 6303163"/>
                <a:gd name="connsiteX6825" fmla="*/ 1121922 w 6303242"/>
                <a:gd name="connsiteY6825" fmla="*/ 3841088 h 6303163"/>
                <a:gd name="connsiteX6826" fmla="*/ 1125497 w 6303242"/>
                <a:gd name="connsiteY6826" fmla="*/ 3823381 h 6303163"/>
                <a:gd name="connsiteX6827" fmla="*/ 1191912 w 6303242"/>
                <a:gd name="connsiteY6827" fmla="*/ 3779359 h 6303163"/>
                <a:gd name="connsiteX6828" fmla="*/ 1258326 w 6303242"/>
                <a:gd name="connsiteY6828" fmla="*/ 3823381 h 6303163"/>
                <a:gd name="connsiteX6829" fmla="*/ 1261902 w 6303242"/>
                <a:gd name="connsiteY6829" fmla="*/ 3841091 h 6303163"/>
                <a:gd name="connsiteX6830" fmla="*/ 1265477 w 6303242"/>
                <a:gd name="connsiteY6830" fmla="*/ 3823381 h 6303163"/>
                <a:gd name="connsiteX6831" fmla="*/ 1303836 w 6303242"/>
                <a:gd name="connsiteY6831" fmla="*/ 3785023 h 6303163"/>
                <a:gd name="connsiteX6832" fmla="*/ 1321542 w 6303242"/>
                <a:gd name="connsiteY6832" fmla="*/ 3781448 h 6303163"/>
                <a:gd name="connsiteX6833" fmla="*/ 1303836 w 6303242"/>
                <a:gd name="connsiteY6833" fmla="*/ 3777873 h 6303163"/>
                <a:gd name="connsiteX6834" fmla="*/ 1259813 w 6303242"/>
                <a:gd name="connsiteY6834" fmla="*/ 3711459 h 6303163"/>
                <a:gd name="connsiteX6835" fmla="*/ 1303836 w 6303242"/>
                <a:gd name="connsiteY6835" fmla="*/ 3645044 h 6303163"/>
                <a:gd name="connsiteX6836" fmla="*/ 1323657 w 6303242"/>
                <a:gd name="connsiteY6836" fmla="*/ 3641042 h 6303163"/>
                <a:gd name="connsiteX6837" fmla="*/ 1291592 w 6303242"/>
                <a:gd name="connsiteY6837" fmla="*/ 3631248 h 6303163"/>
                <a:gd name="connsiteX6838" fmla="*/ 1265477 w 6303242"/>
                <a:gd name="connsiteY6838" fmla="*/ 3599535 h 6303163"/>
                <a:gd name="connsiteX6839" fmla="*/ 1261902 w 6303242"/>
                <a:gd name="connsiteY6839" fmla="*/ 3581826 h 6303163"/>
                <a:gd name="connsiteX6840" fmla="*/ 1258326 w 6303242"/>
                <a:gd name="connsiteY6840" fmla="*/ 3599535 h 6303163"/>
                <a:gd name="connsiteX6841" fmla="*/ 1191912 w 6303242"/>
                <a:gd name="connsiteY6841" fmla="*/ 3643558 h 6303163"/>
                <a:gd name="connsiteX6842" fmla="*/ 1125497 w 6303242"/>
                <a:gd name="connsiteY6842" fmla="*/ 3599535 h 6303163"/>
                <a:gd name="connsiteX6843" fmla="*/ 1121922 w 6303242"/>
                <a:gd name="connsiteY6843" fmla="*/ 3581828 h 6303163"/>
                <a:gd name="connsiteX6844" fmla="*/ 1118348 w 6303242"/>
                <a:gd name="connsiteY6844" fmla="*/ 3599535 h 6303163"/>
                <a:gd name="connsiteX6845" fmla="*/ 1051933 w 6303242"/>
                <a:gd name="connsiteY6845" fmla="*/ 3643558 h 6303163"/>
                <a:gd name="connsiteX6846" fmla="*/ 979854 w 6303242"/>
                <a:gd name="connsiteY6846" fmla="*/ 3571479 h 6303163"/>
                <a:gd name="connsiteX6847" fmla="*/ 1023876 w 6303242"/>
                <a:gd name="connsiteY6847" fmla="*/ 3505064 h 6303163"/>
                <a:gd name="connsiteX6848" fmla="*/ 1043696 w 6303242"/>
                <a:gd name="connsiteY6848" fmla="*/ 3501063 h 6303163"/>
                <a:gd name="connsiteX6849" fmla="*/ 1011633 w 6303242"/>
                <a:gd name="connsiteY6849" fmla="*/ 3491269 h 6303163"/>
                <a:gd name="connsiteX6850" fmla="*/ 985518 w 6303242"/>
                <a:gd name="connsiteY6850" fmla="*/ 3459556 h 6303163"/>
                <a:gd name="connsiteX6851" fmla="*/ 981943 w 6303242"/>
                <a:gd name="connsiteY6851" fmla="*/ 3441850 h 6303163"/>
                <a:gd name="connsiteX6852" fmla="*/ 978368 w 6303242"/>
                <a:gd name="connsiteY6852" fmla="*/ 3459556 h 6303163"/>
                <a:gd name="connsiteX6853" fmla="*/ 911954 w 6303242"/>
                <a:gd name="connsiteY6853" fmla="*/ 3503579 h 6303163"/>
                <a:gd name="connsiteX6854" fmla="*/ 845539 w 6303242"/>
                <a:gd name="connsiteY6854" fmla="*/ 3459556 h 6303163"/>
                <a:gd name="connsiteX6855" fmla="*/ 841964 w 6303242"/>
                <a:gd name="connsiteY6855" fmla="*/ 3441849 h 6303163"/>
                <a:gd name="connsiteX6856" fmla="*/ 838390 w 6303242"/>
                <a:gd name="connsiteY6856" fmla="*/ 3459556 h 6303163"/>
                <a:gd name="connsiteX6857" fmla="*/ 812275 w 6303242"/>
                <a:gd name="connsiteY6857" fmla="*/ 3491269 h 6303163"/>
                <a:gd name="connsiteX6858" fmla="*/ 780212 w 6303242"/>
                <a:gd name="connsiteY6858" fmla="*/ 3501063 h 6303163"/>
                <a:gd name="connsiteX6859" fmla="*/ 800031 w 6303242"/>
                <a:gd name="connsiteY6859" fmla="*/ 3505064 h 6303163"/>
                <a:gd name="connsiteX6860" fmla="*/ 844054 w 6303242"/>
                <a:gd name="connsiteY6860" fmla="*/ 3571479 h 6303163"/>
                <a:gd name="connsiteX6861" fmla="*/ 771975 w 6303242"/>
                <a:gd name="connsiteY6861" fmla="*/ 3643558 h 6303163"/>
                <a:gd name="connsiteX6862" fmla="*/ 705560 w 6303242"/>
                <a:gd name="connsiteY6862" fmla="*/ 3599535 h 6303163"/>
                <a:gd name="connsiteX6863" fmla="*/ 701985 w 6303242"/>
                <a:gd name="connsiteY6863" fmla="*/ 3581829 h 6303163"/>
                <a:gd name="connsiteX6864" fmla="*/ 698410 w 6303242"/>
                <a:gd name="connsiteY6864" fmla="*/ 3599535 h 6303163"/>
                <a:gd name="connsiteX6865" fmla="*/ 631996 w 6303242"/>
                <a:gd name="connsiteY6865" fmla="*/ 3643558 h 6303163"/>
                <a:gd name="connsiteX6866" fmla="*/ 559917 w 6303242"/>
                <a:gd name="connsiteY6866" fmla="*/ 3571479 h 6303163"/>
                <a:gd name="connsiteX6867" fmla="*/ 603940 w 6303242"/>
                <a:gd name="connsiteY6867" fmla="*/ 3505064 h 6303163"/>
                <a:gd name="connsiteX6868" fmla="*/ 621646 w 6303242"/>
                <a:gd name="connsiteY6868" fmla="*/ 3501489 h 6303163"/>
                <a:gd name="connsiteX6869" fmla="*/ 603940 w 6303242"/>
                <a:gd name="connsiteY6869" fmla="*/ 3497915 h 6303163"/>
                <a:gd name="connsiteX6870" fmla="*/ 559917 w 6303242"/>
                <a:gd name="connsiteY6870" fmla="*/ 3431500 h 6303163"/>
                <a:gd name="connsiteX6871" fmla="*/ 603940 w 6303242"/>
                <a:gd name="connsiteY6871" fmla="*/ 3365085 h 6303163"/>
                <a:gd name="connsiteX6872" fmla="*/ 623759 w 6303242"/>
                <a:gd name="connsiteY6872" fmla="*/ 3361084 h 6303163"/>
                <a:gd name="connsiteX6873" fmla="*/ 591696 w 6303242"/>
                <a:gd name="connsiteY6873" fmla="*/ 3351290 h 6303163"/>
                <a:gd name="connsiteX6874" fmla="*/ 565581 w 6303242"/>
                <a:gd name="connsiteY6874" fmla="*/ 3319577 h 6303163"/>
                <a:gd name="connsiteX6875" fmla="*/ 562006 w 6303242"/>
                <a:gd name="connsiteY6875" fmla="*/ 3301868 h 6303163"/>
                <a:gd name="connsiteX6876" fmla="*/ 558430 w 6303242"/>
                <a:gd name="connsiteY6876" fmla="*/ 3319577 h 6303163"/>
                <a:gd name="connsiteX6877" fmla="*/ 492016 w 6303242"/>
                <a:gd name="connsiteY6877" fmla="*/ 3363600 h 6303163"/>
                <a:gd name="connsiteX6878" fmla="*/ 425601 w 6303242"/>
                <a:gd name="connsiteY6878" fmla="*/ 3319577 h 6303163"/>
                <a:gd name="connsiteX6879" fmla="*/ 422026 w 6303242"/>
                <a:gd name="connsiteY6879" fmla="*/ 3301870 h 6303163"/>
                <a:gd name="connsiteX6880" fmla="*/ 418452 w 6303242"/>
                <a:gd name="connsiteY6880" fmla="*/ 3319577 h 6303163"/>
                <a:gd name="connsiteX6881" fmla="*/ 392337 w 6303242"/>
                <a:gd name="connsiteY6881" fmla="*/ 3351290 h 6303163"/>
                <a:gd name="connsiteX6882" fmla="*/ 360274 w 6303242"/>
                <a:gd name="connsiteY6882" fmla="*/ 3361084 h 6303163"/>
                <a:gd name="connsiteX6883" fmla="*/ 380093 w 6303242"/>
                <a:gd name="connsiteY6883" fmla="*/ 3365085 h 6303163"/>
                <a:gd name="connsiteX6884" fmla="*/ 424116 w 6303242"/>
                <a:gd name="connsiteY6884" fmla="*/ 3431500 h 6303163"/>
                <a:gd name="connsiteX6885" fmla="*/ 352037 w 6303242"/>
                <a:gd name="connsiteY6885" fmla="*/ 3503579 h 6303163"/>
                <a:gd name="connsiteX6886" fmla="*/ 285622 w 6303242"/>
                <a:gd name="connsiteY6886" fmla="*/ 3459556 h 6303163"/>
                <a:gd name="connsiteX6887" fmla="*/ 282047 w 6303242"/>
                <a:gd name="connsiteY6887" fmla="*/ 3441849 h 6303163"/>
                <a:gd name="connsiteX6888" fmla="*/ 278472 w 6303242"/>
                <a:gd name="connsiteY6888" fmla="*/ 3459556 h 6303163"/>
                <a:gd name="connsiteX6889" fmla="*/ 252358 w 6303242"/>
                <a:gd name="connsiteY6889" fmla="*/ 3491269 h 6303163"/>
                <a:gd name="connsiteX6890" fmla="*/ 220295 w 6303242"/>
                <a:gd name="connsiteY6890" fmla="*/ 3501063 h 6303163"/>
                <a:gd name="connsiteX6891" fmla="*/ 240114 w 6303242"/>
                <a:gd name="connsiteY6891" fmla="*/ 3505064 h 6303163"/>
                <a:gd name="connsiteX6892" fmla="*/ 284137 w 6303242"/>
                <a:gd name="connsiteY6892" fmla="*/ 3571479 h 6303163"/>
                <a:gd name="connsiteX6893" fmla="*/ 240114 w 6303242"/>
                <a:gd name="connsiteY6893" fmla="*/ 3637893 h 6303163"/>
                <a:gd name="connsiteX6894" fmla="*/ 222405 w 6303242"/>
                <a:gd name="connsiteY6894" fmla="*/ 3641469 h 6303163"/>
                <a:gd name="connsiteX6895" fmla="*/ 240114 w 6303242"/>
                <a:gd name="connsiteY6895" fmla="*/ 3645044 h 6303163"/>
                <a:gd name="connsiteX6896" fmla="*/ 284137 w 6303242"/>
                <a:gd name="connsiteY6896" fmla="*/ 3711459 h 6303163"/>
                <a:gd name="connsiteX6897" fmla="*/ 240114 w 6303242"/>
                <a:gd name="connsiteY6897" fmla="*/ 3777873 h 6303163"/>
                <a:gd name="connsiteX6898" fmla="*/ 222407 w 6303242"/>
                <a:gd name="connsiteY6898" fmla="*/ 3781448 h 6303163"/>
                <a:gd name="connsiteX6899" fmla="*/ 240114 w 6303242"/>
                <a:gd name="connsiteY6899" fmla="*/ 3785023 h 6303163"/>
                <a:gd name="connsiteX6900" fmla="*/ 271827 w 6303242"/>
                <a:gd name="connsiteY6900" fmla="*/ 3811138 h 6303163"/>
                <a:gd name="connsiteX6901" fmla="*/ 281621 w 6303242"/>
                <a:gd name="connsiteY6901" fmla="*/ 3843201 h 6303163"/>
                <a:gd name="connsiteX6902" fmla="*/ 285622 w 6303242"/>
                <a:gd name="connsiteY6902" fmla="*/ 3823381 h 6303163"/>
                <a:gd name="connsiteX6903" fmla="*/ 352037 w 6303242"/>
                <a:gd name="connsiteY6903" fmla="*/ 3779359 h 6303163"/>
                <a:gd name="connsiteX6904" fmla="*/ 418452 w 6303242"/>
                <a:gd name="connsiteY6904" fmla="*/ 3823381 h 6303163"/>
                <a:gd name="connsiteX6905" fmla="*/ 422026 w 6303242"/>
                <a:gd name="connsiteY6905" fmla="*/ 3841088 h 6303163"/>
                <a:gd name="connsiteX6906" fmla="*/ 425601 w 6303242"/>
                <a:gd name="connsiteY6906" fmla="*/ 3823381 h 6303163"/>
                <a:gd name="connsiteX6907" fmla="*/ 463960 w 6303242"/>
                <a:gd name="connsiteY6907" fmla="*/ 3785023 h 6303163"/>
                <a:gd name="connsiteX6908" fmla="*/ 481666 w 6303242"/>
                <a:gd name="connsiteY6908" fmla="*/ 3781448 h 6303163"/>
                <a:gd name="connsiteX6909" fmla="*/ 463960 w 6303242"/>
                <a:gd name="connsiteY6909" fmla="*/ 3777873 h 6303163"/>
                <a:gd name="connsiteX6910" fmla="*/ 419937 w 6303242"/>
                <a:gd name="connsiteY6910" fmla="*/ 3711459 h 6303163"/>
                <a:gd name="connsiteX6911" fmla="*/ 492016 w 6303242"/>
                <a:gd name="connsiteY6911" fmla="*/ 3639380 h 6303163"/>
                <a:gd name="connsiteX6912" fmla="*/ 564095 w 6303242"/>
                <a:gd name="connsiteY6912" fmla="*/ 3711459 h 6303163"/>
                <a:gd name="connsiteX6913" fmla="*/ 520072 w 6303242"/>
                <a:gd name="connsiteY6913" fmla="*/ 3777873 h 6303163"/>
                <a:gd name="connsiteX6914" fmla="*/ 502365 w 6303242"/>
                <a:gd name="connsiteY6914" fmla="*/ 3781448 h 6303163"/>
                <a:gd name="connsiteX6915" fmla="*/ 520072 w 6303242"/>
                <a:gd name="connsiteY6915" fmla="*/ 3785023 h 6303163"/>
                <a:gd name="connsiteX6916" fmla="*/ 551785 w 6303242"/>
                <a:gd name="connsiteY6916" fmla="*/ 3811138 h 6303163"/>
                <a:gd name="connsiteX6917" fmla="*/ 561579 w 6303242"/>
                <a:gd name="connsiteY6917" fmla="*/ 3843203 h 6303163"/>
                <a:gd name="connsiteX6918" fmla="*/ 565581 w 6303242"/>
                <a:gd name="connsiteY6918" fmla="*/ 3823381 h 6303163"/>
                <a:gd name="connsiteX6919" fmla="*/ 631996 w 6303242"/>
                <a:gd name="connsiteY6919" fmla="*/ 3779359 h 6303163"/>
                <a:gd name="connsiteX6920" fmla="*/ 704075 w 6303242"/>
                <a:gd name="connsiteY6920" fmla="*/ 3851438 h 6303163"/>
                <a:gd name="connsiteX6921" fmla="*/ 660052 w 6303242"/>
                <a:gd name="connsiteY6921" fmla="*/ 3917852 h 6303163"/>
                <a:gd name="connsiteX6922" fmla="*/ 642345 w 6303242"/>
                <a:gd name="connsiteY6922" fmla="*/ 3921427 h 6303163"/>
                <a:gd name="connsiteX6923" fmla="*/ 660052 w 6303242"/>
                <a:gd name="connsiteY6923" fmla="*/ 3925002 h 6303163"/>
                <a:gd name="connsiteX6924" fmla="*/ 691765 w 6303242"/>
                <a:gd name="connsiteY6924" fmla="*/ 3951117 h 6303163"/>
                <a:gd name="connsiteX6925" fmla="*/ 701559 w 6303242"/>
                <a:gd name="connsiteY6925" fmla="*/ 3983180 h 6303163"/>
                <a:gd name="connsiteX6926" fmla="*/ 705560 w 6303242"/>
                <a:gd name="connsiteY6926" fmla="*/ 3963360 h 6303163"/>
                <a:gd name="connsiteX6927" fmla="*/ 771975 w 6303242"/>
                <a:gd name="connsiteY6927" fmla="*/ 3919338 h 6303163"/>
                <a:gd name="connsiteX6928" fmla="*/ 838390 w 6303242"/>
                <a:gd name="connsiteY6928" fmla="*/ 3963360 h 6303163"/>
                <a:gd name="connsiteX6929" fmla="*/ 841964 w 6303242"/>
                <a:gd name="connsiteY6929" fmla="*/ 3981067 h 6303163"/>
                <a:gd name="connsiteX6930" fmla="*/ 845539 w 6303242"/>
                <a:gd name="connsiteY6930" fmla="*/ 3963360 h 6303163"/>
                <a:gd name="connsiteX6931" fmla="*/ 911954 w 6303242"/>
                <a:gd name="connsiteY6931" fmla="*/ 3919338 h 6303163"/>
                <a:gd name="connsiteX6932" fmla="*/ 984033 w 6303242"/>
                <a:gd name="connsiteY6932" fmla="*/ 3991417 h 6303163"/>
                <a:gd name="connsiteX6933" fmla="*/ 911954 w 6303242"/>
                <a:gd name="connsiteY6933" fmla="*/ 4063496 h 6303163"/>
                <a:gd name="connsiteX6934" fmla="*/ 845539 w 6303242"/>
                <a:gd name="connsiteY6934" fmla="*/ 4019473 h 6303163"/>
                <a:gd name="connsiteX6935" fmla="*/ 841964 w 6303242"/>
                <a:gd name="connsiteY6935" fmla="*/ 4001766 h 6303163"/>
                <a:gd name="connsiteX6936" fmla="*/ 838390 w 6303242"/>
                <a:gd name="connsiteY6936" fmla="*/ 4019473 h 6303163"/>
                <a:gd name="connsiteX6937" fmla="*/ 771975 w 6303242"/>
                <a:gd name="connsiteY6937" fmla="*/ 4063496 h 6303163"/>
                <a:gd name="connsiteX6938" fmla="*/ 705560 w 6303242"/>
                <a:gd name="connsiteY6938" fmla="*/ 4019473 h 6303163"/>
                <a:gd name="connsiteX6939" fmla="*/ 701985 w 6303242"/>
                <a:gd name="connsiteY6939" fmla="*/ 4001766 h 6303163"/>
                <a:gd name="connsiteX6940" fmla="*/ 698410 w 6303242"/>
                <a:gd name="connsiteY6940" fmla="*/ 4019473 h 6303163"/>
                <a:gd name="connsiteX6941" fmla="*/ 672296 w 6303242"/>
                <a:gd name="connsiteY6941" fmla="*/ 4051186 h 6303163"/>
                <a:gd name="connsiteX6942" fmla="*/ 640233 w 6303242"/>
                <a:gd name="connsiteY6942" fmla="*/ 4060980 h 6303163"/>
                <a:gd name="connsiteX6943" fmla="*/ 660052 w 6303242"/>
                <a:gd name="connsiteY6943" fmla="*/ 4064981 h 6303163"/>
                <a:gd name="connsiteX6944" fmla="*/ 704075 w 6303242"/>
                <a:gd name="connsiteY6944" fmla="*/ 4131396 h 6303163"/>
                <a:gd name="connsiteX6945" fmla="*/ 631996 w 6303242"/>
                <a:gd name="connsiteY6945" fmla="*/ 4203475 h 6303163"/>
                <a:gd name="connsiteX6946" fmla="*/ 559917 w 6303242"/>
                <a:gd name="connsiteY6946" fmla="*/ 4131396 h 6303163"/>
                <a:gd name="connsiteX6947" fmla="*/ 603940 w 6303242"/>
                <a:gd name="connsiteY6947" fmla="*/ 4064981 h 6303163"/>
                <a:gd name="connsiteX6948" fmla="*/ 623759 w 6303242"/>
                <a:gd name="connsiteY6948" fmla="*/ 4060980 h 6303163"/>
                <a:gd name="connsiteX6949" fmla="*/ 591696 w 6303242"/>
                <a:gd name="connsiteY6949" fmla="*/ 4051186 h 6303163"/>
                <a:gd name="connsiteX6950" fmla="*/ 565581 w 6303242"/>
                <a:gd name="connsiteY6950" fmla="*/ 4019473 h 6303163"/>
                <a:gd name="connsiteX6951" fmla="*/ 562006 w 6303242"/>
                <a:gd name="connsiteY6951" fmla="*/ 4001764 h 6303163"/>
                <a:gd name="connsiteX6952" fmla="*/ 558430 w 6303242"/>
                <a:gd name="connsiteY6952" fmla="*/ 4019473 h 6303163"/>
                <a:gd name="connsiteX6953" fmla="*/ 492016 w 6303242"/>
                <a:gd name="connsiteY6953" fmla="*/ 4063496 h 6303163"/>
                <a:gd name="connsiteX6954" fmla="*/ 419937 w 6303242"/>
                <a:gd name="connsiteY6954" fmla="*/ 3991417 h 6303163"/>
                <a:gd name="connsiteX6955" fmla="*/ 463960 w 6303242"/>
                <a:gd name="connsiteY6955" fmla="*/ 3925002 h 6303163"/>
                <a:gd name="connsiteX6956" fmla="*/ 483779 w 6303242"/>
                <a:gd name="connsiteY6956" fmla="*/ 3921001 h 6303163"/>
                <a:gd name="connsiteX6957" fmla="*/ 451716 w 6303242"/>
                <a:gd name="connsiteY6957" fmla="*/ 3911207 h 6303163"/>
                <a:gd name="connsiteX6958" fmla="*/ 425601 w 6303242"/>
                <a:gd name="connsiteY6958" fmla="*/ 3879494 h 6303163"/>
                <a:gd name="connsiteX6959" fmla="*/ 422026 w 6303242"/>
                <a:gd name="connsiteY6959" fmla="*/ 3861787 h 6303163"/>
                <a:gd name="connsiteX6960" fmla="*/ 418452 w 6303242"/>
                <a:gd name="connsiteY6960" fmla="*/ 3879494 h 6303163"/>
                <a:gd name="connsiteX6961" fmla="*/ 352037 w 6303242"/>
                <a:gd name="connsiteY6961" fmla="*/ 3923517 h 6303163"/>
                <a:gd name="connsiteX6962" fmla="*/ 285622 w 6303242"/>
                <a:gd name="connsiteY6962" fmla="*/ 3879494 h 6303163"/>
                <a:gd name="connsiteX6963" fmla="*/ 282047 w 6303242"/>
                <a:gd name="connsiteY6963" fmla="*/ 3861787 h 6303163"/>
                <a:gd name="connsiteX6964" fmla="*/ 278472 w 6303242"/>
                <a:gd name="connsiteY6964" fmla="*/ 3879494 h 6303163"/>
                <a:gd name="connsiteX6965" fmla="*/ 212058 w 6303242"/>
                <a:gd name="connsiteY6965" fmla="*/ 3923517 h 6303163"/>
                <a:gd name="connsiteX6966" fmla="*/ 139979 w 6303242"/>
                <a:gd name="connsiteY6966" fmla="*/ 3851438 h 6303163"/>
                <a:gd name="connsiteX6967" fmla="*/ 184002 w 6303242"/>
                <a:gd name="connsiteY6967" fmla="*/ 3785023 h 6303163"/>
                <a:gd name="connsiteX6968" fmla="*/ 201708 w 6303242"/>
                <a:gd name="connsiteY6968" fmla="*/ 3781448 h 6303163"/>
                <a:gd name="connsiteX6969" fmla="*/ 184002 w 6303242"/>
                <a:gd name="connsiteY6969" fmla="*/ 3777873 h 6303163"/>
                <a:gd name="connsiteX6970" fmla="*/ 139979 w 6303242"/>
                <a:gd name="connsiteY6970" fmla="*/ 3711459 h 6303163"/>
                <a:gd name="connsiteX6971" fmla="*/ 184002 w 6303242"/>
                <a:gd name="connsiteY6971" fmla="*/ 3645044 h 6303163"/>
                <a:gd name="connsiteX6972" fmla="*/ 203823 w 6303242"/>
                <a:gd name="connsiteY6972" fmla="*/ 3641042 h 6303163"/>
                <a:gd name="connsiteX6973" fmla="*/ 171758 w 6303242"/>
                <a:gd name="connsiteY6973" fmla="*/ 3631248 h 6303163"/>
                <a:gd name="connsiteX6974" fmla="*/ 145643 w 6303242"/>
                <a:gd name="connsiteY6974" fmla="*/ 3599535 h 6303163"/>
                <a:gd name="connsiteX6975" fmla="*/ 142068 w 6303242"/>
                <a:gd name="connsiteY6975" fmla="*/ 3581828 h 6303163"/>
                <a:gd name="connsiteX6976" fmla="*/ 138494 w 6303242"/>
                <a:gd name="connsiteY6976" fmla="*/ 3599535 h 6303163"/>
                <a:gd name="connsiteX6977" fmla="*/ 72079 w 6303242"/>
                <a:gd name="connsiteY6977" fmla="*/ 3643558 h 6303163"/>
                <a:gd name="connsiteX6978" fmla="*/ 0 w 6303242"/>
                <a:gd name="connsiteY6978" fmla="*/ 3571479 h 6303163"/>
                <a:gd name="connsiteX6979" fmla="*/ 72079 w 6303242"/>
                <a:gd name="connsiteY6979" fmla="*/ 3499400 h 6303163"/>
                <a:gd name="connsiteX6980" fmla="*/ 138494 w 6303242"/>
                <a:gd name="connsiteY6980" fmla="*/ 3543423 h 6303163"/>
                <a:gd name="connsiteX6981" fmla="*/ 142068 w 6303242"/>
                <a:gd name="connsiteY6981" fmla="*/ 3561129 h 6303163"/>
                <a:gd name="connsiteX6982" fmla="*/ 145643 w 6303242"/>
                <a:gd name="connsiteY6982" fmla="*/ 3543423 h 6303163"/>
                <a:gd name="connsiteX6983" fmla="*/ 184002 w 6303242"/>
                <a:gd name="connsiteY6983" fmla="*/ 3505064 h 6303163"/>
                <a:gd name="connsiteX6984" fmla="*/ 201708 w 6303242"/>
                <a:gd name="connsiteY6984" fmla="*/ 3501489 h 6303163"/>
                <a:gd name="connsiteX6985" fmla="*/ 184002 w 6303242"/>
                <a:gd name="connsiteY6985" fmla="*/ 3497915 h 6303163"/>
                <a:gd name="connsiteX6986" fmla="*/ 139979 w 6303242"/>
                <a:gd name="connsiteY6986" fmla="*/ 3431500 h 6303163"/>
                <a:gd name="connsiteX6987" fmla="*/ 212058 w 6303242"/>
                <a:gd name="connsiteY6987" fmla="*/ 3359421 h 6303163"/>
                <a:gd name="connsiteX6988" fmla="*/ 278472 w 6303242"/>
                <a:gd name="connsiteY6988" fmla="*/ 3403443 h 6303163"/>
                <a:gd name="connsiteX6989" fmla="*/ 282047 w 6303242"/>
                <a:gd name="connsiteY6989" fmla="*/ 3421150 h 6303163"/>
                <a:gd name="connsiteX6990" fmla="*/ 285622 w 6303242"/>
                <a:gd name="connsiteY6990" fmla="*/ 3403443 h 6303163"/>
                <a:gd name="connsiteX6991" fmla="*/ 323980 w 6303242"/>
                <a:gd name="connsiteY6991" fmla="*/ 3365085 h 6303163"/>
                <a:gd name="connsiteX6992" fmla="*/ 341687 w 6303242"/>
                <a:gd name="connsiteY6992" fmla="*/ 3361510 h 6303163"/>
                <a:gd name="connsiteX6993" fmla="*/ 323980 w 6303242"/>
                <a:gd name="connsiteY6993" fmla="*/ 3357936 h 6303163"/>
                <a:gd name="connsiteX6994" fmla="*/ 279958 w 6303242"/>
                <a:gd name="connsiteY6994" fmla="*/ 3291521 h 6303163"/>
                <a:gd name="connsiteX6995" fmla="*/ 323980 w 6303242"/>
                <a:gd name="connsiteY6995" fmla="*/ 3225106 h 6303163"/>
                <a:gd name="connsiteX6996" fmla="*/ 343800 w 6303242"/>
                <a:gd name="connsiteY6996" fmla="*/ 3221105 h 6303163"/>
                <a:gd name="connsiteX6997" fmla="*/ 311737 w 6303242"/>
                <a:gd name="connsiteY6997" fmla="*/ 3211311 h 6303163"/>
                <a:gd name="connsiteX6998" fmla="*/ 285622 w 6303242"/>
                <a:gd name="connsiteY6998" fmla="*/ 3179598 h 6303163"/>
                <a:gd name="connsiteX6999" fmla="*/ 282047 w 6303242"/>
                <a:gd name="connsiteY6999" fmla="*/ 3161892 h 6303163"/>
                <a:gd name="connsiteX7000" fmla="*/ 278472 w 6303242"/>
                <a:gd name="connsiteY7000" fmla="*/ 3179598 h 6303163"/>
                <a:gd name="connsiteX7001" fmla="*/ 212058 w 6303242"/>
                <a:gd name="connsiteY7001" fmla="*/ 3223621 h 6303163"/>
                <a:gd name="connsiteX7002" fmla="*/ 145643 w 6303242"/>
                <a:gd name="connsiteY7002" fmla="*/ 3179598 h 6303163"/>
                <a:gd name="connsiteX7003" fmla="*/ 142068 w 6303242"/>
                <a:gd name="connsiteY7003" fmla="*/ 3161892 h 6303163"/>
                <a:gd name="connsiteX7004" fmla="*/ 138494 w 6303242"/>
                <a:gd name="connsiteY7004" fmla="*/ 3179598 h 6303163"/>
                <a:gd name="connsiteX7005" fmla="*/ 72079 w 6303242"/>
                <a:gd name="connsiteY7005" fmla="*/ 3223621 h 6303163"/>
                <a:gd name="connsiteX7006" fmla="*/ 0 w 6303242"/>
                <a:gd name="connsiteY7006" fmla="*/ 3151579 h 6303163"/>
                <a:gd name="connsiteX7007" fmla="*/ 44023 w 6303242"/>
                <a:gd name="connsiteY7007" fmla="*/ 3085159 h 6303163"/>
                <a:gd name="connsiteX7008" fmla="*/ 61724 w 6303242"/>
                <a:gd name="connsiteY7008" fmla="*/ 3081586 h 6303163"/>
                <a:gd name="connsiteX7009" fmla="*/ 44023 w 6303242"/>
                <a:gd name="connsiteY7009" fmla="*/ 3078014 h 6303163"/>
                <a:gd name="connsiteX7010" fmla="*/ 0 w 6303242"/>
                <a:gd name="connsiteY7010" fmla="*/ 3011617 h 6303163"/>
                <a:gd name="connsiteX7011" fmla="*/ 72079 w 6303242"/>
                <a:gd name="connsiteY7011" fmla="*/ 2939522 h 6303163"/>
                <a:gd name="connsiteX7012" fmla="*/ 144158 w 6303242"/>
                <a:gd name="connsiteY7012" fmla="*/ 3011617 h 6303163"/>
                <a:gd name="connsiteX7013" fmla="*/ 100135 w 6303242"/>
                <a:gd name="connsiteY7013" fmla="*/ 3078014 h 6303163"/>
                <a:gd name="connsiteX7014" fmla="*/ 82433 w 6303242"/>
                <a:gd name="connsiteY7014" fmla="*/ 3081586 h 6303163"/>
                <a:gd name="connsiteX7015" fmla="*/ 100135 w 6303242"/>
                <a:gd name="connsiteY7015" fmla="*/ 3085159 h 6303163"/>
                <a:gd name="connsiteX7016" fmla="*/ 131848 w 6303242"/>
                <a:gd name="connsiteY7016" fmla="*/ 3111269 h 6303163"/>
                <a:gd name="connsiteX7017" fmla="*/ 141642 w 6303242"/>
                <a:gd name="connsiteY7017" fmla="*/ 3143323 h 6303163"/>
                <a:gd name="connsiteX7018" fmla="*/ 145643 w 6303242"/>
                <a:gd name="connsiteY7018" fmla="*/ 3123511 h 6303163"/>
                <a:gd name="connsiteX7019" fmla="*/ 212058 w 6303242"/>
                <a:gd name="connsiteY7019" fmla="*/ 3079496 h 6303163"/>
                <a:gd name="connsiteX7020" fmla="*/ 278472 w 6303242"/>
                <a:gd name="connsiteY7020" fmla="*/ 3123511 h 6303163"/>
                <a:gd name="connsiteX7021" fmla="*/ 282047 w 6303242"/>
                <a:gd name="connsiteY7021" fmla="*/ 3141214 h 6303163"/>
                <a:gd name="connsiteX7022" fmla="*/ 285622 w 6303242"/>
                <a:gd name="connsiteY7022" fmla="*/ 3123511 h 6303163"/>
                <a:gd name="connsiteX7023" fmla="*/ 352037 w 6303242"/>
                <a:gd name="connsiteY7023" fmla="*/ 3079496 h 6303163"/>
                <a:gd name="connsiteX7024" fmla="*/ 418452 w 6303242"/>
                <a:gd name="connsiteY7024" fmla="*/ 3123511 h 6303163"/>
                <a:gd name="connsiteX7025" fmla="*/ 422026 w 6303242"/>
                <a:gd name="connsiteY7025" fmla="*/ 3141214 h 6303163"/>
                <a:gd name="connsiteX7026" fmla="*/ 425601 w 6303242"/>
                <a:gd name="connsiteY7026" fmla="*/ 3123511 h 6303163"/>
                <a:gd name="connsiteX7027" fmla="*/ 463960 w 6303242"/>
                <a:gd name="connsiteY7027" fmla="*/ 3085158 h 6303163"/>
                <a:gd name="connsiteX7028" fmla="*/ 481663 w 6303242"/>
                <a:gd name="connsiteY7028" fmla="*/ 3081585 h 6303163"/>
                <a:gd name="connsiteX7029" fmla="*/ 463960 w 6303242"/>
                <a:gd name="connsiteY7029" fmla="*/ 3078013 h 6303163"/>
                <a:gd name="connsiteX7030" fmla="*/ 419937 w 6303242"/>
                <a:gd name="connsiteY7030" fmla="*/ 3011617 h 6303163"/>
                <a:gd name="connsiteX7031" fmla="*/ 492016 w 6303242"/>
                <a:gd name="connsiteY7031" fmla="*/ 2939522 h 6303163"/>
                <a:gd name="connsiteX7032" fmla="*/ 558430 w 6303242"/>
                <a:gd name="connsiteY7032" fmla="*/ 2983548 h 6303163"/>
                <a:gd name="connsiteX7033" fmla="*/ 562006 w 6303242"/>
                <a:gd name="connsiteY7033" fmla="*/ 3001241 h 6303163"/>
                <a:gd name="connsiteX7034" fmla="*/ 565581 w 6303242"/>
                <a:gd name="connsiteY7034" fmla="*/ 2983548 h 6303163"/>
                <a:gd name="connsiteX7035" fmla="*/ 603940 w 6303242"/>
                <a:gd name="connsiteY7035" fmla="*/ 2945186 h 6303163"/>
                <a:gd name="connsiteX7036" fmla="*/ 621639 w 6303242"/>
                <a:gd name="connsiteY7036" fmla="*/ 2941614 h 6303163"/>
                <a:gd name="connsiteX7037" fmla="*/ 603940 w 6303242"/>
                <a:gd name="connsiteY7037" fmla="*/ 2938039 h 6303163"/>
                <a:gd name="connsiteX7038" fmla="*/ 559917 w 6303242"/>
                <a:gd name="connsiteY7038" fmla="*/ 2871626 h 6303163"/>
                <a:gd name="connsiteX7039" fmla="*/ 603940 w 6303242"/>
                <a:gd name="connsiteY7039" fmla="*/ 2805195 h 6303163"/>
                <a:gd name="connsiteX7040" fmla="*/ 621646 w 6303242"/>
                <a:gd name="connsiteY7040" fmla="*/ 2801621 h 6303163"/>
                <a:gd name="connsiteX7041" fmla="*/ 603940 w 6303242"/>
                <a:gd name="connsiteY7041" fmla="*/ 2798042 h 6303163"/>
                <a:gd name="connsiteX7042" fmla="*/ 559917 w 6303242"/>
                <a:gd name="connsiteY7042" fmla="*/ 2731619 h 6303163"/>
                <a:gd name="connsiteX7043" fmla="*/ 603940 w 6303242"/>
                <a:gd name="connsiteY7043" fmla="*/ 2665213 h 6303163"/>
                <a:gd name="connsiteX7044" fmla="*/ 623757 w 6303242"/>
                <a:gd name="connsiteY7044" fmla="*/ 2661212 h 6303163"/>
                <a:gd name="connsiteX7045" fmla="*/ 591696 w 6303242"/>
                <a:gd name="connsiteY7045" fmla="*/ 2651419 h 6303163"/>
                <a:gd name="connsiteX7046" fmla="*/ 565581 w 6303242"/>
                <a:gd name="connsiteY7046" fmla="*/ 2619703 h 6303163"/>
                <a:gd name="connsiteX7047" fmla="*/ 562006 w 6303242"/>
                <a:gd name="connsiteY7047" fmla="*/ 2601992 h 6303163"/>
                <a:gd name="connsiteX7048" fmla="*/ 558430 w 6303242"/>
                <a:gd name="connsiteY7048" fmla="*/ 2619703 h 6303163"/>
                <a:gd name="connsiteX7049" fmla="*/ 492016 w 6303242"/>
                <a:gd name="connsiteY7049" fmla="*/ 2663729 h 6303163"/>
                <a:gd name="connsiteX7050" fmla="*/ 425601 w 6303242"/>
                <a:gd name="connsiteY7050" fmla="*/ 2619703 h 6303163"/>
                <a:gd name="connsiteX7051" fmla="*/ 422026 w 6303242"/>
                <a:gd name="connsiteY7051" fmla="*/ 2601996 h 6303163"/>
                <a:gd name="connsiteX7052" fmla="*/ 418452 w 6303242"/>
                <a:gd name="connsiteY7052" fmla="*/ 2619703 h 6303163"/>
                <a:gd name="connsiteX7053" fmla="*/ 352037 w 6303242"/>
                <a:gd name="connsiteY7053" fmla="*/ 2663729 h 6303163"/>
                <a:gd name="connsiteX7054" fmla="*/ 279958 w 6303242"/>
                <a:gd name="connsiteY7054" fmla="*/ 2591648 h 6303163"/>
                <a:gd name="connsiteX7055" fmla="*/ 352037 w 6303242"/>
                <a:gd name="connsiteY7055" fmla="*/ 2519565 h 6303163"/>
                <a:gd name="connsiteX7056" fmla="*/ 418452 w 6303242"/>
                <a:gd name="connsiteY7056" fmla="*/ 2563579 h 6303163"/>
                <a:gd name="connsiteX7057" fmla="*/ 422026 w 6303242"/>
                <a:gd name="connsiteY7057" fmla="*/ 2581298 h 6303163"/>
                <a:gd name="connsiteX7058" fmla="*/ 425601 w 6303242"/>
                <a:gd name="connsiteY7058" fmla="*/ 2563579 h 6303163"/>
                <a:gd name="connsiteX7059" fmla="*/ 492016 w 6303242"/>
                <a:gd name="connsiteY7059" fmla="*/ 2519565 h 6303163"/>
                <a:gd name="connsiteX7060" fmla="*/ 558430 w 6303242"/>
                <a:gd name="connsiteY7060" fmla="*/ 2563579 h 6303163"/>
                <a:gd name="connsiteX7061" fmla="*/ 562006 w 6303242"/>
                <a:gd name="connsiteY7061" fmla="*/ 2581303 h 6303163"/>
                <a:gd name="connsiteX7062" fmla="*/ 565581 w 6303242"/>
                <a:gd name="connsiteY7062" fmla="*/ 2563579 h 6303163"/>
                <a:gd name="connsiteX7063" fmla="*/ 631996 w 6303242"/>
                <a:gd name="connsiteY7063" fmla="*/ 2519565 h 6303163"/>
                <a:gd name="connsiteX7064" fmla="*/ 698410 w 6303242"/>
                <a:gd name="connsiteY7064" fmla="*/ 2563579 h 6303163"/>
                <a:gd name="connsiteX7065" fmla="*/ 701985 w 6303242"/>
                <a:gd name="connsiteY7065" fmla="*/ 2581298 h 6303163"/>
                <a:gd name="connsiteX7066" fmla="*/ 705560 w 6303242"/>
                <a:gd name="connsiteY7066" fmla="*/ 2563579 h 6303163"/>
                <a:gd name="connsiteX7067" fmla="*/ 743919 w 6303242"/>
                <a:gd name="connsiteY7067" fmla="*/ 2525227 h 6303163"/>
                <a:gd name="connsiteX7068" fmla="*/ 761625 w 6303242"/>
                <a:gd name="connsiteY7068" fmla="*/ 2521651 h 6303163"/>
                <a:gd name="connsiteX7069" fmla="*/ 743919 w 6303242"/>
                <a:gd name="connsiteY7069" fmla="*/ 2518081 h 6303163"/>
                <a:gd name="connsiteX7070" fmla="*/ 699896 w 6303242"/>
                <a:gd name="connsiteY7070" fmla="*/ 2451675 h 6303163"/>
                <a:gd name="connsiteX7071" fmla="*/ 743919 w 6303242"/>
                <a:gd name="connsiteY7071" fmla="*/ 2385257 h 6303163"/>
                <a:gd name="connsiteX7072" fmla="*/ 761623 w 6303242"/>
                <a:gd name="connsiteY7072" fmla="*/ 2381682 h 6303163"/>
                <a:gd name="connsiteX7073" fmla="*/ 743919 w 6303242"/>
                <a:gd name="connsiteY7073" fmla="*/ 2378107 h 6303163"/>
                <a:gd name="connsiteX7074" fmla="*/ 699896 w 6303242"/>
                <a:gd name="connsiteY7074" fmla="*/ 2311688 h 6303163"/>
                <a:gd name="connsiteX7075" fmla="*/ 743919 w 6303242"/>
                <a:gd name="connsiteY7075" fmla="*/ 2245272 h 6303163"/>
                <a:gd name="connsiteX7076" fmla="*/ 763736 w 6303242"/>
                <a:gd name="connsiteY7076" fmla="*/ 2241270 h 6303163"/>
                <a:gd name="connsiteX7077" fmla="*/ 731675 w 6303242"/>
                <a:gd name="connsiteY7077" fmla="*/ 2231480 h 6303163"/>
                <a:gd name="connsiteX7078" fmla="*/ 705560 w 6303242"/>
                <a:gd name="connsiteY7078" fmla="*/ 2199768 h 6303163"/>
                <a:gd name="connsiteX7079" fmla="*/ 701985 w 6303242"/>
                <a:gd name="connsiteY7079" fmla="*/ 2182057 h 6303163"/>
                <a:gd name="connsiteX7080" fmla="*/ 698410 w 6303242"/>
                <a:gd name="connsiteY7080" fmla="*/ 2199768 h 6303163"/>
                <a:gd name="connsiteX7081" fmla="*/ 631996 w 6303242"/>
                <a:gd name="connsiteY7081" fmla="*/ 2243788 h 6303163"/>
                <a:gd name="connsiteX7082" fmla="*/ 559917 w 6303242"/>
                <a:gd name="connsiteY7082" fmla="*/ 2171710 h 6303163"/>
                <a:gd name="connsiteX7083" fmla="*/ 603940 w 6303242"/>
                <a:gd name="connsiteY7083" fmla="*/ 2105296 h 6303163"/>
                <a:gd name="connsiteX7084" fmla="*/ 623760 w 6303242"/>
                <a:gd name="connsiteY7084" fmla="*/ 2101294 h 6303163"/>
                <a:gd name="connsiteX7085" fmla="*/ 591696 w 6303242"/>
                <a:gd name="connsiteY7085" fmla="*/ 2091500 h 6303163"/>
                <a:gd name="connsiteX7086" fmla="*/ 565581 w 6303242"/>
                <a:gd name="connsiteY7086" fmla="*/ 2059791 h 6303163"/>
                <a:gd name="connsiteX7087" fmla="*/ 562006 w 6303242"/>
                <a:gd name="connsiteY7087" fmla="*/ 2042083 h 6303163"/>
                <a:gd name="connsiteX7088" fmla="*/ 558430 w 6303242"/>
                <a:gd name="connsiteY7088" fmla="*/ 2059791 h 6303163"/>
                <a:gd name="connsiteX7089" fmla="*/ 492016 w 6303242"/>
                <a:gd name="connsiteY7089" fmla="*/ 2103809 h 6303163"/>
                <a:gd name="connsiteX7090" fmla="*/ 425601 w 6303242"/>
                <a:gd name="connsiteY7090" fmla="*/ 2059791 h 6303163"/>
                <a:gd name="connsiteX7091" fmla="*/ 422026 w 6303242"/>
                <a:gd name="connsiteY7091" fmla="*/ 2042086 h 6303163"/>
                <a:gd name="connsiteX7092" fmla="*/ 418452 w 6303242"/>
                <a:gd name="connsiteY7092" fmla="*/ 2059791 h 6303163"/>
                <a:gd name="connsiteX7093" fmla="*/ 352037 w 6303242"/>
                <a:gd name="connsiteY7093" fmla="*/ 2103809 h 6303163"/>
                <a:gd name="connsiteX7094" fmla="*/ 285622 w 6303242"/>
                <a:gd name="connsiteY7094" fmla="*/ 2059791 h 6303163"/>
                <a:gd name="connsiteX7095" fmla="*/ 282047 w 6303242"/>
                <a:gd name="connsiteY7095" fmla="*/ 2042086 h 6303163"/>
                <a:gd name="connsiteX7096" fmla="*/ 278472 w 6303242"/>
                <a:gd name="connsiteY7096" fmla="*/ 2059791 h 6303163"/>
                <a:gd name="connsiteX7097" fmla="*/ 252358 w 6303242"/>
                <a:gd name="connsiteY7097" fmla="*/ 2091500 h 6303163"/>
                <a:gd name="connsiteX7098" fmla="*/ 220294 w 6303242"/>
                <a:gd name="connsiteY7098" fmla="*/ 2101294 h 6303163"/>
                <a:gd name="connsiteX7099" fmla="*/ 240114 w 6303242"/>
                <a:gd name="connsiteY7099" fmla="*/ 2105296 h 6303163"/>
                <a:gd name="connsiteX7100" fmla="*/ 284137 w 6303242"/>
                <a:gd name="connsiteY7100" fmla="*/ 2171710 h 6303163"/>
                <a:gd name="connsiteX7101" fmla="*/ 212058 w 6303242"/>
                <a:gd name="connsiteY7101" fmla="*/ 2243788 h 6303163"/>
                <a:gd name="connsiteX7102" fmla="*/ 145643 w 6303242"/>
                <a:gd name="connsiteY7102" fmla="*/ 2199768 h 6303163"/>
                <a:gd name="connsiteX7103" fmla="*/ 142068 w 6303242"/>
                <a:gd name="connsiteY7103" fmla="*/ 2182057 h 6303163"/>
                <a:gd name="connsiteX7104" fmla="*/ 138494 w 6303242"/>
                <a:gd name="connsiteY7104" fmla="*/ 2199768 h 6303163"/>
                <a:gd name="connsiteX7105" fmla="*/ 112379 w 6303242"/>
                <a:gd name="connsiteY7105" fmla="*/ 2231480 h 6303163"/>
                <a:gd name="connsiteX7106" fmla="*/ 80318 w 6303242"/>
                <a:gd name="connsiteY7106" fmla="*/ 2241270 h 6303163"/>
                <a:gd name="connsiteX7107" fmla="*/ 100135 w 6303242"/>
                <a:gd name="connsiteY7107" fmla="*/ 2245272 h 6303163"/>
                <a:gd name="connsiteX7108" fmla="*/ 144158 w 6303242"/>
                <a:gd name="connsiteY7108" fmla="*/ 2311689 h 6303163"/>
                <a:gd name="connsiteX7109" fmla="*/ 72079 w 6303242"/>
                <a:gd name="connsiteY7109" fmla="*/ 2383772 h 6303163"/>
                <a:gd name="connsiteX7110" fmla="*/ 0 w 6303242"/>
                <a:gd name="connsiteY7110" fmla="*/ 2311689 h 6303163"/>
                <a:gd name="connsiteX7111" fmla="*/ 44023 w 6303242"/>
                <a:gd name="connsiteY7111" fmla="*/ 2245272 h 6303163"/>
                <a:gd name="connsiteX7112" fmla="*/ 61727 w 6303242"/>
                <a:gd name="connsiteY7112" fmla="*/ 2241695 h 6303163"/>
                <a:gd name="connsiteX7113" fmla="*/ 44023 w 6303242"/>
                <a:gd name="connsiteY7113" fmla="*/ 2238124 h 6303163"/>
                <a:gd name="connsiteX7114" fmla="*/ 0 w 6303242"/>
                <a:gd name="connsiteY7114" fmla="*/ 2171710 h 6303163"/>
                <a:gd name="connsiteX7115" fmla="*/ 72079 w 6303242"/>
                <a:gd name="connsiteY7115" fmla="*/ 2099634 h 6303163"/>
                <a:gd name="connsiteX7116" fmla="*/ 138494 w 6303242"/>
                <a:gd name="connsiteY7116" fmla="*/ 2143662 h 6303163"/>
                <a:gd name="connsiteX7117" fmla="*/ 142068 w 6303242"/>
                <a:gd name="connsiteY7117" fmla="*/ 2161363 h 6303163"/>
                <a:gd name="connsiteX7118" fmla="*/ 145643 w 6303242"/>
                <a:gd name="connsiteY7118" fmla="*/ 2143662 h 6303163"/>
                <a:gd name="connsiteX7119" fmla="*/ 184002 w 6303242"/>
                <a:gd name="connsiteY7119" fmla="*/ 2105296 h 6303163"/>
                <a:gd name="connsiteX7120" fmla="*/ 201709 w 6303242"/>
                <a:gd name="connsiteY7120" fmla="*/ 2101722 h 6303163"/>
                <a:gd name="connsiteX7121" fmla="*/ 184002 w 6303242"/>
                <a:gd name="connsiteY7121" fmla="*/ 2098148 h 6303163"/>
                <a:gd name="connsiteX7122" fmla="*/ 139979 w 6303242"/>
                <a:gd name="connsiteY7122" fmla="*/ 2031742 h 6303163"/>
                <a:gd name="connsiteX7123" fmla="*/ 212058 w 6303242"/>
                <a:gd name="connsiteY7123" fmla="*/ 1959652 h 6303163"/>
                <a:gd name="connsiteX7124" fmla="*/ 278472 w 6303242"/>
                <a:gd name="connsiteY7124" fmla="*/ 2003686 h 6303163"/>
                <a:gd name="connsiteX7125" fmla="*/ 282047 w 6303242"/>
                <a:gd name="connsiteY7125" fmla="*/ 2021391 h 6303163"/>
                <a:gd name="connsiteX7126" fmla="*/ 285622 w 6303242"/>
                <a:gd name="connsiteY7126" fmla="*/ 2003686 h 6303163"/>
                <a:gd name="connsiteX7127" fmla="*/ 352037 w 6303242"/>
                <a:gd name="connsiteY7127" fmla="*/ 1959652 h 6303163"/>
                <a:gd name="connsiteX7128" fmla="*/ 418452 w 6303242"/>
                <a:gd name="connsiteY7128" fmla="*/ 2003686 h 6303163"/>
                <a:gd name="connsiteX7129" fmla="*/ 422026 w 6303242"/>
                <a:gd name="connsiteY7129" fmla="*/ 2021391 h 6303163"/>
                <a:gd name="connsiteX7130" fmla="*/ 425601 w 6303242"/>
                <a:gd name="connsiteY7130" fmla="*/ 2003686 h 6303163"/>
                <a:gd name="connsiteX7131" fmla="*/ 463960 w 6303242"/>
                <a:gd name="connsiteY7131" fmla="*/ 1965314 h 6303163"/>
                <a:gd name="connsiteX7132" fmla="*/ 481665 w 6303242"/>
                <a:gd name="connsiteY7132" fmla="*/ 1961741 h 6303163"/>
                <a:gd name="connsiteX7133" fmla="*/ 463960 w 6303242"/>
                <a:gd name="connsiteY7133" fmla="*/ 1958169 h 6303163"/>
                <a:gd name="connsiteX7134" fmla="*/ 419937 w 6303242"/>
                <a:gd name="connsiteY7134" fmla="*/ 1891757 h 6303163"/>
                <a:gd name="connsiteX7135" fmla="*/ 463960 w 6303242"/>
                <a:gd name="connsiteY7135" fmla="*/ 1825328 h 6303163"/>
                <a:gd name="connsiteX7136" fmla="*/ 481665 w 6303242"/>
                <a:gd name="connsiteY7136" fmla="*/ 1821752 h 6303163"/>
                <a:gd name="connsiteX7137" fmla="*/ 463960 w 6303242"/>
                <a:gd name="connsiteY7137" fmla="*/ 1818177 h 6303163"/>
                <a:gd name="connsiteX7138" fmla="*/ 419937 w 6303242"/>
                <a:gd name="connsiteY7138" fmla="*/ 1751768 h 6303163"/>
                <a:gd name="connsiteX7139" fmla="*/ 463960 w 6303242"/>
                <a:gd name="connsiteY7139" fmla="*/ 1685372 h 6303163"/>
                <a:gd name="connsiteX7140" fmla="*/ 481663 w 6303242"/>
                <a:gd name="connsiteY7140" fmla="*/ 1681798 h 6303163"/>
                <a:gd name="connsiteX7141" fmla="*/ 463960 w 6303242"/>
                <a:gd name="connsiteY7141" fmla="*/ 1678227 h 6303163"/>
                <a:gd name="connsiteX7142" fmla="*/ 419937 w 6303242"/>
                <a:gd name="connsiteY7142" fmla="*/ 1611824 h 6303163"/>
                <a:gd name="connsiteX7143" fmla="*/ 463960 w 6303242"/>
                <a:gd name="connsiteY7143" fmla="*/ 1545413 h 6303163"/>
                <a:gd name="connsiteX7144" fmla="*/ 481662 w 6303242"/>
                <a:gd name="connsiteY7144" fmla="*/ 1541839 h 6303163"/>
                <a:gd name="connsiteX7145" fmla="*/ 463960 w 6303242"/>
                <a:gd name="connsiteY7145" fmla="*/ 1538262 h 6303163"/>
                <a:gd name="connsiteX7146" fmla="*/ 419937 w 6303242"/>
                <a:gd name="connsiteY7146" fmla="*/ 1471855 h 6303163"/>
                <a:gd name="connsiteX7147" fmla="*/ 492016 w 6303242"/>
                <a:gd name="connsiteY7147" fmla="*/ 1399777 h 6303163"/>
                <a:gd name="connsiteX7148" fmla="*/ 564095 w 6303242"/>
                <a:gd name="connsiteY7148" fmla="*/ 1471855 h 6303163"/>
                <a:gd name="connsiteX7149" fmla="*/ 520072 w 6303242"/>
                <a:gd name="connsiteY7149" fmla="*/ 1538262 h 6303163"/>
                <a:gd name="connsiteX7150" fmla="*/ 502370 w 6303242"/>
                <a:gd name="connsiteY7150" fmla="*/ 1541839 h 6303163"/>
                <a:gd name="connsiteX7151" fmla="*/ 520072 w 6303242"/>
                <a:gd name="connsiteY7151" fmla="*/ 1545413 h 6303163"/>
                <a:gd name="connsiteX7152" fmla="*/ 551785 w 6303242"/>
                <a:gd name="connsiteY7152" fmla="*/ 1571522 h 6303163"/>
                <a:gd name="connsiteX7153" fmla="*/ 561579 w 6303242"/>
                <a:gd name="connsiteY7153" fmla="*/ 1603594 h 6303163"/>
                <a:gd name="connsiteX7154" fmla="*/ 565581 w 6303242"/>
                <a:gd name="connsiteY7154" fmla="*/ 1583769 h 6303163"/>
                <a:gd name="connsiteX7155" fmla="*/ 631996 w 6303242"/>
                <a:gd name="connsiteY7155" fmla="*/ 1539749 h 6303163"/>
                <a:gd name="connsiteX7156" fmla="*/ 698410 w 6303242"/>
                <a:gd name="connsiteY7156" fmla="*/ 1583769 h 6303163"/>
                <a:gd name="connsiteX7157" fmla="*/ 701985 w 6303242"/>
                <a:gd name="connsiteY7157" fmla="*/ 1601478 h 6303163"/>
                <a:gd name="connsiteX7158" fmla="*/ 705560 w 6303242"/>
                <a:gd name="connsiteY7158" fmla="*/ 1583769 h 6303163"/>
                <a:gd name="connsiteX7159" fmla="*/ 771975 w 6303242"/>
                <a:gd name="connsiteY7159" fmla="*/ 1539749 h 6303163"/>
                <a:gd name="connsiteX7160" fmla="*/ 844054 w 6303242"/>
                <a:gd name="connsiteY7160" fmla="*/ 1611824 h 6303163"/>
                <a:gd name="connsiteX7161" fmla="*/ 800031 w 6303242"/>
                <a:gd name="connsiteY7161" fmla="*/ 1678227 h 6303163"/>
                <a:gd name="connsiteX7162" fmla="*/ 782327 w 6303242"/>
                <a:gd name="connsiteY7162" fmla="*/ 1681798 h 6303163"/>
                <a:gd name="connsiteX7163" fmla="*/ 800031 w 6303242"/>
                <a:gd name="connsiteY7163" fmla="*/ 1685372 h 6303163"/>
                <a:gd name="connsiteX7164" fmla="*/ 831744 w 6303242"/>
                <a:gd name="connsiteY7164" fmla="*/ 1711482 h 6303163"/>
                <a:gd name="connsiteX7165" fmla="*/ 841538 w 6303242"/>
                <a:gd name="connsiteY7165" fmla="*/ 1743537 h 6303163"/>
                <a:gd name="connsiteX7166" fmla="*/ 845539 w 6303242"/>
                <a:gd name="connsiteY7166" fmla="*/ 1723726 h 6303163"/>
                <a:gd name="connsiteX7167" fmla="*/ 911954 w 6303242"/>
                <a:gd name="connsiteY7167" fmla="*/ 1679708 h 6303163"/>
                <a:gd name="connsiteX7168" fmla="*/ 978368 w 6303242"/>
                <a:gd name="connsiteY7168" fmla="*/ 1723726 h 6303163"/>
                <a:gd name="connsiteX7169" fmla="*/ 981943 w 6303242"/>
                <a:gd name="connsiteY7169" fmla="*/ 1741425 h 6303163"/>
                <a:gd name="connsiteX7170" fmla="*/ 985518 w 6303242"/>
                <a:gd name="connsiteY7170" fmla="*/ 1723726 h 6303163"/>
                <a:gd name="connsiteX7171" fmla="*/ 1023876 w 6303242"/>
                <a:gd name="connsiteY7171" fmla="*/ 1685372 h 6303163"/>
                <a:gd name="connsiteX7172" fmla="*/ 1041580 w 6303242"/>
                <a:gd name="connsiteY7172" fmla="*/ 1681798 h 6303163"/>
                <a:gd name="connsiteX7173" fmla="*/ 1023876 w 6303242"/>
                <a:gd name="connsiteY7173" fmla="*/ 1678227 h 6303163"/>
                <a:gd name="connsiteX7174" fmla="*/ 979854 w 6303242"/>
                <a:gd name="connsiteY7174" fmla="*/ 1611824 h 6303163"/>
                <a:gd name="connsiteX7175" fmla="*/ 1023876 w 6303242"/>
                <a:gd name="connsiteY7175" fmla="*/ 1545413 h 6303163"/>
                <a:gd name="connsiteX7176" fmla="*/ 1043694 w 6303242"/>
                <a:gd name="connsiteY7176" fmla="*/ 1541407 h 6303163"/>
                <a:gd name="connsiteX7177" fmla="*/ 1011633 w 6303242"/>
                <a:gd name="connsiteY7177" fmla="*/ 1531623 h 6303163"/>
                <a:gd name="connsiteX7178" fmla="*/ 985518 w 6303242"/>
                <a:gd name="connsiteY7178" fmla="*/ 1499913 h 6303163"/>
                <a:gd name="connsiteX7179" fmla="*/ 981943 w 6303242"/>
                <a:gd name="connsiteY7179" fmla="*/ 1482205 h 6303163"/>
                <a:gd name="connsiteX7180" fmla="*/ 978368 w 6303242"/>
                <a:gd name="connsiteY7180" fmla="*/ 1499913 h 6303163"/>
                <a:gd name="connsiteX7181" fmla="*/ 911954 w 6303242"/>
                <a:gd name="connsiteY7181" fmla="*/ 1543931 h 6303163"/>
                <a:gd name="connsiteX7182" fmla="*/ 839875 w 6303242"/>
                <a:gd name="connsiteY7182" fmla="*/ 1471854 h 6303163"/>
                <a:gd name="connsiteX7183" fmla="*/ 911954 w 6303242"/>
                <a:gd name="connsiteY7183" fmla="*/ 1399777 h 6303163"/>
                <a:gd name="connsiteX7184" fmla="*/ 978368 w 6303242"/>
                <a:gd name="connsiteY7184" fmla="*/ 1443799 h 6303163"/>
                <a:gd name="connsiteX7185" fmla="*/ 981943 w 6303242"/>
                <a:gd name="connsiteY7185" fmla="*/ 1461507 h 6303163"/>
                <a:gd name="connsiteX7186" fmla="*/ 985518 w 6303242"/>
                <a:gd name="connsiteY7186" fmla="*/ 1443799 h 6303163"/>
                <a:gd name="connsiteX7187" fmla="*/ 1023876 w 6303242"/>
                <a:gd name="connsiteY7187" fmla="*/ 1405441 h 6303163"/>
                <a:gd name="connsiteX7188" fmla="*/ 1041578 w 6303242"/>
                <a:gd name="connsiteY7188" fmla="*/ 1401868 h 6303163"/>
                <a:gd name="connsiteX7189" fmla="*/ 1023876 w 6303242"/>
                <a:gd name="connsiteY7189" fmla="*/ 1398294 h 6303163"/>
                <a:gd name="connsiteX7190" fmla="*/ 979854 w 6303242"/>
                <a:gd name="connsiteY7190" fmla="*/ 1331891 h 6303163"/>
                <a:gd name="connsiteX7191" fmla="*/ 1051933 w 6303242"/>
                <a:gd name="connsiteY7191" fmla="*/ 1259824 h 6303163"/>
                <a:gd name="connsiteX7192" fmla="*/ 1118347 w 6303242"/>
                <a:gd name="connsiteY7192" fmla="*/ 1303839 h 6303163"/>
                <a:gd name="connsiteX7193" fmla="*/ 1121922 w 6303242"/>
                <a:gd name="connsiteY7193" fmla="*/ 1321543 h 6303163"/>
                <a:gd name="connsiteX7194" fmla="*/ 1125497 w 6303242"/>
                <a:gd name="connsiteY7194" fmla="*/ 1303839 h 6303163"/>
                <a:gd name="connsiteX7195" fmla="*/ 1163855 w 6303242"/>
                <a:gd name="connsiteY7195" fmla="*/ 1265487 h 6303163"/>
                <a:gd name="connsiteX7196" fmla="*/ 1181558 w 6303242"/>
                <a:gd name="connsiteY7196" fmla="*/ 1261914 h 6303163"/>
                <a:gd name="connsiteX7197" fmla="*/ 1163855 w 6303242"/>
                <a:gd name="connsiteY7197" fmla="*/ 1258340 h 6303163"/>
                <a:gd name="connsiteX7198" fmla="*/ 1119833 w 6303242"/>
                <a:gd name="connsiteY7198" fmla="*/ 1191924 h 6303163"/>
                <a:gd name="connsiteX7199" fmla="*/ 1163855 w 6303242"/>
                <a:gd name="connsiteY7199" fmla="*/ 1125502 h 6303163"/>
                <a:gd name="connsiteX7200" fmla="*/ 1181556 w 6303242"/>
                <a:gd name="connsiteY7200" fmla="*/ 1121930 h 6303163"/>
                <a:gd name="connsiteX7201" fmla="*/ 1163855 w 6303242"/>
                <a:gd name="connsiteY7201" fmla="*/ 1118358 h 6303163"/>
                <a:gd name="connsiteX7202" fmla="*/ 1119833 w 6303242"/>
                <a:gd name="connsiteY7202" fmla="*/ 1051939 h 6303163"/>
                <a:gd name="connsiteX7203" fmla="*/ 1163855 w 6303242"/>
                <a:gd name="connsiteY7203" fmla="*/ 985524 h 6303163"/>
                <a:gd name="connsiteX7204" fmla="*/ 1181558 w 6303242"/>
                <a:gd name="connsiteY7204" fmla="*/ 981950 h 6303163"/>
                <a:gd name="connsiteX7205" fmla="*/ 1163855 w 6303242"/>
                <a:gd name="connsiteY7205" fmla="*/ 978376 h 6303163"/>
                <a:gd name="connsiteX7206" fmla="*/ 1119833 w 6303242"/>
                <a:gd name="connsiteY7206" fmla="*/ 911963 h 6303163"/>
                <a:gd name="connsiteX7207" fmla="*/ 1163855 w 6303242"/>
                <a:gd name="connsiteY7207" fmla="*/ 845550 h 6303163"/>
                <a:gd name="connsiteX7208" fmla="*/ 1181559 w 6303242"/>
                <a:gd name="connsiteY7208" fmla="*/ 841977 h 6303163"/>
                <a:gd name="connsiteX7209" fmla="*/ 1163855 w 6303242"/>
                <a:gd name="connsiteY7209" fmla="*/ 838403 h 6303163"/>
                <a:gd name="connsiteX7210" fmla="*/ 1119833 w 6303242"/>
                <a:gd name="connsiteY7210" fmla="*/ 771984 h 6303163"/>
                <a:gd name="connsiteX7211" fmla="*/ 1191912 w 6303242"/>
                <a:gd name="connsiteY7211" fmla="*/ 699913 h 6303163"/>
                <a:gd name="connsiteX7212" fmla="*/ 1258326 w 6303242"/>
                <a:gd name="connsiteY7212" fmla="*/ 743933 h 6303163"/>
                <a:gd name="connsiteX7213" fmla="*/ 1261902 w 6303242"/>
                <a:gd name="connsiteY7213" fmla="*/ 761636 h 6303163"/>
                <a:gd name="connsiteX7214" fmla="*/ 1265477 w 6303242"/>
                <a:gd name="connsiteY7214" fmla="*/ 743933 h 6303163"/>
                <a:gd name="connsiteX7215" fmla="*/ 1303836 w 6303242"/>
                <a:gd name="connsiteY7215" fmla="*/ 705576 h 6303163"/>
                <a:gd name="connsiteX7216" fmla="*/ 1321536 w 6303242"/>
                <a:gd name="connsiteY7216" fmla="*/ 702002 h 6303163"/>
                <a:gd name="connsiteX7217" fmla="*/ 1303836 w 6303242"/>
                <a:gd name="connsiteY7217" fmla="*/ 698429 h 6303163"/>
                <a:gd name="connsiteX7218" fmla="*/ 1259813 w 6303242"/>
                <a:gd name="connsiteY7218" fmla="*/ 632017 h 6303163"/>
                <a:gd name="connsiteX7219" fmla="*/ 1303836 w 6303242"/>
                <a:gd name="connsiteY7219" fmla="*/ 565611 h 6303163"/>
                <a:gd name="connsiteX7220" fmla="*/ 1321540 w 6303242"/>
                <a:gd name="connsiteY7220" fmla="*/ 562036 h 6303163"/>
                <a:gd name="connsiteX7221" fmla="*/ 1303836 w 6303242"/>
                <a:gd name="connsiteY7221" fmla="*/ 558461 h 6303163"/>
                <a:gd name="connsiteX7222" fmla="*/ 1259813 w 6303242"/>
                <a:gd name="connsiteY7222" fmla="*/ 492040 h 6303163"/>
                <a:gd name="connsiteX7223" fmla="*/ 1303836 w 6303242"/>
                <a:gd name="connsiteY7223" fmla="*/ 425598 h 6303163"/>
                <a:gd name="connsiteX7224" fmla="*/ 1323653 w 6303242"/>
                <a:gd name="connsiteY7224" fmla="*/ 421595 h 6303163"/>
                <a:gd name="connsiteX7225" fmla="*/ 1291592 w 6303242"/>
                <a:gd name="connsiteY7225" fmla="*/ 411801 h 6303163"/>
                <a:gd name="connsiteX7226" fmla="*/ 1265477 w 6303242"/>
                <a:gd name="connsiteY7226" fmla="*/ 380088 h 6303163"/>
                <a:gd name="connsiteX7227" fmla="*/ 1261902 w 6303242"/>
                <a:gd name="connsiteY7227" fmla="*/ 362380 h 6303163"/>
                <a:gd name="connsiteX7228" fmla="*/ 1258326 w 6303242"/>
                <a:gd name="connsiteY7228" fmla="*/ 380088 h 6303163"/>
                <a:gd name="connsiteX7229" fmla="*/ 1191912 w 6303242"/>
                <a:gd name="connsiteY7229" fmla="*/ 424112 h 6303163"/>
                <a:gd name="connsiteX7230" fmla="*/ 1119833 w 6303242"/>
                <a:gd name="connsiteY7230" fmla="*/ 352034 h 6303163"/>
                <a:gd name="connsiteX7231" fmla="*/ 1163855 w 6303242"/>
                <a:gd name="connsiteY7231" fmla="*/ 285619 h 6303163"/>
                <a:gd name="connsiteX7232" fmla="*/ 1181559 w 6303242"/>
                <a:gd name="connsiteY7232" fmla="*/ 282045 h 6303163"/>
                <a:gd name="connsiteX7233" fmla="*/ 1163855 w 6303242"/>
                <a:gd name="connsiteY7233" fmla="*/ 278470 h 6303163"/>
                <a:gd name="connsiteX7234" fmla="*/ 1119833 w 6303242"/>
                <a:gd name="connsiteY7234" fmla="*/ 212055 h 6303163"/>
                <a:gd name="connsiteX7235" fmla="*/ 1163855 w 6303242"/>
                <a:gd name="connsiteY7235" fmla="*/ 145641 h 6303163"/>
                <a:gd name="connsiteX7236" fmla="*/ 1181558 w 6303242"/>
                <a:gd name="connsiteY7236" fmla="*/ 142067 h 6303163"/>
                <a:gd name="connsiteX7237" fmla="*/ 1163855 w 6303242"/>
                <a:gd name="connsiteY7237" fmla="*/ 138493 h 6303163"/>
                <a:gd name="connsiteX7238" fmla="*/ 1119833 w 6303242"/>
                <a:gd name="connsiteY7238" fmla="*/ 72079 h 6303163"/>
                <a:gd name="connsiteX7239" fmla="*/ 1191912 w 6303242"/>
                <a:gd name="connsiteY7239" fmla="*/ 1 h 6303163"/>
                <a:gd name="connsiteX7240" fmla="*/ 1258326 w 6303242"/>
                <a:gd name="connsiteY7240" fmla="*/ 44023 h 6303163"/>
                <a:gd name="connsiteX7241" fmla="*/ 1261902 w 6303242"/>
                <a:gd name="connsiteY7241" fmla="*/ 61732 h 6303163"/>
                <a:gd name="connsiteX7242" fmla="*/ 1265477 w 6303242"/>
                <a:gd name="connsiteY7242" fmla="*/ 44023 h 6303163"/>
                <a:gd name="connsiteX7243" fmla="*/ 1331892 w 6303242"/>
                <a:gd name="connsiteY7243" fmla="*/ 1 h 6303163"/>
                <a:gd name="connsiteX7244" fmla="*/ 1398306 w 6303242"/>
                <a:gd name="connsiteY7244" fmla="*/ 44023 h 6303163"/>
                <a:gd name="connsiteX7245" fmla="*/ 1401881 w 6303242"/>
                <a:gd name="connsiteY7245" fmla="*/ 61730 h 6303163"/>
                <a:gd name="connsiteX7246" fmla="*/ 1405456 w 6303242"/>
                <a:gd name="connsiteY7246" fmla="*/ 44023 h 6303163"/>
                <a:gd name="connsiteX7247" fmla="*/ 1471871 w 6303242"/>
                <a:gd name="connsiteY7247" fmla="*/ 1 h 6303163"/>
                <a:gd name="connsiteX7248" fmla="*/ 1538285 w 6303242"/>
                <a:gd name="connsiteY7248" fmla="*/ 44023 h 6303163"/>
                <a:gd name="connsiteX7249" fmla="*/ 1541860 w 6303242"/>
                <a:gd name="connsiteY7249" fmla="*/ 61730 h 6303163"/>
                <a:gd name="connsiteX7250" fmla="*/ 1545435 w 6303242"/>
                <a:gd name="connsiteY7250" fmla="*/ 44023 h 6303163"/>
                <a:gd name="connsiteX7251" fmla="*/ 1611850 w 6303242"/>
                <a:gd name="connsiteY7251" fmla="*/ 1 h 6303163"/>
                <a:gd name="connsiteX7252" fmla="*/ 1891808 w 6303242"/>
                <a:gd name="connsiteY7252" fmla="*/ 1 h 6303163"/>
                <a:gd name="connsiteX7253" fmla="*/ 1963887 w 6303242"/>
                <a:gd name="connsiteY7253" fmla="*/ 72079 h 6303163"/>
                <a:gd name="connsiteX7254" fmla="*/ 1891808 w 6303242"/>
                <a:gd name="connsiteY7254" fmla="*/ 144157 h 6303163"/>
                <a:gd name="connsiteX7255" fmla="*/ 1819729 w 6303242"/>
                <a:gd name="connsiteY7255" fmla="*/ 72079 h 6303163"/>
                <a:gd name="connsiteX7256" fmla="*/ 1891808 w 6303242"/>
                <a:gd name="connsiteY7256" fmla="*/ 1 h 6303163"/>
                <a:gd name="connsiteX7257" fmla="*/ 2871663 w 6303242"/>
                <a:gd name="connsiteY7257" fmla="*/ 0 h 6303163"/>
                <a:gd name="connsiteX7258" fmla="*/ 2943742 w 6303242"/>
                <a:gd name="connsiteY7258" fmla="*/ 72078 h 6303163"/>
                <a:gd name="connsiteX7259" fmla="*/ 2871663 w 6303242"/>
                <a:gd name="connsiteY7259" fmla="*/ 144157 h 6303163"/>
                <a:gd name="connsiteX7260" fmla="*/ 2805248 w 6303242"/>
                <a:gd name="connsiteY7260" fmla="*/ 100134 h 6303163"/>
                <a:gd name="connsiteX7261" fmla="*/ 2801673 w 6303242"/>
                <a:gd name="connsiteY7261" fmla="*/ 82425 h 6303163"/>
                <a:gd name="connsiteX7262" fmla="*/ 2798097 w 6303242"/>
                <a:gd name="connsiteY7262" fmla="*/ 100135 h 6303163"/>
                <a:gd name="connsiteX7263" fmla="*/ 2771983 w 6303242"/>
                <a:gd name="connsiteY7263" fmla="*/ 131847 h 6303163"/>
                <a:gd name="connsiteX7264" fmla="*/ 2739922 w 6303242"/>
                <a:gd name="connsiteY7264" fmla="*/ 141640 h 6303163"/>
                <a:gd name="connsiteX7265" fmla="*/ 2759739 w 6303242"/>
                <a:gd name="connsiteY7265" fmla="*/ 145641 h 6303163"/>
                <a:gd name="connsiteX7266" fmla="*/ 2803762 w 6303242"/>
                <a:gd name="connsiteY7266" fmla="*/ 212055 h 6303163"/>
                <a:gd name="connsiteX7267" fmla="*/ 2731683 w 6303242"/>
                <a:gd name="connsiteY7267" fmla="*/ 284135 h 6303163"/>
                <a:gd name="connsiteX7268" fmla="*/ 2665268 w 6303242"/>
                <a:gd name="connsiteY7268" fmla="*/ 240111 h 6303163"/>
                <a:gd name="connsiteX7269" fmla="*/ 2661693 w 6303242"/>
                <a:gd name="connsiteY7269" fmla="*/ 222404 h 6303163"/>
                <a:gd name="connsiteX7270" fmla="*/ 2658118 w 6303242"/>
                <a:gd name="connsiteY7270" fmla="*/ 240111 h 6303163"/>
                <a:gd name="connsiteX7271" fmla="*/ 2591704 w 6303242"/>
                <a:gd name="connsiteY7271" fmla="*/ 284135 h 6303163"/>
                <a:gd name="connsiteX7272" fmla="*/ 2519625 w 6303242"/>
                <a:gd name="connsiteY7272" fmla="*/ 212055 h 6303163"/>
                <a:gd name="connsiteX7273" fmla="*/ 2563647 w 6303242"/>
                <a:gd name="connsiteY7273" fmla="*/ 145641 h 6303163"/>
                <a:gd name="connsiteX7274" fmla="*/ 2583465 w 6303242"/>
                <a:gd name="connsiteY7274" fmla="*/ 141640 h 6303163"/>
                <a:gd name="connsiteX7275" fmla="*/ 2551404 w 6303242"/>
                <a:gd name="connsiteY7275" fmla="*/ 131847 h 6303163"/>
                <a:gd name="connsiteX7276" fmla="*/ 2525289 w 6303242"/>
                <a:gd name="connsiteY7276" fmla="*/ 100135 h 6303163"/>
                <a:gd name="connsiteX7277" fmla="*/ 2521714 w 6303242"/>
                <a:gd name="connsiteY7277" fmla="*/ 82428 h 6303163"/>
                <a:gd name="connsiteX7278" fmla="*/ 2518139 w 6303242"/>
                <a:gd name="connsiteY7278" fmla="*/ 100135 h 6303163"/>
                <a:gd name="connsiteX7279" fmla="*/ 2451725 w 6303242"/>
                <a:gd name="connsiteY7279" fmla="*/ 144157 h 6303163"/>
                <a:gd name="connsiteX7280" fmla="*/ 2385310 w 6303242"/>
                <a:gd name="connsiteY7280" fmla="*/ 100135 h 6303163"/>
                <a:gd name="connsiteX7281" fmla="*/ 2381735 w 6303242"/>
                <a:gd name="connsiteY7281" fmla="*/ 82428 h 6303163"/>
                <a:gd name="connsiteX7282" fmla="*/ 2378160 w 6303242"/>
                <a:gd name="connsiteY7282" fmla="*/ 100135 h 6303163"/>
                <a:gd name="connsiteX7283" fmla="*/ 2311746 w 6303242"/>
                <a:gd name="connsiteY7283" fmla="*/ 144157 h 6303163"/>
                <a:gd name="connsiteX7284" fmla="*/ 2245331 w 6303242"/>
                <a:gd name="connsiteY7284" fmla="*/ 100135 h 6303163"/>
                <a:gd name="connsiteX7285" fmla="*/ 2241756 w 6303242"/>
                <a:gd name="connsiteY7285" fmla="*/ 82428 h 6303163"/>
                <a:gd name="connsiteX7286" fmla="*/ 2238182 w 6303242"/>
                <a:gd name="connsiteY7286" fmla="*/ 100135 h 6303163"/>
                <a:gd name="connsiteX7287" fmla="*/ 2171767 w 6303242"/>
                <a:gd name="connsiteY7287" fmla="*/ 144157 h 6303163"/>
                <a:gd name="connsiteX7288" fmla="*/ 2099688 w 6303242"/>
                <a:gd name="connsiteY7288" fmla="*/ 72079 h 6303163"/>
                <a:gd name="connsiteX7289" fmla="*/ 2171767 w 6303242"/>
                <a:gd name="connsiteY7289" fmla="*/ 1 h 6303163"/>
                <a:gd name="connsiteX7290" fmla="*/ 2238182 w 6303242"/>
                <a:gd name="connsiteY7290" fmla="*/ 44023 h 6303163"/>
                <a:gd name="connsiteX7291" fmla="*/ 2241756 w 6303242"/>
                <a:gd name="connsiteY7291" fmla="*/ 61729 h 6303163"/>
                <a:gd name="connsiteX7292" fmla="*/ 2245331 w 6303242"/>
                <a:gd name="connsiteY7292" fmla="*/ 44023 h 6303163"/>
                <a:gd name="connsiteX7293" fmla="*/ 2311746 w 6303242"/>
                <a:gd name="connsiteY7293" fmla="*/ 1 h 6303163"/>
                <a:gd name="connsiteX7294" fmla="*/ 2378160 w 6303242"/>
                <a:gd name="connsiteY7294" fmla="*/ 44023 h 6303163"/>
                <a:gd name="connsiteX7295" fmla="*/ 2381735 w 6303242"/>
                <a:gd name="connsiteY7295" fmla="*/ 61729 h 6303163"/>
                <a:gd name="connsiteX7296" fmla="*/ 2385310 w 6303242"/>
                <a:gd name="connsiteY7296" fmla="*/ 44023 h 6303163"/>
                <a:gd name="connsiteX7297" fmla="*/ 2451725 w 6303242"/>
                <a:gd name="connsiteY7297" fmla="*/ 1 h 6303163"/>
                <a:gd name="connsiteX7298" fmla="*/ 2518139 w 6303242"/>
                <a:gd name="connsiteY7298" fmla="*/ 44023 h 6303163"/>
                <a:gd name="connsiteX7299" fmla="*/ 2521714 w 6303242"/>
                <a:gd name="connsiteY7299" fmla="*/ 61729 h 6303163"/>
                <a:gd name="connsiteX7300" fmla="*/ 2525289 w 6303242"/>
                <a:gd name="connsiteY7300" fmla="*/ 44023 h 6303163"/>
                <a:gd name="connsiteX7301" fmla="*/ 2591704 w 6303242"/>
                <a:gd name="connsiteY7301" fmla="*/ 1 h 6303163"/>
                <a:gd name="connsiteX7302" fmla="*/ 2658118 w 6303242"/>
                <a:gd name="connsiteY7302" fmla="*/ 44023 h 6303163"/>
                <a:gd name="connsiteX7303" fmla="*/ 2661693 w 6303242"/>
                <a:gd name="connsiteY7303" fmla="*/ 61729 h 6303163"/>
                <a:gd name="connsiteX7304" fmla="*/ 2665268 w 6303242"/>
                <a:gd name="connsiteY7304" fmla="*/ 44023 h 6303163"/>
                <a:gd name="connsiteX7305" fmla="*/ 2731683 w 6303242"/>
                <a:gd name="connsiteY7305" fmla="*/ 0 h 6303163"/>
                <a:gd name="connsiteX7306" fmla="*/ 2798097 w 6303242"/>
                <a:gd name="connsiteY7306" fmla="*/ 44023 h 6303163"/>
                <a:gd name="connsiteX7307" fmla="*/ 2801673 w 6303242"/>
                <a:gd name="connsiteY7307" fmla="*/ 61732 h 6303163"/>
                <a:gd name="connsiteX7308" fmla="*/ 2805248 w 6303242"/>
                <a:gd name="connsiteY7308" fmla="*/ 44022 h 6303163"/>
                <a:gd name="connsiteX7309" fmla="*/ 2871663 w 6303242"/>
                <a:gd name="connsiteY7309" fmla="*/ 0 h 6303163"/>
                <a:gd name="connsiteX7310" fmla="*/ 3151621 w 6303242"/>
                <a:gd name="connsiteY7310" fmla="*/ 0 h 6303163"/>
                <a:gd name="connsiteX7311" fmla="*/ 3223700 w 6303242"/>
                <a:gd name="connsiteY7311" fmla="*/ 72078 h 6303163"/>
                <a:gd name="connsiteX7312" fmla="*/ 3179677 w 6303242"/>
                <a:gd name="connsiteY7312" fmla="*/ 138492 h 6303163"/>
                <a:gd name="connsiteX7313" fmla="*/ 3161973 w 6303242"/>
                <a:gd name="connsiteY7313" fmla="*/ 142066 h 6303163"/>
                <a:gd name="connsiteX7314" fmla="*/ 3179677 w 6303242"/>
                <a:gd name="connsiteY7314" fmla="*/ 145641 h 6303163"/>
                <a:gd name="connsiteX7315" fmla="*/ 3223700 w 6303242"/>
                <a:gd name="connsiteY7315" fmla="*/ 212055 h 6303163"/>
                <a:gd name="connsiteX7316" fmla="*/ 3151621 w 6303242"/>
                <a:gd name="connsiteY7316" fmla="*/ 284134 h 6303163"/>
                <a:gd name="connsiteX7317" fmla="*/ 3085206 w 6303242"/>
                <a:gd name="connsiteY7317" fmla="*/ 240111 h 6303163"/>
                <a:gd name="connsiteX7318" fmla="*/ 3081631 w 6303242"/>
                <a:gd name="connsiteY7318" fmla="*/ 222404 h 6303163"/>
                <a:gd name="connsiteX7319" fmla="*/ 3078056 w 6303242"/>
                <a:gd name="connsiteY7319" fmla="*/ 240111 h 6303163"/>
                <a:gd name="connsiteX7320" fmla="*/ 3011642 w 6303242"/>
                <a:gd name="connsiteY7320" fmla="*/ 284134 h 6303163"/>
                <a:gd name="connsiteX7321" fmla="*/ 2939563 w 6303242"/>
                <a:gd name="connsiteY7321" fmla="*/ 212055 h 6303163"/>
                <a:gd name="connsiteX7322" fmla="*/ 3011642 w 6303242"/>
                <a:gd name="connsiteY7322" fmla="*/ 139977 h 6303163"/>
                <a:gd name="connsiteX7323" fmla="*/ 3078056 w 6303242"/>
                <a:gd name="connsiteY7323" fmla="*/ 183999 h 6303163"/>
                <a:gd name="connsiteX7324" fmla="*/ 3081631 w 6303242"/>
                <a:gd name="connsiteY7324" fmla="*/ 201705 h 6303163"/>
                <a:gd name="connsiteX7325" fmla="*/ 3085206 w 6303242"/>
                <a:gd name="connsiteY7325" fmla="*/ 183999 h 6303163"/>
                <a:gd name="connsiteX7326" fmla="*/ 3123565 w 6303242"/>
                <a:gd name="connsiteY7326" fmla="*/ 145641 h 6303163"/>
                <a:gd name="connsiteX7327" fmla="*/ 3141269 w 6303242"/>
                <a:gd name="connsiteY7327" fmla="*/ 142066 h 6303163"/>
                <a:gd name="connsiteX7328" fmla="*/ 3123565 w 6303242"/>
                <a:gd name="connsiteY7328" fmla="*/ 138492 h 6303163"/>
                <a:gd name="connsiteX7329" fmla="*/ 3079542 w 6303242"/>
                <a:gd name="connsiteY7329" fmla="*/ 72078 h 6303163"/>
                <a:gd name="connsiteX7330" fmla="*/ 3151621 w 6303242"/>
                <a:gd name="connsiteY7330" fmla="*/ 0 h 6303163"/>
                <a:gd name="connsiteX7331" fmla="*/ 3711538 w 6303242"/>
                <a:gd name="connsiteY7331" fmla="*/ 0 h 6303163"/>
                <a:gd name="connsiteX7332" fmla="*/ 3783617 w 6303242"/>
                <a:gd name="connsiteY7332" fmla="*/ 72078 h 6303163"/>
                <a:gd name="connsiteX7333" fmla="*/ 3739594 w 6303242"/>
                <a:gd name="connsiteY7333" fmla="*/ 138492 h 6303163"/>
                <a:gd name="connsiteX7334" fmla="*/ 3721890 w 6303242"/>
                <a:gd name="connsiteY7334" fmla="*/ 142066 h 6303163"/>
                <a:gd name="connsiteX7335" fmla="*/ 3739594 w 6303242"/>
                <a:gd name="connsiteY7335" fmla="*/ 145641 h 6303163"/>
                <a:gd name="connsiteX7336" fmla="*/ 3783617 w 6303242"/>
                <a:gd name="connsiteY7336" fmla="*/ 212055 h 6303163"/>
                <a:gd name="connsiteX7337" fmla="*/ 3739594 w 6303242"/>
                <a:gd name="connsiteY7337" fmla="*/ 278470 h 6303163"/>
                <a:gd name="connsiteX7338" fmla="*/ 3721891 w 6303242"/>
                <a:gd name="connsiteY7338" fmla="*/ 282045 h 6303163"/>
                <a:gd name="connsiteX7339" fmla="*/ 3739594 w 6303242"/>
                <a:gd name="connsiteY7339" fmla="*/ 285618 h 6303163"/>
                <a:gd name="connsiteX7340" fmla="*/ 3771307 w 6303242"/>
                <a:gd name="connsiteY7340" fmla="*/ 311732 h 6303163"/>
                <a:gd name="connsiteX7341" fmla="*/ 3781101 w 6303242"/>
                <a:gd name="connsiteY7341" fmla="*/ 343795 h 6303163"/>
                <a:gd name="connsiteX7342" fmla="*/ 3785102 w 6303242"/>
                <a:gd name="connsiteY7342" fmla="*/ 323976 h 6303163"/>
                <a:gd name="connsiteX7343" fmla="*/ 3851517 w 6303242"/>
                <a:gd name="connsiteY7343" fmla="*/ 279952 h 6303163"/>
                <a:gd name="connsiteX7344" fmla="*/ 3923596 w 6303242"/>
                <a:gd name="connsiteY7344" fmla="*/ 352033 h 6303163"/>
                <a:gd name="connsiteX7345" fmla="*/ 3879573 w 6303242"/>
                <a:gd name="connsiteY7345" fmla="*/ 418446 h 6303163"/>
                <a:gd name="connsiteX7346" fmla="*/ 3861869 w 6303242"/>
                <a:gd name="connsiteY7346" fmla="*/ 422021 h 6303163"/>
                <a:gd name="connsiteX7347" fmla="*/ 3879573 w 6303242"/>
                <a:gd name="connsiteY7347" fmla="*/ 425596 h 6303163"/>
                <a:gd name="connsiteX7348" fmla="*/ 3923596 w 6303242"/>
                <a:gd name="connsiteY7348" fmla="*/ 492039 h 6303163"/>
                <a:gd name="connsiteX7349" fmla="*/ 3879573 w 6303242"/>
                <a:gd name="connsiteY7349" fmla="*/ 558459 h 6303163"/>
                <a:gd name="connsiteX7350" fmla="*/ 3861869 w 6303242"/>
                <a:gd name="connsiteY7350" fmla="*/ 562034 h 6303163"/>
                <a:gd name="connsiteX7351" fmla="*/ 3879573 w 6303242"/>
                <a:gd name="connsiteY7351" fmla="*/ 565609 h 6303163"/>
                <a:gd name="connsiteX7352" fmla="*/ 3923596 w 6303242"/>
                <a:gd name="connsiteY7352" fmla="*/ 632015 h 6303163"/>
                <a:gd name="connsiteX7353" fmla="*/ 3851517 w 6303242"/>
                <a:gd name="connsiteY7353" fmla="*/ 704091 h 6303163"/>
                <a:gd name="connsiteX7354" fmla="*/ 3785102 w 6303242"/>
                <a:gd name="connsiteY7354" fmla="*/ 660068 h 6303163"/>
                <a:gd name="connsiteX7355" fmla="*/ 3781527 w 6303242"/>
                <a:gd name="connsiteY7355" fmla="*/ 642362 h 6303163"/>
                <a:gd name="connsiteX7356" fmla="*/ 3777953 w 6303242"/>
                <a:gd name="connsiteY7356" fmla="*/ 660069 h 6303163"/>
                <a:gd name="connsiteX7357" fmla="*/ 3711538 w 6303242"/>
                <a:gd name="connsiteY7357" fmla="*/ 704091 h 6303163"/>
                <a:gd name="connsiteX7358" fmla="*/ 3645123 w 6303242"/>
                <a:gd name="connsiteY7358" fmla="*/ 660069 h 6303163"/>
                <a:gd name="connsiteX7359" fmla="*/ 3641548 w 6303242"/>
                <a:gd name="connsiteY7359" fmla="*/ 642359 h 6303163"/>
                <a:gd name="connsiteX7360" fmla="*/ 3637972 w 6303242"/>
                <a:gd name="connsiteY7360" fmla="*/ 660069 h 6303163"/>
                <a:gd name="connsiteX7361" fmla="*/ 3611858 w 6303242"/>
                <a:gd name="connsiteY7361" fmla="*/ 691782 h 6303163"/>
                <a:gd name="connsiteX7362" fmla="*/ 3579799 w 6303242"/>
                <a:gd name="connsiteY7362" fmla="*/ 701574 h 6303163"/>
                <a:gd name="connsiteX7363" fmla="*/ 3599614 w 6303242"/>
                <a:gd name="connsiteY7363" fmla="*/ 705575 h 6303163"/>
                <a:gd name="connsiteX7364" fmla="*/ 3643637 w 6303242"/>
                <a:gd name="connsiteY7364" fmla="*/ 771984 h 6303163"/>
                <a:gd name="connsiteX7365" fmla="*/ 3571558 w 6303242"/>
                <a:gd name="connsiteY7365" fmla="*/ 844064 h 6303163"/>
                <a:gd name="connsiteX7366" fmla="*/ 3505143 w 6303242"/>
                <a:gd name="connsiteY7366" fmla="*/ 800044 h 6303163"/>
                <a:gd name="connsiteX7367" fmla="*/ 3501568 w 6303242"/>
                <a:gd name="connsiteY7367" fmla="*/ 782336 h 6303163"/>
                <a:gd name="connsiteX7368" fmla="*/ 3497993 w 6303242"/>
                <a:gd name="connsiteY7368" fmla="*/ 800044 h 6303163"/>
                <a:gd name="connsiteX7369" fmla="*/ 3471879 w 6303242"/>
                <a:gd name="connsiteY7369" fmla="*/ 831756 h 6303163"/>
                <a:gd name="connsiteX7370" fmla="*/ 3439818 w 6303242"/>
                <a:gd name="connsiteY7370" fmla="*/ 841548 h 6303163"/>
                <a:gd name="connsiteX7371" fmla="*/ 3459635 w 6303242"/>
                <a:gd name="connsiteY7371" fmla="*/ 845549 h 6303163"/>
                <a:gd name="connsiteX7372" fmla="*/ 3503658 w 6303242"/>
                <a:gd name="connsiteY7372" fmla="*/ 911962 h 6303163"/>
                <a:gd name="connsiteX7373" fmla="*/ 3459635 w 6303242"/>
                <a:gd name="connsiteY7373" fmla="*/ 978375 h 6303163"/>
                <a:gd name="connsiteX7374" fmla="*/ 3441933 w 6303242"/>
                <a:gd name="connsiteY7374" fmla="*/ 981949 h 6303163"/>
                <a:gd name="connsiteX7375" fmla="*/ 3459635 w 6303242"/>
                <a:gd name="connsiteY7375" fmla="*/ 985523 h 6303163"/>
                <a:gd name="connsiteX7376" fmla="*/ 3491348 w 6303242"/>
                <a:gd name="connsiteY7376" fmla="*/ 1011637 h 6303163"/>
                <a:gd name="connsiteX7377" fmla="*/ 3501142 w 6303242"/>
                <a:gd name="connsiteY7377" fmla="*/ 1043701 h 6303163"/>
                <a:gd name="connsiteX7378" fmla="*/ 3505143 w 6303242"/>
                <a:gd name="connsiteY7378" fmla="*/ 1023880 h 6303163"/>
                <a:gd name="connsiteX7379" fmla="*/ 3571558 w 6303242"/>
                <a:gd name="connsiteY7379" fmla="*/ 979859 h 6303163"/>
                <a:gd name="connsiteX7380" fmla="*/ 3637972 w 6303242"/>
                <a:gd name="connsiteY7380" fmla="*/ 1023880 h 6303163"/>
                <a:gd name="connsiteX7381" fmla="*/ 3641548 w 6303242"/>
                <a:gd name="connsiteY7381" fmla="*/ 1041589 h 6303163"/>
                <a:gd name="connsiteX7382" fmla="*/ 3645123 w 6303242"/>
                <a:gd name="connsiteY7382" fmla="*/ 1023880 h 6303163"/>
                <a:gd name="connsiteX7383" fmla="*/ 3683482 w 6303242"/>
                <a:gd name="connsiteY7383" fmla="*/ 985523 h 6303163"/>
                <a:gd name="connsiteX7384" fmla="*/ 3701184 w 6303242"/>
                <a:gd name="connsiteY7384" fmla="*/ 981949 h 6303163"/>
                <a:gd name="connsiteX7385" fmla="*/ 3683482 w 6303242"/>
                <a:gd name="connsiteY7385" fmla="*/ 978375 h 6303163"/>
                <a:gd name="connsiteX7386" fmla="*/ 3639459 w 6303242"/>
                <a:gd name="connsiteY7386" fmla="*/ 911962 h 6303163"/>
                <a:gd name="connsiteX7387" fmla="*/ 3711538 w 6303242"/>
                <a:gd name="connsiteY7387" fmla="*/ 839885 h 6303163"/>
                <a:gd name="connsiteX7388" fmla="*/ 3783617 w 6303242"/>
                <a:gd name="connsiteY7388" fmla="*/ 911962 h 6303163"/>
                <a:gd name="connsiteX7389" fmla="*/ 3739594 w 6303242"/>
                <a:gd name="connsiteY7389" fmla="*/ 978375 h 6303163"/>
                <a:gd name="connsiteX7390" fmla="*/ 3721892 w 6303242"/>
                <a:gd name="connsiteY7390" fmla="*/ 981949 h 6303163"/>
                <a:gd name="connsiteX7391" fmla="*/ 3739594 w 6303242"/>
                <a:gd name="connsiteY7391" fmla="*/ 985523 h 6303163"/>
                <a:gd name="connsiteX7392" fmla="*/ 3783617 w 6303242"/>
                <a:gd name="connsiteY7392" fmla="*/ 1051937 h 6303163"/>
                <a:gd name="connsiteX7393" fmla="*/ 3739594 w 6303242"/>
                <a:gd name="connsiteY7393" fmla="*/ 1118357 h 6303163"/>
                <a:gd name="connsiteX7394" fmla="*/ 3721893 w 6303242"/>
                <a:gd name="connsiteY7394" fmla="*/ 1121929 h 6303163"/>
                <a:gd name="connsiteX7395" fmla="*/ 3739594 w 6303242"/>
                <a:gd name="connsiteY7395" fmla="*/ 1125501 h 6303163"/>
                <a:gd name="connsiteX7396" fmla="*/ 3783617 w 6303242"/>
                <a:gd name="connsiteY7396" fmla="*/ 1191922 h 6303163"/>
                <a:gd name="connsiteX7397" fmla="*/ 3711538 w 6303242"/>
                <a:gd name="connsiteY7397" fmla="*/ 1264003 h 6303163"/>
                <a:gd name="connsiteX7398" fmla="*/ 3639459 w 6303242"/>
                <a:gd name="connsiteY7398" fmla="*/ 1191922 h 6303163"/>
                <a:gd name="connsiteX7399" fmla="*/ 3683482 w 6303242"/>
                <a:gd name="connsiteY7399" fmla="*/ 1125501 h 6303163"/>
                <a:gd name="connsiteX7400" fmla="*/ 3703296 w 6303242"/>
                <a:gd name="connsiteY7400" fmla="*/ 1121502 h 6303163"/>
                <a:gd name="connsiteX7401" fmla="*/ 3671238 w 6303242"/>
                <a:gd name="connsiteY7401" fmla="*/ 1111713 h 6303163"/>
                <a:gd name="connsiteX7402" fmla="*/ 3645123 w 6303242"/>
                <a:gd name="connsiteY7402" fmla="*/ 1079995 h 6303163"/>
                <a:gd name="connsiteX7403" fmla="*/ 3641548 w 6303242"/>
                <a:gd name="connsiteY7403" fmla="*/ 1062281 h 6303163"/>
                <a:gd name="connsiteX7404" fmla="*/ 3637972 w 6303242"/>
                <a:gd name="connsiteY7404" fmla="*/ 1079995 h 6303163"/>
                <a:gd name="connsiteX7405" fmla="*/ 3571558 w 6303242"/>
                <a:gd name="connsiteY7405" fmla="*/ 1124019 h 6303163"/>
                <a:gd name="connsiteX7406" fmla="*/ 3505143 w 6303242"/>
                <a:gd name="connsiteY7406" fmla="*/ 1079995 h 6303163"/>
                <a:gd name="connsiteX7407" fmla="*/ 3501568 w 6303242"/>
                <a:gd name="connsiteY7407" fmla="*/ 1062284 h 6303163"/>
                <a:gd name="connsiteX7408" fmla="*/ 3497993 w 6303242"/>
                <a:gd name="connsiteY7408" fmla="*/ 1079995 h 6303163"/>
                <a:gd name="connsiteX7409" fmla="*/ 3471879 w 6303242"/>
                <a:gd name="connsiteY7409" fmla="*/ 1111713 h 6303163"/>
                <a:gd name="connsiteX7410" fmla="*/ 3439820 w 6303242"/>
                <a:gd name="connsiteY7410" fmla="*/ 1121503 h 6303163"/>
                <a:gd name="connsiteX7411" fmla="*/ 3459635 w 6303242"/>
                <a:gd name="connsiteY7411" fmla="*/ 1125501 h 6303163"/>
                <a:gd name="connsiteX7412" fmla="*/ 3503658 w 6303242"/>
                <a:gd name="connsiteY7412" fmla="*/ 1191922 h 6303163"/>
                <a:gd name="connsiteX7413" fmla="*/ 3431579 w 6303242"/>
                <a:gd name="connsiteY7413" fmla="*/ 1264003 h 6303163"/>
                <a:gd name="connsiteX7414" fmla="*/ 3365164 w 6303242"/>
                <a:gd name="connsiteY7414" fmla="*/ 1219986 h 6303163"/>
                <a:gd name="connsiteX7415" fmla="*/ 3361589 w 6303242"/>
                <a:gd name="connsiteY7415" fmla="*/ 1202269 h 6303163"/>
                <a:gd name="connsiteX7416" fmla="*/ 3358014 w 6303242"/>
                <a:gd name="connsiteY7416" fmla="*/ 1219986 h 6303163"/>
                <a:gd name="connsiteX7417" fmla="*/ 3331900 w 6303242"/>
                <a:gd name="connsiteY7417" fmla="*/ 1251694 h 6303163"/>
                <a:gd name="connsiteX7418" fmla="*/ 3299840 w 6303242"/>
                <a:gd name="connsiteY7418" fmla="*/ 1261486 h 6303163"/>
                <a:gd name="connsiteX7419" fmla="*/ 3319656 w 6303242"/>
                <a:gd name="connsiteY7419" fmla="*/ 1265487 h 6303163"/>
                <a:gd name="connsiteX7420" fmla="*/ 3363679 w 6303242"/>
                <a:gd name="connsiteY7420" fmla="*/ 1331890 h 6303163"/>
                <a:gd name="connsiteX7421" fmla="*/ 3319656 w 6303242"/>
                <a:gd name="connsiteY7421" fmla="*/ 1398293 h 6303163"/>
                <a:gd name="connsiteX7422" fmla="*/ 3301955 w 6303242"/>
                <a:gd name="connsiteY7422" fmla="*/ 1401868 h 6303163"/>
                <a:gd name="connsiteX7423" fmla="*/ 3319656 w 6303242"/>
                <a:gd name="connsiteY7423" fmla="*/ 1405441 h 6303163"/>
                <a:gd name="connsiteX7424" fmla="*/ 3363679 w 6303242"/>
                <a:gd name="connsiteY7424" fmla="*/ 1471854 h 6303163"/>
                <a:gd name="connsiteX7425" fmla="*/ 3291600 w 6303242"/>
                <a:gd name="connsiteY7425" fmla="*/ 1543930 h 6303163"/>
                <a:gd name="connsiteX7426" fmla="*/ 3219521 w 6303242"/>
                <a:gd name="connsiteY7426" fmla="*/ 1471854 h 6303163"/>
                <a:gd name="connsiteX7427" fmla="*/ 3263543 w 6303242"/>
                <a:gd name="connsiteY7427" fmla="*/ 1405441 h 6303163"/>
                <a:gd name="connsiteX7428" fmla="*/ 3281244 w 6303242"/>
                <a:gd name="connsiteY7428" fmla="*/ 1401868 h 6303163"/>
                <a:gd name="connsiteX7429" fmla="*/ 3263543 w 6303242"/>
                <a:gd name="connsiteY7429" fmla="*/ 1398293 h 6303163"/>
                <a:gd name="connsiteX7430" fmla="*/ 3219521 w 6303242"/>
                <a:gd name="connsiteY7430" fmla="*/ 1331890 h 6303163"/>
                <a:gd name="connsiteX7431" fmla="*/ 3263543 w 6303242"/>
                <a:gd name="connsiteY7431" fmla="*/ 1265487 h 6303163"/>
                <a:gd name="connsiteX7432" fmla="*/ 3283360 w 6303242"/>
                <a:gd name="connsiteY7432" fmla="*/ 1261486 h 6303163"/>
                <a:gd name="connsiteX7433" fmla="*/ 3251300 w 6303242"/>
                <a:gd name="connsiteY7433" fmla="*/ 1251694 h 6303163"/>
                <a:gd name="connsiteX7434" fmla="*/ 3225185 w 6303242"/>
                <a:gd name="connsiteY7434" fmla="*/ 1219986 h 6303163"/>
                <a:gd name="connsiteX7435" fmla="*/ 3221610 w 6303242"/>
                <a:gd name="connsiteY7435" fmla="*/ 1202269 h 6303163"/>
                <a:gd name="connsiteX7436" fmla="*/ 3218035 w 6303242"/>
                <a:gd name="connsiteY7436" fmla="*/ 1219986 h 6303163"/>
                <a:gd name="connsiteX7437" fmla="*/ 3151621 w 6303242"/>
                <a:gd name="connsiteY7437" fmla="*/ 1264003 h 6303163"/>
                <a:gd name="connsiteX7438" fmla="*/ 3085206 w 6303242"/>
                <a:gd name="connsiteY7438" fmla="*/ 1219986 h 6303163"/>
                <a:gd name="connsiteX7439" fmla="*/ 3081631 w 6303242"/>
                <a:gd name="connsiteY7439" fmla="*/ 1202269 h 6303163"/>
                <a:gd name="connsiteX7440" fmla="*/ 3078057 w 6303242"/>
                <a:gd name="connsiteY7440" fmla="*/ 1219986 h 6303163"/>
                <a:gd name="connsiteX7441" fmla="*/ 3051942 w 6303242"/>
                <a:gd name="connsiteY7441" fmla="*/ 1251694 h 6303163"/>
                <a:gd name="connsiteX7442" fmla="*/ 3019882 w 6303242"/>
                <a:gd name="connsiteY7442" fmla="*/ 1261486 h 6303163"/>
                <a:gd name="connsiteX7443" fmla="*/ 3039698 w 6303242"/>
                <a:gd name="connsiteY7443" fmla="*/ 1265487 h 6303163"/>
                <a:gd name="connsiteX7444" fmla="*/ 3083721 w 6303242"/>
                <a:gd name="connsiteY7444" fmla="*/ 1331890 h 6303163"/>
                <a:gd name="connsiteX7445" fmla="*/ 3011642 w 6303242"/>
                <a:gd name="connsiteY7445" fmla="*/ 1403958 h 6303163"/>
                <a:gd name="connsiteX7446" fmla="*/ 2939563 w 6303242"/>
                <a:gd name="connsiteY7446" fmla="*/ 1331890 h 6303163"/>
                <a:gd name="connsiteX7447" fmla="*/ 2983586 w 6303242"/>
                <a:gd name="connsiteY7447" fmla="*/ 1265487 h 6303163"/>
                <a:gd name="connsiteX7448" fmla="*/ 3003402 w 6303242"/>
                <a:gd name="connsiteY7448" fmla="*/ 1261487 h 6303163"/>
                <a:gd name="connsiteX7449" fmla="*/ 2971342 w 6303242"/>
                <a:gd name="connsiteY7449" fmla="*/ 1251694 h 6303163"/>
                <a:gd name="connsiteX7450" fmla="*/ 2945227 w 6303242"/>
                <a:gd name="connsiteY7450" fmla="*/ 1219986 h 6303163"/>
                <a:gd name="connsiteX7451" fmla="*/ 2941652 w 6303242"/>
                <a:gd name="connsiteY7451" fmla="*/ 1202269 h 6303163"/>
                <a:gd name="connsiteX7452" fmla="*/ 2938078 w 6303242"/>
                <a:gd name="connsiteY7452" fmla="*/ 1219986 h 6303163"/>
                <a:gd name="connsiteX7453" fmla="*/ 2871663 w 6303242"/>
                <a:gd name="connsiteY7453" fmla="*/ 1264004 h 6303163"/>
                <a:gd name="connsiteX7454" fmla="*/ 2799584 w 6303242"/>
                <a:gd name="connsiteY7454" fmla="*/ 1191924 h 6303163"/>
                <a:gd name="connsiteX7455" fmla="*/ 2843607 w 6303242"/>
                <a:gd name="connsiteY7455" fmla="*/ 1125501 h 6303163"/>
                <a:gd name="connsiteX7456" fmla="*/ 2861308 w 6303242"/>
                <a:gd name="connsiteY7456" fmla="*/ 1121929 h 6303163"/>
                <a:gd name="connsiteX7457" fmla="*/ 2843607 w 6303242"/>
                <a:gd name="connsiteY7457" fmla="*/ 1118357 h 6303163"/>
                <a:gd name="connsiteX7458" fmla="*/ 2799584 w 6303242"/>
                <a:gd name="connsiteY7458" fmla="*/ 1051938 h 6303163"/>
                <a:gd name="connsiteX7459" fmla="*/ 2843606 w 6303242"/>
                <a:gd name="connsiteY7459" fmla="*/ 985523 h 6303163"/>
                <a:gd name="connsiteX7460" fmla="*/ 2861309 w 6303242"/>
                <a:gd name="connsiteY7460" fmla="*/ 981949 h 6303163"/>
                <a:gd name="connsiteX7461" fmla="*/ 2843606 w 6303242"/>
                <a:gd name="connsiteY7461" fmla="*/ 978375 h 6303163"/>
                <a:gd name="connsiteX7462" fmla="*/ 2799584 w 6303242"/>
                <a:gd name="connsiteY7462" fmla="*/ 911962 h 6303163"/>
                <a:gd name="connsiteX7463" fmla="*/ 2843606 w 6303242"/>
                <a:gd name="connsiteY7463" fmla="*/ 845550 h 6303163"/>
                <a:gd name="connsiteX7464" fmla="*/ 2861311 w 6303242"/>
                <a:gd name="connsiteY7464" fmla="*/ 841976 h 6303163"/>
                <a:gd name="connsiteX7465" fmla="*/ 2843606 w 6303242"/>
                <a:gd name="connsiteY7465" fmla="*/ 838402 h 6303163"/>
                <a:gd name="connsiteX7466" fmla="*/ 2799584 w 6303242"/>
                <a:gd name="connsiteY7466" fmla="*/ 771984 h 6303163"/>
                <a:gd name="connsiteX7467" fmla="*/ 2843606 w 6303242"/>
                <a:gd name="connsiteY7467" fmla="*/ 705575 h 6303163"/>
                <a:gd name="connsiteX7468" fmla="*/ 2861307 w 6303242"/>
                <a:gd name="connsiteY7468" fmla="*/ 702002 h 6303163"/>
                <a:gd name="connsiteX7469" fmla="*/ 2843606 w 6303242"/>
                <a:gd name="connsiteY7469" fmla="*/ 698429 h 6303163"/>
                <a:gd name="connsiteX7470" fmla="*/ 2799584 w 6303242"/>
                <a:gd name="connsiteY7470" fmla="*/ 632017 h 6303163"/>
                <a:gd name="connsiteX7471" fmla="*/ 2843606 w 6303242"/>
                <a:gd name="connsiteY7471" fmla="*/ 565610 h 6303163"/>
                <a:gd name="connsiteX7472" fmla="*/ 2861311 w 6303242"/>
                <a:gd name="connsiteY7472" fmla="*/ 562035 h 6303163"/>
                <a:gd name="connsiteX7473" fmla="*/ 2843606 w 6303242"/>
                <a:gd name="connsiteY7473" fmla="*/ 558460 h 6303163"/>
                <a:gd name="connsiteX7474" fmla="*/ 2799584 w 6303242"/>
                <a:gd name="connsiteY7474" fmla="*/ 492039 h 6303163"/>
                <a:gd name="connsiteX7475" fmla="*/ 2871663 w 6303242"/>
                <a:gd name="connsiteY7475" fmla="*/ 419931 h 6303163"/>
                <a:gd name="connsiteX7476" fmla="*/ 2938077 w 6303242"/>
                <a:gd name="connsiteY7476" fmla="*/ 463980 h 6303163"/>
                <a:gd name="connsiteX7477" fmla="*/ 2941652 w 6303242"/>
                <a:gd name="connsiteY7477" fmla="*/ 481689 h 6303163"/>
                <a:gd name="connsiteX7478" fmla="*/ 2945227 w 6303242"/>
                <a:gd name="connsiteY7478" fmla="*/ 463980 h 6303163"/>
                <a:gd name="connsiteX7479" fmla="*/ 3011642 w 6303242"/>
                <a:gd name="connsiteY7479" fmla="*/ 419931 h 6303163"/>
                <a:gd name="connsiteX7480" fmla="*/ 3078056 w 6303242"/>
                <a:gd name="connsiteY7480" fmla="*/ 463980 h 6303163"/>
                <a:gd name="connsiteX7481" fmla="*/ 3081631 w 6303242"/>
                <a:gd name="connsiteY7481" fmla="*/ 481689 h 6303163"/>
                <a:gd name="connsiteX7482" fmla="*/ 3085206 w 6303242"/>
                <a:gd name="connsiteY7482" fmla="*/ 463980 h 6303163"/>
                <a:gd name="connsiteX7483" fmla="*/ 3151621 w 6303242"/>
                <a:gd name="connsiteY7483" fmla="*/ 419931 h 6303163"/>
                <a:gd name="connsiteX7484" fmla="*/ 3218035 w 6303242"/>
                <a:gd name="connsiteY7484" fmla="*/ 463980 h 6303163"/>
                <a:gd name="connsiteX7485" fmla="*/ 3221610 w 6303242"/>
                <a:gd name="connsiteY7485" fmla="*/ 481689 h 6303163"/>
                <a:gd name="connsiteX7486" fmla="*/ 3225185 w 6303242"/>
                <a:gd name="connsiteY7486" fmla="*/ 463980 h 6303163"/>
                <a:gd name="connsiteX7487" fmla="*/ 3291600 w 6303242"/>
                <a:gd name="connsiteY7487" fmla="*/ 419931 h 6303163"/>
                <a:gd name="connsiteX7488" fmla="*/ 3363679 w 6303242"/>
                <a:gd name="connsiteY7488" fmla="*/ 492039 h 6303163"/>
                <a:gd name="connsiteX7489" fmla="*/ 3319656 w 6303242"/>
                <a:gd name="connsiteY7489" fmla="*/ 558460 h 6303163"/>
                <a:gd name="connsiteX7490" fmla="*/ 3301952 w 6303242"/>
                <a:gd name="connsiteY7490" fmla="*/ 562035 h 6303163"/>
                <a:gd name="connsiteX7491" fmla="*/ 3319656 w 6303242"/>
                <a:gd name="connsiteY7491" fmla="*/ 565609 h 6303163"/>
                <a:gd name="connsiteX7492" fmla="*/ 3351369 w 6303242"/>
                <a:gd name="connsiteY7492" fmla="*/ 591722 h 6303163"/>
                <a:gd name="connsiteX7493" fmla="*/ 3361163 w 6303242"/>
                <a:gd name="connsiteY7493" fmla="*/ 623781 h 6303163"/>
                <a:gd name="connsiteX7494" fmla="*/ 3365164 w 6303242"/>
                <a:gd name="connsiteY7494" fmla="*/ 603963 h 6303163"/>
                <a:gd name="connsiteX7495" fmla="*/ 3431579 w 6303242"/>
                <a:gd name="connsiteY7495" fmla="*/ 559945 h 6303163"/>
                <a:gd name="connsiteX7496" fmla="*/ 3497993 w 6303242"/>
                <a:gd name="connsiteY7496" fmla="*/ 603963 h 6303163"/>
                <a:gd name="connsiteX7497" fmla="*/ 3501568 w 6303242"/>
                <a:gd name="connsiteY7497" fmla="*/ 621667 h 6303163"/>
                <a:gd name="connsiteX7498" fmla="*/ 3505143 w 6303242"/>
                <a:gd name="connsiteY7498" fmla="*/ 603963 h 6303163"/>
                <a:gd name="connsiteX7499" fmla="*/ 3571558 w 6303242"/>
                <a:gd name="connsiteY7499" fmla="*/ 559944 h 6303163"/>
                <a:gd name="connsiteX7500" fmla="*/ 3637972 w 6303242"/>
                <a:gd name="connsiteY7500" fmla="*/ 603963 h 6303163"/>
                <a:gd name="connsiteX7501" fmla="*/ 3641548 w 6303242"/>
                <a:gd name="connsiteY7501" fmla="*/ 621670 h 6303163"/>
                <a:gd name="connsiteX7502" fmla="*/ 3645123 w 6303242"/>
                <a:gd name="connsiteY7502" fmla="*/ 603963 h 6303163"/>
                <a:gd name="connsiteX7503" fmla="*/ 3683482 w 6303242"/>
                <a:gd name="connsiteY7503" fmla="*/ 565609 h 6303163"/>
                <a:gd name="connsiteX7504" fmla="*/ 3701185 w 6303242"/>
                <a:gd name="connsiteY7504" fmla="*/ 562034 h 6303163"/>
                <a:gd name="connsiteX7505" fmla="*/ 3683482 w 6303242"/>
                <a:gd name="connsiteY7505" fmla="*/ 558460 h 6303163"/>
                <a:gd name="connsiteX7506" fmla="*/ 3639459 w 6303242"/>
                <a:gd name="connsiteY7506" fmla="*/ 492039 h 6303163"/>
                <a:gd name="connsiteX7507" fmla="*/ 3683482 w 6303242"/>
                <a:gd name="connsiteY7507" fmla="*/ 425596 h 6303163"/>
                <a:gd name="connsiteX7508" fmla="*/ 3703299 w 6303242"/>
                <a:gd name="connsiteY7508" fmla="*/ 421594 h 6303163"/>
                <a:gd name="connsiteX7509" fmla="*/ 3671238 w 6303242"/>
                <a:gd name="connsiteY7509" fmla="*/ 411800 h 6303163"/>
                <a:gd name="connsiteX7510" fmla="*/ 3645123 w 6303242"/>
                <a:gd name="connsiteY7510" fmla="*/ 380087 h 6303163"/>
                <a:gd name="connsiteX7511" fmla="*/ 3641548 w 6303242"/>
                <a:gd name="connsiteY7511" fmla="*/ 362380 h 6303163"/>
                <a:gd name="connsiteX7512" fmla="*/ 3637972 w 6303242"/>
                <a:gd name="connsiteY7512" fmla="*/ 380087 h 6303163"/>
                <a:gd name="connsiteX7513" fmla="*/ 3571558 w 6303242"/>
                <a:gd name="connsiteY7513" fmla="*/ 424112 h 6303163"/>
                <a:gd name="connsiteX7514" fmla="*/ 3505143 w 6303242"/>
                <a:gd name="connsiteY7514" fmla="*/ 380087 h 6303163"/>
                <a:gd name="connsiteX7515" fmla="*/ 3501568 w 6303242"/>
                <a:gd name="connsiteY7515" fmla="*/ 362382 h 6303163"/>
                <a:gd name="connsiteX7516" fmla="*/ 3497993 w 6303242"/>
                <a:gd name="connsiteY7516" fmla="*/ 380087 h 6303163"/>
                <a:gd name="connsiteX7517" fmla="*/ 3431579 w 6303242"/>
                <a:gd name="connsiteY7517" fmla="*/ 424112 h 6303163"/>
                <a:gd name="connsiteX7518" fmla="*/ 3359500 w 6303242"/>
                <a:gd name="connsiteY7518" fmla="*/ 352033 h 6303163"/>
                <a:gd name="connsiteX7519" fmla="*/ 3431579 w 6303242"/>
                <a:gd name="connsiteY7519" fmla="*/ 279952 h 6303163"/>
                <a:gd name="connsiteX7520" fmla="*/ 3497993 w 6303242"/>
                <a:gd name="connsiteY7520" fmla="*/ 323976 h 6303163"/>
                <a:gd name="connsiteX7521" fmla="*/ 3501568 w 6303242"/>
                <a:gd name="connsiteY7521" fmla="*/ 341683 h 6303163"/>
                <a:gd name="connsiteX7522" fmla="*/ 3505143 w 6303242"/>
                <a:gd name="connsiteY7522" fmla="*/ 323976 h 6303163"/>
                <a:gd name="connsiteX7523" fmla="*/ 3543502 w 6303242"/>
                <a:gd name="connsiteY7523" fmla="*/ 285618 h 6303163"/>
                <a:gd name="connsiteX7524" fmla="*/ 3561205 w 6303242"/>
                <a:gd name="connsiteY7524" fmla="*/ 282045 h 6303163"/>
                <a:gd name="connsiteX7525" fmla="*/ 3543502 w 6303242"/>
                <a:gd name="connsiteY7525" fmla="*/ 278470 h 6303163"/>
                <a:gd name="connsiteX7526" fmla="*/ 3499479 w 6303242"/>
                <a:gd name="connsiteY7526" fmla="*/ 212055 h 6303163"/>
                <a:gd name="connsiteX7527" fmla="*/ 3571558 w 6303242"/>
                <a:gd name="connsiteY7527" fmla="*/ 139976 h 6303163"/>
                <a:gd name="connsiteX7528" fmla="*/ 3637972 w 6303242"/>
                <a:gd name="connsiteY7528" fmla="*/ 183999 h 6303163"/>
                <a:gd name="connsiteX7529" fmla="*/ 3641548 w 6303242"/>
                <a:gd name="connsiteY7529" fmla="*/ 201708 h 6303163"/>
                <a:gd name="connsiteX7530" fmla="*/ 3645123 w 6303242"/>
                <a:gd name="connsiteY7530" fmla="*/ 183998 h 6303163"/>
                <a:gd name="connsiteX7531" fmla="*/ 3683482 w 6303242"/>
                <a:gd name="connsiteY7531" fmla="*/ 145641 h 6303163"/>
                <a:gd name="connsiteX7532" fmla="*/ 3701185 w 6303242"/>
                <a:gd name="connsiteY7532" fmla="*/ 142066 h 6303163"/>
                <a:gd name="connsiteX7533" fmla="*/ 3683482 w 6303242"/>
                <a:gd name="connsiteY7533" fmla="*/ 138492 h 6303163"/>
                <a:gd name="connsiteX7534" fmla="*/ 3639459 w 6303242"/>
                <a:gd name="connsiteY7534" fmla="*/ 72078 h 6303163"/>
                <a:gd name="connsiteX7535" fmla="*/ 3711538 w 6303242"/>
                <a:gd name="connsiteY7535" fmla="*/ 0 h 6303163"/>
                <a:gd name="connsiteX7536" fmla="*/ 4271454 w 6303242"/>
                <a:gd name="connsiteY7536" fmla="*/ 0 h 6303163"/>
                <a:gd name="connsiteX7537" fmla="*/ 4343533 w 6303242"/>
                <a:gd name="connsiteY7537" fmla="*/ 72078 h 6303163"/>
                <a:gd name="connsiteX7538" fmla="*/ 4271454 w 6303242"/>
                <a:gd name="connsiteY7538" fmla="*/ 144156 h 6303163"/>
                <a:gd name="connsiteX7539" fmla="*/ 4205039 w 6303242"/>
                <a:gd name="connsiteY7539" fmla="*/ 100134 h 6303163"/>
                <a:gd name="connsiteX7540" fmla="*/ 4201464 w 6303242"/>
                <a:gd name="connsiteY7540" fmla="*/ 82428 h 6303163"/>
                <a:gd name="connsiteX7541" fmla="*/ 4197890 w 6303242"/>
                <a:gd name="connsiteY7541" fmla="*/ 100134 h 6303163"/>
                <a:gd name="connsiteX7542" fmla="*/ 4171775 w 6303242"/>
                <a:gd name="connsiteY7542" fmla="*/ 131846 h 6303163"/>
                <a:gd name="connsiteX7543" fmla="*/ 4139714 w 6303242"/>
                <a:gd name="connsiteY7543" fmla="*/ 141640 h 6303163"/>
                <a:gd name="connsiteX7544" fmla="*/ 4159531 w 6303242"/>
                <a:gd name="connsiteY7544" fmla="*/ 145641 h 6303163"/>
                <a:gd name="connsiteX7545" fmla="*/ 4203554 w 6303242"/>
                <a:gd name="connsiteY7545" fmla="*/ 212054 h 6303163"/>
                <a:gd name="connsiteX7546" fmla="*/ 4131475 w 6303242"/>
                <a:gd name="connsiteY7546" fmla="*/ 284134 h 6303163"/>
                <a:gd name="connsiteX7547" fmla="*/ 4059396 w 6303242"/>
                <a:gd name="connsiteY7547" fmla="*/ 212054 h 6303163"/>
                <a:gd name="connsiteX7548" fmla="*/ 4103419 w 6303242"/>
                <a:gd name="connsiteY7548" fmla="*/ 145641 h 6303163"/>
                <a:gd name="connsiteX7549" fmla="*/ 4121123 w 6303242"/>
                <a:gd name="connsiteY7549" fmla="*/ 142066 h 6303163"/>
                <a:gd name="connsiteX7550" fmla="*/ 4103419 w 6303242"/>
                <a:gd name="connsiteY7550" fmla="*/ 138492 h 6303163"/>
                <a:gd name="connsiteX7551" fmla="*/ 4059396 w 6303242"/>
                <a:gd name="connsiteY7551" fmla="*/ 72078 h 6303163"/>
                <a:gd name="connsiteX7552" fmla="*/ 4131475 w 6303242"/>
                <a:gd name="connsiteY7552" fmla="*/ 0 h 6303163"/>
                <a:gd name="connsiteX7553" fmla="*/ 4197890 w 6303242"/>
                <a:gd name="connsiteY7553" fmla="*/ 44022 h 6303163"/>
                <a:gd name="connsiteX7554" fmla="*/ 4201464 w 6303242"/>
                <a:gd name="connsiteY7554" fmla="*/ 61729 h 6303163"/>
                <a:gd name="connsiteX7555" fmla="*/ 4205039 w 6303242"/>
                <a:gd name="connsiteY7555" fmla="*/ 44022 h 6303163"/>
                <a:gd name="connsiteX7556" fmla="*/ 4271454 w 6303242"/>
                <a:gd name="connsiteY7556" fmla="*/ 0 h 6303163"/>
                <a:gd name="connsiteX7557" fmla="*/ 4551413 w 6303242"/>
                <a:gd name="connsiteY7557" fmla="*/ 0 h 6303163"/>
                <a:gd name="connsiteX7558" fmla="*/ 4623492 w 6303242"/>
                <a:gd name="connsiteY7558" fmla="*/ 72078 h 6303163"/>
                <a:gd name="connsiteX7559" fmla="*/ 4579469 w 6303242"/>
                <a:gd name="connsiteY7559" fmla="*/ 138492 h 6303163"/>
                <a:gd name="connsiteX7560" fmla="*/ 4561765 w 6303242"/>
                <a:gd name="connsiteY7560" fmla="*/ 142066 h 6303163"/>
                <a:gd name="connsiteX7561" fmla="*/ 4579469 w 6303242"/>
                <a:gd name="connsiteY7561" fmla="*/ 145640 h 6303163"/>
                <a:gd name="connsiteX7562" fmla="*/ 4611182 w 6303242"/>
                <a:gd name="connsiteY7562" fmla="*/ 171755 h 6303163"/>
                <a:gd name="connsiteX7563" fmla="*/ 4620976 w 6303242"/>
                <a:gd name="connsiteY7563" fmla="*/ 203817 h 6303163"/>
                <a:gd name="connsiteX7564" fmla="*/ 4624977 w 6303242"/>
                <a:gd name="connsiteY7564" fmla="*/ 183998 h 6303163"/>
                <a:gd name="connsiteX7565" fmla="*/ 4691392 w 6303242"/>
                <a:gd name="connsiteY7565" fmla="*/ 139976 h 6303163"/>
                <a:gd name="connsiteX7566" fmla="*/ 4763471 w 6303242"/>
                <a:gd name="connsiteY7566" fmla="*/ 212054 h 6303163"/>
                <a:gd name="connsiteX7567" fmla="*/ 4691392 w 6303242"/>
                <a:gd name="connsiteY7567" fmla="*/ 284134 h 6303163"/>
                <a:gd name="connsiteX7568" fmla="*/ 4624977 w 6303242"/>
                <a:gd name="connsiteY7568" fmla="*/ 240110 h 6303163"/>
                <a:gd name="connsiteX7569" fmla="*/ 4621402 w 6303242"/>
                <a:gd name="connsiteY7569" fmla="*/ 222404 h 6303163"/>
                <a:gd name="connsiteX7570" fmla="*/ 4617828 w 6303242"/>
                <a:gd name="connsiteY7570" fmla="*/ 240110 h 6303163"/>
                <a:gd name="connsiteX7571" fmla="*/ 4551413 w 6303242"/>
                <a:gd name="connsiteY7571" fmla="*/ 284134 h 6303163"/>
                <a:gd name="connsiteX7572" fmla="*/ 4484998 w 6303242"/>
                <a:gd name="connsiteY7572" fmla="*/ 240110 h 6303163"/>
                <a:gd name="connsiteX7573" fmla="*/ 4481423 w 6303242"/>
                <a:gd name="connsiteY7573" fmla="*/ 222404 h 6303163"/>
                <a:gd name="connsiteX7574" fmla="*/ 4477849 w 6303242"/>
                <a:gd name="connsiteY7574" fmla="*/ 240110 h 6303163"/>
                <a:gd name="connsiteX7575" fmla="*/ 4411434 w 6303242"/>
                <a:gd name="connsiteY7575" fmla="*/ 284134 h 6303163"/>
                <a:gd name="connsiteX7576" fmla="*/ 4339355 w 6303242"/>
                <a:gd name="connsiteY7576" fmla="*/ 212054 h 6303163"/>
                <a:gd name="connsiteX7577" fmla="*/ 4411434 w 6303242"/>
                <a:gd name="connsiteY7577" fmla="*/ 139976 h 6303163"/>
                <a:gd name="connsiteX7578" fmla="*/ 4477849 w 6303242"/>
                <a:gd name="connsiteY7578" fmla="*/ 183998 h 6303163"/>
                <a:gd name="connsiteX7579" fmla="*/ 4481423 w 6303242"/>
                <a:gd name="connsiteY7579" fmla="*/ 201705 h 6303163"/>
                <a:gd name="connsiteX7580" fmla="*/ 4484998 w 6303242"/>
                <a:gd name="connsiteY7580" fmla="*/ 183998 h 6303163"/>
                <a:gd name="connsiteX7581" fmla="*/ 4523357 w 6303242"/>
                <a:gd name="connsiteY7581" fmla="*/ 145640 h 6303163"/>
                <a:gd name="connsiteX7582" fmla="*/ 4541061 w 6303242"/>
                <a:gd name="connsiteY7582" fmla="*/ 142066 h 6303163"/>
                <a:gd name="connsiteX7583" fmla="*/ 4523357 w 6303242"/>
                <a:gd name="connsiteY7583" fmla="*/ 138492 h 6303163"/>
                <a:gd name="connsiteX7584" fmla="*/ 4479334 w 6303242"/>
                <a:gd name="connsiteY7584" fmla="*/ 72078 h 6303163"/>
                <a:gd name="connsiteX7585" fmla="*/ 4551413 w 6303242"/>
                <a:gd name="connsiteY7585" fmla="*/ 0 h 6303163"/>
                <a:gd name="connsiteX7586" fmla="*/ 5111329 w 6303242"/>
                <a:gd name="connsiteY7586" fmla="*/ 0 h 6303163"/>
                <a:gd name="connsiteX7587" fmla="*/ 5183408 w 6303242"/>
                <a:gd name="connsiteY7587" fmla="*/ 72078 h 6303163"/>
                <a:gd name="connsiteX7588" fmla="*/ 5111329 w 6303242"/>
                <a:gd name="connsiteY7588" fmla="*/ 144156 h 6303163"/>
                <a:gd name="connsiteX7589" fmla="*/ 5039250 w 6303242"/>
                <a:gd name="connsiteY7589" fmla="*/ 72078 h 6303163"/>
                <a:gd name="connsiteX7590" fmla="*/ 5111329 w 6303242"/>
                <a:gd name="connsiteY7590" fmla="*/ 0 h 6303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  <a:cxn ang="0">
                  <a:pos x="connsiteX2796" y="connsiteY2796"/>
                </a:cxn>
                <a:cxn ang="0">
                  <a:pos x="connsiteX2797" y="connsiteY2797"/>
                </a:cxn>
                <a:cxn ang="0">
                  <a:pos x="connsiteX2798" y="connsiteY2798"/>
                </a:cxn>
                <a:cxn ang="0">
                  <a:pos x="connsiteX2799" y="connsiteY2799"/>
                </a:cxn>
                <a:cxn ang="0">
                  <a:pos x="connsiteX2800" y="connsiteY2800"/>
                </a:cxn>
                <a:cxn ang="0">
                  <a:pos x="connsiteX2801" y="connsiteY2801"/>
                </a:cxn>
                <a:cxn ang="0">
                  <a:pos x="connsiteX2802" y="connsiteY2802"/>
                </a:cxn>
                <a:cxn ang="0">
                  <a:pos x="connsiteX2803" y="connsiteY2803"/>
                </a:cxn>
                <a:cxn ang="0">
                  <a:pos x="connsiteX2804" y="connsiteY2804"/>
                </a:cxn>
                <a:cxn ang="0">
                  <a:pos x="connsiteX2805" y="connsiteY2805"/>
                </a:cxn>
                <a:cxn ang="0">
                  <a:pos x="connsiteX2806" y="connsiteY2806"/>
                </a:cxn>
                <a:cxn ang="0">
                  <a:pos x="connsiteX2807" y="connsiteY2807"/>
                </a:cxn>
                <a:cxn ang="0">
                  <a:pos x="connsiteX2808" y="connsiteY2808"/>
                </a:cxn>
                <a:cxn ang="0">
                  <a:pos x="connsiteX2809" y="connsiteY2809"/>
                </a:cxn>
                <a:cxn ang="0">
                  <a:pos x="connsiteX2810" y="connsiteY2810"/>
                </a:cxn>
                <a:cxn ang="0">
                  <a:pos x="connsiteX2811" y="connsiteY2811"/>
                </a:cxn>
                <a:cxn ang="0">
                  <a:pos x="connsiteX2812" y="connsiteY2812"/>
                </a:cxn>
                <a:cxn ang="0">
                  <a:pos x="connsiteX2813" y="connsiteY2813"/>
                </a:cxn>
                <a:cxn ang="0">
                  <a:pos x="connsiteX2814" y="connsiteY2814"/>
                </a:cxn>
                <a:cxn ang="0">
                  <a:pos x="connsiteX2815" y="connsiteY2815"/>
                </a:cxn>
                <a:cxn ang="0">
                  <a:pos x="connsiteX2816" y="connsiteY2816"/>
                </a:cxn>
                <a:cxn ang="0">
                  <a:pos x="connsiteX2817" y="connsiteY2817"/>
                </a:cxn>
                <a:cxn ang="0">
                  <a:pos x="connsiteX2818" y="connsiteY2818"/>
                </a:cxn>
                <a:cxn ang="0">
                  <a:pos x="connsiteX2819" y="connsiteY2819"/>
                </a:cxn>
                <a:cxn ang="0">
                  <a:pos x="connsiteX2820" y="connsiteY2820"/>
                </a:cxn>
                <a:cxn ang="0">
                  <a:pos x="connsiteX2821" y="connsiteY2821"/>
                </a:cxn>
                <a:cxn ang="0">
                  <a:pos x="connsiteX2822" y="connsiteY2822"/>
                </a:cxn>
                <a:cxn ang="0">
                  <a:pos x="connsiteX2823" y="connsiteY2823"/>
                </a:cxn>
                <a:cxn ang="0">
                  <a:pos x="connsiteX2824" y="connsiteY2824"/>
                </a:cxn>
                <a:cxn ang="0">
                  <a:pos x="connsiteX2825" y="connsiteY2825"/>
                </a:cxn>
                <a:cxn ang="0">
                  <a:pos x="connsiteX2826" y="connsiteY2826"/>
                </a:cxn>
                <a:cxn ang="0">
                  <a:pos x="connsiteX2827" y="connsiteY2827"/>
                </a:cxn>
                <a:cxn ang="0">
                  <a:pos x="connsiteX2828" y="connsiteY2828"/>
                </a:cxn>
                <a:cxn ang="0">
                  <a:pos x="connsiteX2829" y="connsiteY2829"/>
                </a:cxn>
                <a:cxn ang="0">
                  <a:pos x="connsiteX2830" y="connsiteY2830"/>
                </a:cxn>
                <a:cxn ang="0">
                  <a:pos x="connsiteX2831" y="connsiteY2831"/>
                </a:cxn>
                <a:cxn ang="0">
                  <a:pos x="connsiteX2832" y="connsiteY2832"/>
                </a:cxn>
                <a:cxn ang="0">
                  <a:pos x="connsiteX2833" y="connsiteY2833"/>
                </a:cxn>
                <a:cxn ang="0">
                  <a:pos x="connsiteX2834" y="connsiteY2834"/>
                </a:cxn>
                <a:cxn ang="0">
                  <a:pos x="connsiteX2835" y="connsiteY2835"/>
                </a:cxn>
                <a:cxn ang="0">
                  <a:pos x="connsiteX2836" y="connsiteY2836"/>
                </a:cxn>
                <a:cxn ang="0">
                  <a:pos x="connsiteX2837" y="connsiteY2837"/>
                </a:cxn>
                <a:cxn ang="0">
                  <a:pos x="connsiteX2838" y="connsiteY2838"/>
                </a:cxn>
                <a:cxn ang="0">
                  <a:pos x="connsiteX2839" y="connsiteY2839"/>
                </a:cxn>
                <a:cxn ang="0">
                  <a:pos x="connsiteX2840" y="connsiteY2840"/>
                </a:cxn>
                <a:cxn ang="0">
                  <a:pos x="connsiteX2841" y="connsiteY2841"/>
                </a:cxn>
                <a:cxn ang="0">
                  <a:pos x="connsiteX2842" y="connsiteY2842"/>
                </a:cxn>
                <a:cxn ang="0">
                  <a:pos x="connsiteX2843" y="connsiteY2843"/>
                </a:cxn>
                <a:cxn ang="0">
                  <a:pos x="connsiteX2844" y="connsiteY2844"/>
                </a:cxn>
                <a:cxn ang="0">
                  <a:pos x="connsiteX2845" y="connsiteY2845"/>
                </a:cxn>
                <a:cxn ang="0">
                  <a:pos x="connsiteX2846" y="connsiteY2846"/>
                </a:cxn>
                <a:cxn ang="0">
                  <a:pos x="connsiteX2847" y="connsiteY2847"/>
                </a:cxn>
                <a:cxn ang="0">
                  <a:pos x="connsiteX2848" y="connsiteY2848"/>
                </a:cxn>
                <a:cxn ang="0">
                  <a:pos x="connsiteX2849" y="connsiteY2849"/>
                </a:cxn>
                <a:cxn ang="0">
                  <a:pos x="connsiteX2850" y="connsiteY2850"/>
                </a:cxn>
                <a:cxn ang="0">
                  <a:pos x="connsiteX2851" y="connsiteY2851"/>
                </a:cxn>
                <a:cxn ang="0">
                  <a:pos x="connsiteX2852" y="connsiteY2852"/>
                </a:cxn>
                <a:cxn ang="0">
                  <a:pos x="connsiteX2853" y="connsiteY2853"/>
                </a:cxn>
                <a:cxn ang="0">
                  <a:pos x="connsiteX2854" y="connsiteY2854"/>
                </a:cxn>
                <a:cxn ang="0">
                  <a:pos x="connsiteX2855" y="connsiteY2855"/>
                </a:cxn>
                <a:cxn ang="0">
                  <a:pos x="connsiteX2856" y="connsiteY2856"/>
                </a:cxn>
                <a:cxn ang="0">
                  <a:pos x="connsiteX2857" y="connsiteY2857"/>
                </a:cxn>
                <a:cxn ang="0">
                  <a:pos x="connsiteX2858" y="connsiteY2858"/>
                </a:cxn>
                <a:cxn ang="0">
                  <a:pos x="connsiteX2859" y="connsiteY2859"/>
                </a:cxn>
                <a:cxn ang="0">
                  <a:pos x="connsiteX2860" y="connsiteY2860"/>
                </a:cxn>
                <a:cxn ang="0">
                  <a:pos x="connsiteX2861" y="connsiteY2861"/>
                </a:cxn>
                <a:cxn ang="0">
                  <a:pos x="connsiteX2862" y="connsiteY2862"/>
                </a:cxn>
                <a:cxn ang="0">
                  <a:pos x="connsiteX2863" y="connsiteY2863"/>
                </a:cxn>
                <a:cxn ang="0">
                  <a:pos x="connsiteX2864" y="connsiteY2864"/>
                </a:cxn>
                <a:cxn ang="0">
                  <a:pos x="connsiteX2865" y="connsiteY2865"/>
                </a:cxn>
                <a:cxn ang="0">
                  <a:pos x="connsiteX2866" y="connsiteY2866"/>
                </a:cxn>
                <a:cxn ang="0">
                  <a:pos x="connsiteX2867" y="connsiteY2867"/>
                </a:cxn>
                <a:cxn ang="0">
                  <a:pos x="connsiteX2868" y="connsiteY2868"/>
                </a:cxn>
                <a:cxn ang="0">
                  <a:pos x="connsiteX2869" y="connsiteY2869"/>
                </a:cxn>
                <a:cxn ang="0">
                  <a:pos x="connsiteX2870" y="connsiteY2870"/>
                </a:cxn>
                <a:cxn ang="0">
                  <a:pos x="connsiteX2871" y="connsiteY2871"/>
                </a:cxn>
                <a:cxn ang="0">
                  <a:pos x="connsiteX2872" y="connsiteY2872"/>
                </a:cxn>
                <a:cxn ang="0">
                  <a:pos x="connsiteX2873" y="connsiteY2873"/>
                </a:cxn>
                <a:cxn ang="0">
                  <a:pos x="connsiteX2874" y="connsiteY2874"/>
                </a:cxn>
                <a:cxn ang="0">
                  <a:pos x="connsiteX2875" y="connsiteY2875"/>
                </a:cxn>
                <a:cxn ang="0">
                  <a:pos x="connsiteX2876" y="connsiteY2876"/>
                </a:cxn>
                <a:cxn ang="0">
                  <a:pos x="connsiteX2877" y="connsiteY2877"/>
                </a:cxn>
                <a:cxn ang="0">
                  <a:pos x="connsiteX2878" y="connsiteY2878"/>
                </a:cxn>
                <a:cxn ang="0">
                  <a:pos x="connsiteX2879" y="connsiteY2879"/>
                </a:cxn>
                <a:cxn ang="0">
                  <a:pos x="connsiteX2880" y="connsiteY2880"/>
                </a:cxn>
                <a:cxn ang="0">
                  <a:pos x="connsiteX2881" y="connsiteY2881"/>
                </a:cxn>
                <a:cxn ang="0">
                  <a:pos x="connsiteX2882" y="connsiteY2882"/>
                </a:cxn>
                <a:cxn ang="0">
                  <a:pos x="connsiteX2883" y="connsiteY2883"/>
                </a:cxn>
                <a:cxn ang="0">
                  <a:pos x="connsiteX2884" y="connsiteY2884"/>
                </a:cxn>
                <a:cxn ang="0">
                  <a:pos x="connsiteX2885" y="connsiteY2885"/>
                </a:cxn>
                <a:cxn ang="0">
                  <a:pos x="connsiteX2886" y="connsiteY2886"/>
                </a:cxn>
                <a:cxn ang="0">
                  <a:pos x="connsiteX2887" y="connsiteY2887"/>
                </a:cxn>
                <a:cxn ang="0">
                  <a:pos x="connsiteX2888" y="connsiteY2888"/>
                </a:cxn>
                <a:cxn ang="0">
                  <a:pos x="connsiteX2889" y="connsiteY2889"/>
                </a:cxn>
                <a:cxn ang="0">
                  <a:pos x="connsiteX2890" y="connsiteY2890"/>
                </a:cxn>
                <a:cxn ang="0">
                  <a:pos x="connsiteX2891" y="connsiteY2891"/>
                </a:cxn>
                <a:cxn ang="0">
                  <a:pos x="connsiteX2892" y="connsiteY2892"/>
                </a:cxn>
                <a:cxn ang="0">
                  <a:pos x="connsiteX2893" y="connsiteY2893"/>
                </a:cxn>
                <a:cxn ang="0">
                  <a:pos x="connsiteX2894" y="connsiteY2894"/>
                </a:cxn>
                <a:cxn ang="0">
                  <a:pos x="connsiteX2895" y="connsiteY2895"/>
                </a:cxn>
                <a:cxn ang="0">
                  <a:pos x="connsiteX2896" y="connsiteY2896"/>
                </a:cxn>
                <a:cxn ang="0">
                  <a:pos x="connsiteX2897" y="connsiteY2897"/>
                </a:cxn>
                <a:cxn ang="0">
                  <a:pos x="connsiteX2898" y="connsiteY2898"/>
                </a:cxn>
                <a:cxn ang="0">
                  <a:pos x="connsiteX2899" y="connsiteY2899"/>
                </a:cxn>
                <a:cxn ang="0">
                  <a:pos x="connsiteX2900" y="connsiteY2900"/>
                </a:cxn>
                <a:cxn ang="0">
                  <a:pos x="connsiteX2901" y="connsiteY2901"/>
                </a:cxn>
                <a:cxn ang="0">
                  <a:pos x="connsiteX2902" y="connsiteY2902"/>
                </a:cxn>
                <a:cxn ang="0">
                  <a:pos x="connsiteX2903" y="connsiteY2903"/>
                </a:cxn>
                <a:cxn ang="0">
                  <a:pos x="connsiteX2904" y="connsiteY2904"/>
                </a:cxn>
                <a:cxn ang="0">
                  <a:pos x="connsiteX2905" y="connsiteY2905"/>
                </a:cxn>
                <a:cxn ang="0">
                  <a:pos x="connsiteX2906" y="connsiteY2906"/>
                </a:cxn>
                <a:cxn ang="0">
                  <a:pos x="connsiteX2907" y="connsiteY2907"/>
                </a:cxn>
                <a:cxn ang="0">
                  <a:pos x="connsiteX2908" y="connsiteY2908"/>
                </a:cxn>
                <a:cxn ang="0">
                  <a:pos x="connsiteX2909" y="connsiteY2909"/>
                </a:cxn>
                <a:cxn ang="0">
                  <a:pos x="connsiteX2910" y="connsiteY2910"/>
                </a:cxn>
                <a:cxn ang="0">
                  <a:pos x="connsiteX2911" y="connsiteY2911"/>
                </a:cxn>
                <a:cxn ang="0">
                  <a:pos x="connsiteX2912" y="connsiteY2912"/>
                </a:cxn>
                <a:cxn ang="0">
                  <a:pos x="connsiteX2913" y="connsiteY2913"/>
                </a:cxn>
                <a:cxn ang="0">
                  <a:pos x="connsiteX2914" y="connsiteY2914"/>
                </a:cxn>
                <a:cxn ang="0">
                  <a:pos x="connsiteX2915" y="connsiteY2915"/>
                </a:cxn>
                <a:cxn ang="0">
                  <a:pos x="connsiteX2916" y="connsiteY2916"/>
                </a:cxn>
                <a:cxn ang="0">
                  <a:pos x="connsiteX2917" y="connsiteY2917"/>
                </a:cxn>
                <a:cxn ang="0">
                  <a:pos x="connsiteX2918" y="connsiteY2918"/>
                </a:cxn>
                <a:cxn ang="0">
                  <a:pos x="connsiteX2919" y="connsiteY2919"/>
                </a:cxn>
                <a:cxn ang="0">
                  <a:pos x="connsiteX2920" y="connsiteY2920"/>
                </a:cxn>
                <a:cxn ang="0">
                  <a:pos x="connsiteX2921" y="connsiteY2921"/>
                </a:cxn>
                <a:cxn ang="0">
                  <a:pos x="connsiteX2922" y="connsiteY2922"/>
                </a:cxn>
                <a:cxn ang="0">
                  <a:pos x="connsiteX2923" y="connsiteY2923"/>
                </a:cxn>
                <a:cxn ang="0">
                  <a:pos x="connsiteX2924" y="connsiteY2924"/>
                </a:cxn>
                <a:cxn ang="0">
                  <a:pos x="connsiteX2925" y="connsiteY2925"/>
                </a:cxn>
                <a:cxn ang="0">
                  <a:pos x="connsiteX2926" y="connsiteY2926"/>
                </a:cxn>
                <a:cxn ang="0">
                  <a:pos x="connsiteX2927" y="connsiteY2927"/>
                </a:cxn>
                <a:cxn ang="0">
                  <a:pos x="connsiteX2928" y="connsiteY2928"/>
                </a:cxn>
                <a:cxn ang="0">
                  <a:pos x="connsiteX2929" y="connsiteY2929"/>
                </a:cxn>
                <a:cxn ang="0">
                  <a:pos x="connsiteX2930" y="connsiteY2930"/>
                </a:cxn>
                <a:cxn ang="0">
                  <a:pos x="connsiteX2931" y="connsiteY2931"/>
                </a:cxn>
                <a:cxn ang="0">
                  <a:pos x="connsiteX2932" y="connsiteY2932"/>
                </a:cxn>
                <a:cxn ang="0">
                  <a:pos x="connsiteX2933" y="connsiteY2933"/>
                </a:cxn>
                <a:cxn ang="0">
                  <a:pos x="connsiteX2934" y="connsiteY2934"/>
                </a:cxn>
                <a:cxn ang="0">
                  <a:pos x="connsiteX2935" y="connsiteY2935"/>
                </a:cxn>
                <a:cxn ang="0">
                  <a:pos x="connsiteX2936" y="connsiteY2936"/>
                </a:cxn>
                <a:cxn ang="0">
                  <a:pos x="connsiteX2937" y="connsiteY2937"/>
                </a:cxn>
                <a:cxn ang="0">
                  <a:pos x="connsiteX2938" y="connsiteY2938"/>
                </a:cxn>
                <a:cxn ang="0">
                  <a:pos x="connsiteX2939" y="connsiteY2939"/>
                </a:cxn>
                <a:cxn ang="0">
                  <a:pos x="connsiteX2940" y="connsiteY2940"/>
                </a:cxn>
                <a:cxn ang="0">
                  <a:pos x="connsiteX2941" y="connsiteY2941"/>
                </a:cxn>
                <a:cxn ang="0">
                  <a:pos x="connsiteX2942" y="connsiteY2942"/>
                </a:cxn>
                <a:cxn ang="0">
                  <a:pos x="connsiteX2943" y="connsiteY2943"/>
                </a:cxn>
                <a:cxn ang="0">
                  <a:pos x="connsiteX2944" y="connsiteY2944"/>
                </a:cxn>
                <a:cxn ang="0">
                  <a:pos x="connsiteX2945" y="connsiteY2945"/>
                </a:cxn>
                <a:cxn ang="0">
                  <a:pos x="connsiteX2946" y="connsiteY2946"/>
                </a:cxn>
                <a:cxn ang="0">
                  <a:pos x="connsiteX2947" y="connsiteY2947"/>
                </a:cxn>
                <a:cxn ang="0">
                  <a:pos x="connsiteX2948" y="connsiteY2948"/>
                </a:cxn>
                <a:cxn ang="0">
                  <a:pos x="connsiteX2949" y="connsiteY2949"/>
                </a:cxn>
                <a:cxn ang="0">
                  <a:pos x="connsiteX2950" y="connsiteY2950"/>
                </a:cxn>
                <a:cxn ang="0">
                  <a:pos x="connsiteX2951" y="connsiteY2951"/>
                </a:cxn>
                <a:cxn ang="0">
                  <a:pos x="connsiteX2952" y="connsiteY2952"/>
                </a:cxn>
                <a:cxn ang="0">
                  <a:pos x="connsiteX2953" y="connsiteY2953"/>
                </a:cxn>
                <a:cxn ang="0">
                  <a:pos x="connsiteX2954" y="connsiteY2954"/>
                </a:cxn>
                <a:cxn ang="0">
                  <a:pos x="connsiteX2955" y="connsiteY2955"/>
                </a:cxn>
                <a:cxn ang="0">
                  <a:pos x="connsiteX2956" y="connsiteY2956"/>
                </a:cxn>
                <a:cxn ang="0">
                  <a:pos x="connsiteX2957" y="connsiteY2957"/>
                </a:cxn>
                <a:cxn ang="0">
                  <a:pos x="connsiteX2958" y="connsiteY2958"/>
                </a:cxn>
                <a:cxn ang="0">
                  <a:pos x="connsiteX2959" y="connsiteY2959"/>
                </a:cxn>
                <a:cxn ang="0">
                  <a:pos x="connsiteX2960" y="connsiteY2960"/>
                </a:cxn>
                <a:cxn ang="0">
                  <a:pos x="connsiteX2961" y="connsiteY2961"/>
                </a:cxn>
                <a:cxn ang="0">
                  <a:pos x="connsiteX2962" y="connsiteY2962"/>
                </a:cxn>
                <a:cxn ang="0">
                  <a:pos x="connsiteX2963" y="connsiteY2963"/>
                </a:cxn>
                <a:cxn ang="0">
                  <a:pos x="connsiteX2964" y="connsiteY2964"/>
                </a:cxn>
                <a:cxn ang="0">
                  <a:pos x="connsiteX2965" y="connsiteY2965"/>
                </a:cxn>
                <a:cxn ang="0">
                  <a:pos x="connsiteX2966" y="connsiteY2966"/>
                </a:cxn>
                <a:cxn ang="0">
                  <a:pos x="connsiteX2967" y="connsiteY2967"/>
                </a:cxn>
                <a:cxn ang="0">
                  <a:pos x="connsiteX2968" y="connsiteY2968"/>
                </a:cxn>
                <a:cxn ang="0">
                  <a:pos x="connsiteX2969" y="connsiteY2969"/>
                </a:cxn>
                <a:cxn ang="0">
                  <a:pos x="connsiteX2970" y="connsiteY2970"/>
                </a:cxn>
                <a:cxn ang="0">
                  <a:pos x="connsiteX2971" y="connsiteY2971"/>
                </a:cxn>
                <a:cxn ang="0">
                  <a:pos x="connsiteX2972" y="connsiteY2972"/>
                </a:cxn>
                <a:cxn ang="0">
                  <a:pos x="connsiteX2973" y="connsiteY2973"/>
                </a:cxn>
                <a:cxn ang="0">
                  <a:pos x="connsiteX2974" y="connsiteY2974"/>
                </a:cxn>
                <a:cxn ang="0">
                  <a:pos x="connsiteX2975" y="connsiteY2975"/>
                </a:cxn>
                <a:cxn ang="0">
                  <a:pos x="connsiteX2976" y="connsiteY2976"/>
                </a:cxn>
                <a:cxn ang="0">
                  <a:pos x="connsiteX2977" y="connsiteY2977"/>
                </a:cxn>
                <a:cxn ang="0">
                  <a:pos x="connsiteX2978" y="connsiteY2978"/>
                </a:cxn>
                <a:cxn ang="0">
                  <a:pos x="connsiteX2979" y="connsiteY2979"/>
                </a:cxn>
                <a:cxn ang="0">
                  <a:pos x="connsiteX2980" y="connsiteY2980"/>
                </a:cxn>
                <a:cxn ang="0">
                  <a:pos x="connsiteX2981" y="connsiteY2981"/>
                </a:cxn>
                <a:cxn ang="0">
                  <a:pos x="connsiteX2982" y="connsiteY2982"/>
                </a:cxn>
                <a:cxn ang="0">
                  <a:pos x="connsiteX2983" y="connsiteY2983"/>
                </a:cxn>
                <a:cxn ang="0">
                  <a:pos x="connsiteX2984" y="connsiteY2984"/>
                </a:cxn>
                <a:cxn ang="0">
                  <a:pos x="connsiteX2985" y="connsiteY2985"/>
                </a:cxn>
                <a:cxn ang="0">
                  <a:pos x="connsiteX2986" y="connsiteY2986"/>
                </a:cxn>
                <a:cxn ang="0">
                  <a:pos x="connsiteX2987" y="connsiteY2987"/>
                </a:cxn>
                <a:cxn ang="0">
                  <a:pos x="connsiteX2988" y="connsiteY2988"/>
                </a:cxn>
                <a:cxn ang="0">
                  <a:pos x="connsiteX2989" y="connsiteY2989"/>
                </a:cxn>
                <a:cxn ang="0">
                  <a:pos x="connsiteX2990" y="connsiteY2990"/>
                </a:cxn>
                <a:cxn ang="0">
                  <a:pos x="connsiteX2991" y="connsiteY2991"/>
                </a:cxn>
                <a:cxn ang="0">
                  <a:pos x="connsiteX2992" y="connsiteY2992"/>
                </a:cxn>
                <a:cxn ang="0">
                  <a:pos x="connsiteX2993" y="connsiteY2993"/>
                </a:cxn>
                <a:cxn ang="0">
                  <a:pos x="connsiteX2994" y="connsiteY2994"/>
                </a:cxn>
                <a:cxn ang="0">
                  <a:pos x="connsiteX2995" y="connsiteY2995"/>
                </a:cxn>
                <a:cxn ang="0">
                  <a:pos x="connsiteX2996" y="connsiteY2996"/>
                </a:cxn>
                <a:cxn ang="0">
                  <a:pos x="connsiteX2997" y="connsiteY2997"/>
                </a:cxn>
                <a:cxn ang="0">
                  <a:pos x="connsiteX2998" y="connsiteY2998"/>
                </a:cxn>
                <a:cxn ang="0">
                  <a:pos x="connsiteX2999" y="connsiteY2999"/>
                </a:cxn>
                <a:cxn ang="0">
                  <a:pos x="connsiteX3000" y="connsiteY3000"/>
                </a:cxn>
                <a:cxn ang="0">
                  <a:pos x="connsiteX3001" y="connsiteY3001"/>
                </a:cxn>
                <a:cxn ang="0">
                  <a:pos x="connsiteX3002" y="connsiteY3002"/>
                </a:cxn>
                <a:cxn ang="0">
                  <a:pos x="connsiteX3003" y="connsiteY3003"/>
                </a:cxn>
                <a:cxn ang="0">
                  <a:pos x="connsiteX3004" y="connsiteY3004"/>
                </a:cxn>
                <a:cxn ang="0">
                  <a:pos x="connsiteX3005" y="connsiteY3005"/>
                </a:cxn>
                <a:cxn ang="0">
                  <a:pos x="connsiteX3006" y="connsiteY3006"/>
                </a:cxn>
                <a:cxn ang="0">
                  <a:pos x="connsiteX3007" y="connsiteY3007"/>
                </a:cxn>
                <a:cxn ang="0">
                  <a:pos x="connsiteX3008" y="connsiteY3008"/>
                </a:cxn>
                <a:cxn ang="0">
                  <a:pos x="connsiteX3009" y="connsiteY3009"/>
                </a:cxn>
                <a:cxn ang="0">
                  <a:pos x="connsiteX3010" y="connsiteY3010"/>
                </a:cxn>
                <a:cxn ang="0">
                  <a:pos x="connsiteX3011" y="connsiteY3011"/>
                </a:cxn>
                <a:cxn ang="0">
                  <a:pos x="connsiteX3012" y="connsiteY3012"/>
                </a:cxn>
                <a:cxn ang="0">
                  <a:pos x="connsiteX3013" y="connsiteY3013"/>
                </a:cxn>
                <a:cxn ang="0">
                  <a:pos x="connsiteX3014" y="connsiteY3014"/>
                </a:cxn>
                <a:cxn ang="0">
                  <a:pos x="connsiteX3015" y="connsiteY3015"/>
                </a:cxn>
                <a:cxn ang="0">
                  <a:pos x="connsiteX3016" y="connsiteY3016"/>
                </a:cxn>
                <a:cxn ang="0">
                  <a:pos x="connsiteX3017" y="connsiteY3017"/>
                </a:cxn>
                <a:cxn ang="0">
                  <a:pos x="connsiteX3018" y="connsiteY3018"/>
                </a:cxn>
                <a:cxn ang="0">
                  <a:pos x="connsiteX3019" y="connsiteY3019"/>
                </a:cxn>
                <a:cxn ang="0">
                  <a:pos x="connsiteX3020" y="connsiteY3020"/>
                </a:cxn>
                <a:cxn ang="0">
                  <a:pos x="connsiteX3021" y="connsiteY3021"/>
                </a:cxn>
                <a:cxn ang="0">
                  <a:pos x="connsiteX3022" y="connsiteY3022"/>
                </a:cxn>
                <a:cxn ang="0">
                  <a:pos x="connsiteX3023" y="connsiteY3023"/>
                </a:cxn>
                <a:cxn ang="0">
                  <a:pos x="connsiteX3024" y="connsiteY3024"/>
                </a:cxn>
                <a:cxn ang="0">
                  <a:pos x="connsiteX3025" y="connsiteY3025"/>
                </a:cxn>
                <a:cxn ang="0">
                  <a:pos x="connsiteX3026" y="connsiteY3026"/>
                </a:cxn>
                <a:cxn ang="0">
                  <a:pos x="connsiteX3027" y="connsiteY3027"/>
                </a:cxn>
                <a:cxn ang="0">
                  <a:pos x="connsiteX3028" y="connsiteY3028"/>
                </a:cxn>
                <a:cxn ang="0">
                  <a:pos x="connsiteX3029" y="connsiteY3029"/>
                </a:cxn>
                <a:cxn ang="0">
                  <a:pos x="connsiteX3030" y="connsiteY3030"/>
                </a:cxn>
                <a:cxn ang="0">
                  <a:pos x="connsiteX3031" y="connsiteY3031"/>
                </a:cxn>
                <a:cxn ang="0">
                  <a:pos x="connsiteX3032" y="connsiteY3032"/>
                </a:cxn>
                <a:cxn ang="0">
                  <a:pos x="connsiteX3033" y="connsiteY3033"/>
                </a:cxn>
                <a:cxn ang="0">
                  <a:pos x="connsiteX3034" y="connsiteY3034"/>
                </a:cxn>
                <a:cxn ang="0">
                  <a:pos x="connsiteX3035" y="connsiteY3035"/>
                </a:cxn>
                <a:cxn ang="0">
                  <a:pos x="connsiteX3036" y="connsiteY3036"/>
                </a:cxn>
                <a:cxn ang="0">
                  <a:pos x="connsiteX3037" y="connsiteY3037"/>
                </a:cxn>
                <a:cxn ang="0">
                  <a:pos x="connsiteX3038" y="connsiteY3038"/>
                </a:cxn>
                <a:cxn ang="0">
                  <a:pos x="connsiteX3039" y="connsiteY3039"/>
                </a:cxn>
                <a:cxn ang="0">
                  <a:pos x="connsiteX3040" y="connsiteY3040"/>
                </a:cxn>
                <a:cxn ang="0">
                  <a:pos x="connsiteX3041" y="connsiteY3041"/>
                </a:cxn>
                <a:cxn ang="0">
                  <a:pos x="connsiteX3042" y="connsiteY3042"/>
                </a:cxn>
                <a:cxn ang="0">
                  <a:pos x="connsiteX3043" y="connsiteY3043"/>
                </a:cxn>
                <a:cxn ang="0">
                  <a:pos x="connsiteX3044" y="connsiteY3044"/>
                </a:cxn>
                <a:cxn ang="0">
                  <a:pos x="connsiteX3045" y="connsiteY3045"/>
                </a:cxn>
                <a:cxn ang="0">
                  <a:pos x="connsiteX3046" y="connsiteY3046"/>
                </a:cxn>
                <a:cxn ang="0">
                  <a:pos x="connsiteX3047" y="connsiteY3047"/>
                </a:cxn>
                <a:cxn ang="0">
                  <a:pos x="connsiteX3048" y="connsiteY3048"/>
                </a:cxn>
                <a:cxn ang="0">
                  <a:pos x="connsiteX3049" y="connsiteY3049"/>
                </a:cxn>
                <a:cxn ang="0">
                  <a:pos x="connsiteX3050" y="connsiteY3050"/>
                </a:cxn>
                <a:cxn ang="0">
                  <a:pos x="connsiteX3051" y="connsiteY3051"/>
                </a:cxn>
                <a:cxn ang="0">
                  <a:pos x="connsiteX3052" y="connsiteY3052"/>
                </a:cxn>
                <a:cxn ang="0">
                  <a:pos x="connsiteX3053" y="connsiteY3053"/>
                </a:cxn>
                <a:cxn ang="0">
                  <a:pos x="connsiteX3054" y="connsiteY3054"/>
                </a:cxn>
                <a:cxn ang="0">
                  <a:pos x="connsiteX3055" y="connsiteY3055"/>
                </a:cxn>
                <a:cxn ang="0">
                  <a:pos x="connsiteX3056" y="connsiteY3056"/>
                </a:cxn>
                <a:cxn ang="0">
                  <a:pos x="connsiteX3057" y="connsiteY3057"/>
                </a:cxn>
                <a:cxn ang="0">
                  <a:pos x="connsiteX3058" y="connsiteY3058"/>
                </a:cxn>
                <a:cxn ang="0">
                  <a:pos x="connsiteX3059" y="connsiteY3059"/>
                </a:cxn>
                <a:cxn ang="0">
                  <a:pos x="connsiteX3060" y="connsiteY3060"/>
                </a:cxn>
                <a:cxn ang="0">
                  <a:pos x="connsiteX3061" y="connsiteY3061"/>
                </a:cxn>
                <a:cxn ang="0">
                  <a:pos x="connsiteX3062" y="connsiteY3062"/>
                </a:cxn>
                <a:cxn ang="0">
                  <a:pos x="connsiteX3063" y="connsiteY3063"/>
                </a:cxn>
                <a:cxn ang="0">
                  <a:pos x="connsiteX3064" y="connsiteY3064"/>
                </a:cxn>
                <a:cxn ang="0">
                  <a:pos x="connsiteX3065" y="connsiteY3065"/>
                </a:cxn>
                <a:cxn ang="0">
                  <a:pos x="connsiteX3066" y="connsiteY3066"/>
                </a:cxn>
                <a:cxn ang="0">
                  <a:pos x="connsiteX3067" y="connsiteY3067"/>
                </a:cxn>
                <a:cxn ang="0">
                  <a:pos x="connsiteX3068" y="connsiteY3068"/>
                </a:cxn>
                <a:cxn ang="0">
                  <a:pos x="connsiteX3069" y="connsiteY3069"/>
                </a:cxn>
                <a:cxn ang="0">
                  <a:pos x="connsiteX3070" y="connsiteY3070"/>
                </a:cxn>
                <a:cxn ang="0">
                  <a:pos x="connsiteX3071" y="connsiteY3071"/>
                </a:cxn>
                <a:cxn ang="0">
                  <a:pos x="connsiteX3072" y="connsiteY3072"/>
                </a:cxn>
                <a:cxn ang="0">
                  <a:pos x="connsiteX3073" y="connsiteY3073"/>
                </a:cxn>
                <a:cxn ang="0">
                  <a:pos x="connsiteX3074" y="connsiteY3074"/>
                </a:cxn>
                <a:cxn ang="0">
                  <a:pos x="connsiteX3075" y="connsiteY3075"/>
                </a:cxn>
                <a:cxn ang="0">
                  <a:pos x="connsiteX3076" y="connsiteY3076"/>
                </a:cxn>
                <a:cxn ang="0">
                  <a:pos x="connsiteX3077" y="connsiteY3077"/>
                </a:cxn>
                <a:cxn ang="0">
                  <a:pos x="connsiteX3078" y="connsiteY3078"/>
                </a:cxn>
                <a:cxn ang="0">
                  <a:pos x="connsiteX3079" y="connsiteY3079"/>
                </a:cxn>
                <a:cxn ang="0">
                  <a:pos x="connsiteX3080" y="connsiteY3080"/>
                </a:cxn>
                <a:cxn ang="0">
                  <a:pos x="connsiteX3081" y="connsiteY3081"/>
                </a:cxn>
                <a:cxn ang="0">
                  <a:pos x="connsiteX3082" y="connsiteY3082"/>
                </a:cxn>
                <a:cxn ang="0">
                  <a:pos x="connsiteX3083" y="connsiteY3083"/>
                </a:cxn>
                <a:cxn ang="0">
                  <a:pos x="connsiteX3084" y="connsiteY3084"/>
                </a:cxn>
                <a:cxn ang="0">
                  <a:pos x="connsiteX3085" y="connsiteY3085"/>
                </a:cxn>
                <a:cxn ang="0">
                  <a:pos x="connsiteX3086" y="connsiteY3086"/>
                </a:cxn>
                <a:cxn ang="0">
                  <a:pos x="connsiteX3087" y="connsiteY3087"/>
                </a:cxn>
                <a:cxn ang="0">
                  <a:pos x="connsiteX3088" y="connsiteY3088"/>
                </a:cxn>
                <a:cxn ang="0">
                  <a:pos x="connsiteX3089" y="connsiteY3089"/>
                </a:cxn>
                <a:cxn ang="0">
                  <a:pos x="connsiteX3090" y="connsiteY3090"/>
                </a:cxn>
                <a:cxn ang="0">
                  <a:pos x="connsiteX3091" y="connsiteY3091"/>
                </a:cxn>
                <a:cxn ang="0">
                  <a:pos x="connsiteX3092" y="connsiteY3092"/>
                </a:cxn>
                <a:cxn ang="0">
                  <a:pos x="connsiteX3093" y="connsiteY3093"/>
                </a:cxn>
                <a:cxn ang="0">
                  <a:pos x="connsiteX3094" y="connsiteY3094"/>
                </a:cxn>
                <a:cxn ang="0">
                  <a:pos x="connsiteX3095" y="connsiteY3095"/>
                </a:cxn>
                <a:cxn ang="0">
                  <a:pos x="connsiteX3096" y="connsiteY3096"/>
                </a:cxn>
                <a:cxn ang="0">
                  <a:pos x="connsiteX3097" y="connsiteY3097"/>
                </a:cxn>
                <a:cxn ang="0">
                  <a:pos x="connsiteX3098" y="connsiteY3098"/>
                </a:cxn>
                <a:cxn ang="0">
                  <a:pos x="connsiteX3099" y="connsiteY3099"/>
                </a:cxn>
                <a:cxn ang="0">
                  <a:pos x="connsiteX3100" y="connsiteY3100"/>
                </a:cxn>
                <a:cxn ang="0">
                  <a:pos x="connsiteX3101" y="connsiteY3101"/>
                </a:cxn>
                <a:cxn ang="0">
                  <a:pos x="connsiteX3102" y="connsiteY3102"/>
                </a:cxn>
                <a:cxn ang="0">
                  <a:pos x="connsiteX3103" y="connsiteY3103"/>
                </a:cxn>
                <a:cxn ang="0">
                  <a:pos x="connsiteX3104" y="connsiteY3104"/>
                </a:cxn>
                <a:cxn ang="0">
                  <a:pos x="connsiteX3105" y="connsiteY3105"/>
                </a:cxn>
                <a:cxn ang="0">
                  <a:pos x="connsiteX3106" y="connsiteY3106"/>
                </a:cxn>
                <a:cxn ang="0">
                  <a:pos x="connsiteX3107" y="connsiteY3107"/>
                </a:cxn>
                <a:cxn ang="0">
                  <a:pos x="connsiteX3108" y="connsiteY3108"/>
                </a:cxn>
                <a:cxn ang="0">
                  <a:pos x="connsiteX3109" y="connsiteY3109"/>
                </a:cxn>
                <a:cxn ang="0">
                  <a:pos x="connsiteX3110" y="connsiteY3110"/>
                </a:cxn>
                <a:cxn ang="0">
                  <a:pos x="connsiteX3111" y="connsiteY3111"/>
                </a:cxn>
                <a:cxn ang="0">
                  <a:pos x="connsiteX3112" y="connsiteY3112"/>
                </a:cxn>
                <a:cxn ang="0">
                  <a:pos x="connsiteX3113" y="connsiteY3113"/>
                </a:cxn>
                <a:cxn ang="0">
                  <a:pos x="connsiteX3114" y="connsiteY3114"/>
                </a:cxn>
                <a:cxn ang="0">
                  <a:pos x="connsiteX3115" y="connsiteY3115"/>
                </a:cxn>
                <a:cxn ang="0">
                  <a:pos x="connsiteX3116" y="connsiteY3116"/>
                </a:cxn>
                <a:cxn ang="0">
                  <a:pos x="connsiteX3117" y="connsiteY3117"/>
                </a:cxn>
                <a:cxn ang="0">
                  <a:pos x="connsiteX3118" y="connsiteY3118"/>
                </a:cxn>
                <a:cxn ang="0">
                  <a:pos x="connsiteX3119" y="connsiteY3119"/>
                </a:cxn>
                <a:cxn ang="0">
                  <a:pos x="connsiteX3120" y="connsiteY3120"/>
                </a:cxn>
                <a:cxn ang="0">
                  <a:pos x="connsiteX3121" y="connsiteY3121"/>
                </a:cxn>
                <a:cxn ang="0">
                  <a:pos x="connsiteX3122" y="connsiteY3122"/>
                </a:cxn>
                <a:cxn ang="0">
                  <a:pos x="connsiteX3123" y="connsiteY3123"/>
                </a:cxn>
                <a:cxn ang="0">
                  <a:pos x="connsiteX3124" y="connsiteY3124"/>
                </a:cxn>
                <a:cxn ang="0">
                  <a:pos x="connsiteX3125" y="connsiteY3125"/>
                </a:cxn>
                <a:cxn ang="0">
                  <a:pos x="connsiteX3126" y="connsiteY3126"/>
                </a:cxn>
                <a:cxn ang="0">
                  <a:pos x="connsiteX3127" y="connsiteY3127"/>
                </a:cxn>
                <a:cxn ang="0">
                  <a:pos x="connsiteX3128" y="connsiteY3128"/>
                </a:cxn>
                <a:cxn ang="0">
                  <a:pos x="connsiteX3129" y="connsiteY3129"/>
                </a:cxn>
                <a:cxn ang="0">
                  <a:pos x="connsiteX3130" y="connsiteY3130"/>
                </a:cxn>
                <a:cxn ang="0">
                  <a:pos x="connsiteX3131" y="connsiteY3131"/>
                </a:cxn>
                <a:cxn ang="0">
                  <a:pos x="connsiteX3132" y="connsiteY3132"/>
                </a:cxn>
                <a:cxn ang="0">
                  <a:pos x="connsiteX3133" y="connsiteY3133"/>
                </a:cxn>
                <a:cxn ang="0">
                  <a:pos x="connsiteX3134" y="connsiteY3134"/>
                </a:cxn>
                <a:cxn ang="0">
                  <a:pos x="connsiteX3135" y="connsiteY3135"/>
                </a:cxn>
                <a:cxn ang="0">
                  <a:pos x="connsiteX3136" y="connsiteY3136"/>
                </a:cxn>
                <a:cxn ang="0">
                  <a:pos x="connsiteX3137" y="connsiteY3137"/>
                </a:cxn>
                <a:cxn ang="0">
                  <a:pos x="connsiteX3138" y="connsiteY3138"/>
                </a:cxn>
                <a:cxn ang="0">
                  <a:pos x="connsiteX3139" y="connsiteY3139"/>
                </a:cxn>
                <a:cxn ang="0">
                  <a:pos x="connsiteX3140" y="connsiteY3140"/>
                </a:cxn>
                <a:cxn ang="0">
                  <a:pos x="connsiteX3141" y="connsiteY3141"/>
                </a:cxn>
                <a:cxn ang="0">
                  <a:pos x="connsiteX3142" y="connsiteY3142"/>
                </a:cxn>
                <a:cxn ang="0">
                  <a:pos x="connsiteX3143" y="connsiteY3143"/>
                </a:cxn>
                <a:cxn ang="0">
                  <a:pos x="connsiteX3144" y="connsiteY3144"/>
                </a:cxn>
                <a:cxn ang="0">
                  <a:pos x="connsiteX3145" y="connsiteY3145"/>
                </a:cxn>
                <a:cxn ang="0">
                  <a:pos x="connsiteX3146" y="connsiteY3146"/>
                </a:cxn>
                <a:cxn ang="0">
                  <a:pos x="connsiteX3147" y="connsiteY3147"/>
                </a:cxn>
                <a:cxn ang="0">
                  <a:pos x="connsiteX3148" y="connsiteY3148"/>
                </a:cxn>
                <a:cxn ang="0">
                  <a:pos x="connsiteX3149" y="connsiteY3149"/>
                </a:cxn>
                <a:cxn ang="0">
                  <a:pos x="connsiteX3150" y="connsiteY3150"/>
                </a:cxn>
                <a:cxn ang="0">
                  <a:pos x="connsiteX3151" y="connsiteY3151"/>
                </a:cxn>
                <a:cxn ang="0">
                  <a:pos x="connsiteX3152" y="connsiteY3152"/>
                </a:cxn>
                <a:cxn ang="0">
                  <a:pos x="connsiteX3153" y="connsiteY3153"/>
                </a:cxn>
                <a:cxn ang="0">
                  <a:pos x="connsiteX3154" y="connsiteY3154"/>
                </a:cxn>
                <a:cxn ang="0">
                  <a:pos x="connsiteX3155" y="connsiteY3155"/>
                </a:cxn>
                <a:cxn ang="0">
                  <a:pos x="connsiteX3156" y="connsiteY3156"/>
                </a:cxn>
                <a:cxn ang="0">
                  <a:pos x="connsiteX3157" y="connsiteY3157"/>
                </a:cxn>
                <a:cxn ang="0">
                  <a:pos x="connsiteX3158" y="connsiteY3158"/>
                </a:cxn>
                <a:cxn ang="0">
                  <a:pos x="connsiteX3159" y="connsiteY3159"/>
                </a:cxn>
                <a:cxn ang="0">
                  <a:pos x="connsiteX3160" y="connsiteY3160"/>
                </a:cxn>
                <a:cxn ang="0">
                  <a:pos x="connsiteX3161" y="connsiteY3161"/>
                </a:cxn>
                <a:cxn ang="0">
                  <a:pos x="connsiteX3162" y="connsiteY3162"/>
                </a:cxn>
                <a:cxn ang="0">
                  <a:pos x="connsiteX3163" y="connsiteY3163"/>
                </a:cxn>
                <a:cxn ang="0">
                  <a:pos x="connsiteX3164" y="connsiteY3164"/>
                </a:cxn>
                <a:cxn ang="0">
                  <a:pos x="connsiteX3165" y="connsiteY3165"/>
                </a:cxn>
                <a:cxn ang="0">
                  <a:pos x="connsiteX3166" y="connsiteY3166"/>
                </a:cxn>
                <a:cxn ang="0">
                  <a:pos x="connsiteX3167" y="connsiteY3167"/>
                </a:cxn>
                <a:cxn ang="0">
                  <a:pos x="connsiteX3168" y="connsiteY3168"/>
                </a:cxn>
                <a:cxn ang="0">
                  <a:pos x="connsiteX3169" y="connsiteY3169"/>
                </a:cxn>
                <a:cxn ang="0">
                  <a:pos x="connsiteX3170" y="connsiteY3170"/>
                </a:cxn>
                <a:cxn ang="0">
                  <a:pos x="connsiteX3171" y="connsiteY3171"/>
                </a:cxn>
                <a:cxn ang="0">
                  <a:pos x="connsiteX3172" y="connsiteY3172"/>
                </a:cxn>
                <a:cxn ang="0">
                  <a:pos x="connsiteX3173" y="connsiteY3173"/>
                </a:cxn>
                <a:cxn ang="0">
                  <a:pos x="connsiteX3174" y="connsiteY3174"/>
                </a:cxn>
                <a:cxn ang="0">
                  <a:pos x="connsiteX3175" y="connsiteY3175"/>
                </a:cxn>
                <a:cxn ang="0">
                  <a:pos x="connsiteX3176" y="connsiteY3176"/>
                </a:cxn>
                <a:cxn ang="0">
                  <a:pos x="connsiteX3177" y="connsiteY3177"/>
                </a:cxn>
                <a:cxn ang="0">
                  <a:pos x="connsiteX3178" y="connsiteY3178"/>
                </a:cxn>
                <a:cxn ang="0">
                  <a:pos x="connsiteX3179" y="connsiteY3179"/>
                </a:cxn>
                <a:cxn ang="0">
                  <a:pos x="connsiteX3180" y="connsiteY3180"/>
                </a:cxn>
                <a:cxn ang="0">
                  <a:pos x="connsiteX3181" y="connsiteY3181"/>
                </a:cxn>
                <a:cxn ang="0">
                  <a:pos x="connsiteX3182" y="connsiteY3182"/>
                </a:cxn>
                <a:cxn ang="0">
                  <a:pos x="connsiteX3183" y="connsiteY3183"/>
                </a:cxn>
                <a:cxn ang="0">
                  <a:pos x="connsiteX3184" y="connsiteY3184"/>
                </a:cxn>
                <a:cxn ang="0">
                  <a:pos x="connsiteX3185" y="connsiteY3185"/>
                </a:cxn>
                <a:cxn ang="0">
                  <a:pos x="connsiteX3186" y="connsiteY3186"/>
                </a:cxn>
                <a:cxn ang="0">
                  <a:pos x="connsiteX3187" y="connsiteY3187"/>
                </a:cxn>
                <a:cxn ang="0">
                  <a:pos x="connsiteX3188" y="connsiteY3188"/>
                </a:cxn>
                <a:cxn ang="0">
                  <a:pos x="connsiteX3189" y="connsiteY3189"/>
                </a:cxn>
                <a:cxn ang="0">
                  <a:pos x="connsiteX3190" y="connsiteY3190"/>
                </a:cxn>
                <a:cxn ang="0">
                  <a:pos x="connsiteX3191" y="connsiteY3191"/>
                </a:cxn>
                <a:cxn ang="0">
                  <a:pos x="connsiteX3192" y="connsiteY3192"/>
                </a:cxn>
                <a:cxn ang="0">
                  <a:pos x="connsiteX3193" y="connsiteY3193"/>
                </a:cxn>
                <a:cxn ang="0">
                  <a:pos x="connsiteX3194" y="connsiteY3194"/>
                </a:cxn>
                <a:cxn ang="0">
                  <a:pos x="connsiteX3195" y="connsiteY3195"/>
                </a:cxn>
                <a:cxn ang="0">
                  <a:pos x="connsiteX3196" y="connsiteY3196"/>
                </a:cxn>
                <a:cxn ang="0">
                  <a:pos x="connsiteX3197" y="connsiteY3197"/>
                </a:cxn>
                <a:cxn ang="0">
                  <a:pos x="connsiteX3198" y="connsiteY3198"/>
                </a:cxn>
                <a:cxn ang="0">
                  <a:pos x="connsiteX3199" y="connsiteY3199"/>
                </a:cxn>
                <a:cxn ang="0">
                  <a:pos x="connsiteX3200" y="connsiteY3200"/>
                </a:cxn>
                <a:cxn ang="0">
                  <a:pos x="connsiteX3201" y="connsiteY3201"/>
                </a:cxn>
                <a:cxn ang="0">
                  <a:pos x="connsiteX3202" y="connsiteY3202"/>
                </a:cxn>
                <a:cxn ang="0">
                  <a:pos x="connsiteX3203" y="connsiteY3203"/>
                </a:cxn>
                <a:cxn ang="0">
                  <a:pos x="connsiteX3204" y="connsiteY3204"/>
                </a:cxn>
                <a:cxn ang="0">
                  <a:pos x="connsiteX3205" y="connsiteY3205"/>
                </a:cxn>
                <a:cxn ang="0">
                  <a:pos x="connsiteX3206" y="connsiteY3206"/>
                </a:cxn>
                <a:cxn ang="0">
                  <a:pos x="connsiteX3207" y="connsiteY3207"/>
                </a:cxn>
                <a:cxn ang="0">
                  <a:pos x="connsiteX3208" y="connsiteY3208"/>
                </a:cxn>
                <a:cxn ang="0">
                  <a:pos x="connsiteX3209" y="connsiteY3209"/>
                </a:cxn>
                <a:cxn ang="0">
                  <a:pos x="connsiteX3210" y="connsiteY3210"/>
                </a:cxn>
                <a:cxn ang="0">
                  <a:pos x="connsiteX3211" y="connsiteY3211"/>
                </a:cxn>
                <a:cxn ang="0">
                  <a:pos x="connsiteX3212" y="connsiteY3212"/>
                </a:cxn>
                <a:cxn ang="0">
                  <a:pos x="connsiteX3213" y="connsiteY3213"/>
                </a:cxn>
                <a:cxn ang="0">
                  <a:pos x="connsiteX3214" y="connsiteY3214"/>
                </a:cxn>
                <a:cxn ang="0">
                  <a:pos x="connsiteX3215" y="connsiteY3215"/>
                </a:cxn>
                <a:cxn ang="0">
                  <a:pos x="connsiteX3216" y="connsiteY3216"/>
                </a:cxn>
                <a:cxn ang="0">
                  <a:pos x="connsiteX3217" y="connsiteY3217"/>
                </a:cxn>
                <a:cxn ang="0">
                  <a:pos x="connsiteX3218" y="connsiteY3218"/>
                </a:cxn>
                <a:cxn ang="0">
                  <a:pos x="connsiteX3219" y="connsiteY3219"/>
                </a:cxn>
                <a:cxn ang="0">
                  <a:pos x="connsiteX3220" y="connsiteY3220"/>
                </a:cxn>
                <a:cxn ang="0">
                  <a:pos x="connsiteX3221" y="connsiteY3221"/>
                </a:cxn>
                <a:cxn ang="0">
                  <a:pos x="connsiteX3222" y="connsiteY3222"/>
                </a:cxn>
                <a:cxn ang="0">
                  <a:pos x="connsiteX3223" y="connsiteY3223"/>
                </a:cxn>
                <a:cxn ang="0">
                  <a:pos x="connsiteX3224" y="connsiteY3224"/>
                </a:cxn>
                <a:cxn ang="0">
                  <a:pos x="connsiteX3225" y="connsiteY3225"/>
                </a:cxn>
                <a:cxn ang="0">
                  <a:pos x="connsiteX3226" y="connsiteY3226"/>
                </a:cxn>
                <a:cxn ang="0">
                  <a:pos x="connsiteX3227" y="connsiteY3227"/>
                </a:cxn>
                <a:cxn ang="0">
                  <a:pos x="connsiteX3228" y="connsiteY3228"/>
                </a:cxn>
                <a:cxn ang="0">
                  <a:pos x="connsiteX3229" y="connsiteY3229"/>
                </a:cxn>
                <a:cxn ang="0">
                  <a:pos x="connsiteX3230" y="connsiteY3230"/>
                </a:cxn>
                <a:cxn ang="0">
                  <a:pos x="connsiteX3231" y="connsiteY3231"/>
                </a:cxn>
                <a:cxn ang="0">
                  <a:pos x="connsiteX3232" y="connsiteY3232"/>
                </a:cxn>
                <a:cxn ang="0">
                  <a:pos x="connsiteX3233" y="connsiteY3233"/>
                </a:cxn>
                <a:cxn ang="0">
                  <a:pos x="connsiteX3234" y="connsiteY3234"/>
                </a:cxn>
                <a:cxn ang="0">
                  <a:pos x="connsiteX3235" y="connsiteY3235"/>
                </a:cxn>
                <a:cxn ang="0">
                  <a:pos x="connsiteX3236" y="connsiteY3236"/>
                </a:cxn>
                <a:cxn ang="0">
                  <a:pos x="connsiteX3237" y="connsiteY3237"/>
                </a:cxn>
                <a:cxn ang="0">
                  <a:pos x="connsiteX3238" y="connsiteY3238"/>
                </a:cxn>
                <a:cxn ang="0">
                  <a:pos x="connsiteX3239" y="connsiteY3239"/>
                </a:cxn>
                <a:cxn ang="0">
                  <a:pos x="connsiteX3240" y="connsiteY3240"/>
                </a:cxn>
                <a:cxn ang="0">
                  <a:pos x="connsiteX3241" y="connsiteY3241"/>
                </a:cxn>
                <a:cxn ang="0">
                  <a:pos x="connsiteX3242" y="connsiteY3242"/>
                </a:cxn>
                <a:cxn ang="0">
                  <a:pos x="connsiteX3243" y="connsiteY3243"/>
                </a:cxn>
                <a:cxn ang="0">
                  <a:pos x="connsiteX3244" y="connsiteY3244"/>
                </a:cxn>
                <a:cxn ang="0">
                  <a:pos x="connsiteX3245" y="connsiteY3245"/>
                </a:cxn>
                <a:cxn ang="0">
                  <a:pos x="connsiteX3246" y="connsiteY3246"/>
                </a:cxn>
                <a:cxn ang="0">
                  <a:pos x="connsiteX3247" y="connsiteY3247"/>
                </a:cxn>
                <a:cxn ang="0">
                  <a:pos x="connsiteX3248" y="connsiteY3248"/>
                </a:cxn>
                <a:cxn ang="0">
                  <a:pos x="connsiteX3249" y="connsiteY3249"/>
                </a:cxn>
                <a:cxn ang="0">
                  <a:pos x="connsiteX3250" y="connsiteY3250"/>
                </a:cxn>
                <a:cxn ang="0">
                  <a:pos x="connsiteX3251" y="connsiteY3251"/>
                </a:cxn>
                <a:cxn ang="0">
                  <a:pos x="connsiteX3252" y="connsiteY3252"/>
                </a:cxn>
                <a:cxn ang="0">
                  <a:pos x="connsiteX3253" y="connsiteY3253"/>
                </a:cxn>
                <a:cxn ang="0">
                  <a:pos x="connsiteX3254" y="connsiteY3254"/>
                </a:cxn>
                <a:cxn ang="0">
                  <a:pos x="connsiteX3255" y="connsiteY3255"/>
                </a:cxn>
                <a:cxn ang="0">
                  <a:pos x="connsiteX3256" y="connsiteY3256"/>
                </a:cxn>
                <a:cxn ang="0">
                  <a:pos x="connsiteX3257" y="connsiteY3257"/>
                </a:cxn>
                <a:cxn ang="0">
                  <a:pos x="connsiteX3258" y="connsiteY3258"/>
                </a:cxn>
                <a:cxn ang="0">
                  <a:pos x="connsiteX3259" y="connsiteY3259"/>
                </a:cxn>
                <a:cxn ang="0">
                  <a:pos x="connsiteX3260" y="connsiteY3260"/>
                </a:cxn>
                <a:cxn ang="0">
                  <a:pos x="connsiteX3261" y="connsiteY3261"/>
                </a:cxn>
                <a:cxn ang="0">
                  <a:pos x="connsiteX3262" y="connsiteY3262"/>
                </a:cxn>
                <a:cxn ang="0">
                  <a:pos x="connsiteX3263" y="connsiteY3263"/>
                </a:cxn>
                <a:cxn ang="0">
                  <a:pos x="connsiteX3264" y="connsiteY3264"/>
                </a:cxn>
                <a:cxn ang="0">
                  <a:pos x="connsiteX3265" y="connsiteY3265"/>
                </a:cxn>
                <a:cxn ang="0">
                  <a:pos x="connsiteX3266" y="connsiteY3266"/>
                </a:cxn>
                <a:cxn ang="0">
                  <a:pos x="connsiteX3267" y="connsiteY3267"/>
                </a:cxn>
                <a:cxn ang="0">
                  <a:pos x="connsiteX3268" y="connsiteY3268"/>
                </a:cxn>
                <a:cxn ang="0">
                  <a:pos x="connsiteX3269" y="connsiteY3269"/>
                </a:cxn>
                <a:cxn ang="0">
                  <a:pos x="connsiteX3270" y="connsiteY3270"/>
                </a:cxn>
                <a:cxn ang="0">
                  <a:pos x="connsiteX3271" y="connsiteY3271"/>
                </a:cxn>
                <a:cxn ang="0">
                  <a:pos x="connsiteX3272" y="connsiteY3272"/>
                </a:cxn>
                <a:cxn ang="0">
                  <a:pos x="connsiteX3273" y="connsiteY3273"/>
                </a:cxn>
                <a:cxn ang="0">
                  <a:pos x="connsiteX3274" y="connsiteY3274"/>
                </a:cxn>
                <a:cxn ang="0">
                  <a:pos x="connsiteX3275" y="connsiteY3275"/>
                </a:cxn>
                <a:cxn ang="0">
                  <a:pos x="connsiteX3276" y="connsiteY3276"/>
                </a:cxn>
                <a:cxn ang="0">
                  <a:pos x="connsiteX3277" y="connsiteY3277"/>
                </a:cxn>
                <a:cxn ang="0">
                  <a:pos x="connsiteX3278" y="connsiteY3278"/>
                </a:cxn>
                <a:cxn ang="0">
                  <a:pos x="connsiteX3279" y="connsiteY3279"/>
                </a:cxn>
                <a:cxn ang="0">
                  <a:pos x="connsiteX3280" y="connsiteY3280"/>
                </a:cxn>
                <a:cxn ang="0">
                  <a:pos x="connsiteX3281" y="connsiteY3281"/>
                </a:cxn>
                <a:cxn ang="0">
                  <a:pos x="connsiteX3282" y="connsiteY3282"/>
                </a:cxn>
                <a:cxn ang="0">
                  <a:pos x="connsiteX3283" y="connsiteY3283"/>
                </a:cxn>
                <a:cxn ang="0">
                  <a:pos x="connsiteX3284" y="connsiteY3284"/>
                </a:cxn>
                <a:cxn ang="0">
                  <a:pos x="connsiteX3285" y="connsiteY3285"/>
                </a:cxn>
                <a:cxn ang="0">
                  <a:pos x="connsiteX3286" y="connsiteY3286"/>
                </a:cxn>
                <a:cxn ang="0">
                  <a:pos x="connsiteX3287" y="connsiteY3287"/>
                </a:cxn>
                <a:cxn ang="0">
                  <a:pos x="connsiteX3288" y="connsiteY3288"/>
                </a:cxn>
                <a:cxn ang="0">
                  <a:pos x="connsiteX3289" y="connsiteY3289"/>
                </a:cxn>
                <a:cxn ang="0">
                  <a:pos x="connsiteX3290" y="connsiteY3290"/>
                </a:cxn>
                <a:cxn ang="0">
                  <a:pos x="connsiteX3291" y="connsiteY3291"/>
                </a:cxn>
                <a:cxn ang="0">
                  <a:pos x="connsiteX3292" y="connsiteY3292"/>
                </a:cxn>
                <a:cxn ang="0">
                  <a:pos x="connsiteX3293" y="connsiteY3293"/>
                </a:cxn>
                <a:cxn ang="0">
                  <a:pos x="connsiteX3294" y="connsiteY3294"/>
                </a:cxn>
                <a:cxn ang="0">
                  <a:pos x="connsiteX3295" y="connsiteY3295"/>
                </a:cxn>
                <a:cxn ang="0">
                  <a:pos x="connsiteX3296" y="connsiteY3296"/>
                </a:cxn>
                <a:cxn ang="0">
                  <a:pos x="connsiteX3297" y="connsiteY3297"/>
                </a:cxn>
                <a:cxn ang="0">
                  <a:pos x="connsiteX3298" y="connsiteY3298"/>
                </a:cxn>
                <a:cxn ang="0">
                  <a:pos x="connsiteX3299" y="connsiteY3299"/>
                </a:cxn>
                <a:cxn ang="0">
                  <a:pos x="connsiteX3300" y="connsiteY3300"/>
                </a:cxn>
                <a:cxn ang="0">
                  <a:pos x="connsiteX3301" y="connsiteY3301"/>
                </a:cxn>
                <a:cxn ang="0">
                  <a:pos x="connsiteX3302" y="connsiteY3302"/>
                </a:cxn>
                <a:cxn ang="0">
                  <a:pos x="connsiteX3303" y="connsiteY3303"/>
                </a:cxn>
                <a:cxn ang="0">
                  <a:pos x="connsiteX3304" y="connsiteY3304"/>
                </a:cxn>
                <a:cxn ang="0">
                  <a:pos x="connsiteX3305" y="connsiteY3305"/>
                </a:cxn>
                <a:cxn ang="0">
                  <a:pos x="connsiteX3306" y="connsiteY3306"/>
                </a:cxn>
                <a:cxn ang="0">
                  <a:pos x="connsiteX3307" y="connsiteY3307"/>
                </a:cxn>
                <a:cxn ang="0">
                  <a:pos x="connsiteX3308" y="connsiteY3308"/>
                </a:cxn>
                <a:cxn ang="0">
                  <a:pos x="connsiteX3309" y="connsiteY3309"/>
                </a:cxn>
                <a:cxn ang="0">
                  <a:pos x="connsiteX3310" y="connsiteY3310"/>
                </a:cxn>
                <a:cxn ang="0">
                  <a:pos x="connsiteX3311" y="connsiteY3311"/>
                </a:cxn>
                <a:cxn ang="0">
                  <a:pos x="connsiteX3312" y="connsiteY3312"/>
                </a:cxn>
                <a:cxn ang="0">
                  <a:pos x="connsiteX3313" y="connsiteY3313"/>
                </a:cxn>
                <a:cxn ang="0">
                  <a:pos x="connsiteX3314" y="connsiteY3314"/>
                </a:cxn>
                <a:cxn ang="0">
                  <a:pos x="connsiteX3315" y="connsiteY3315"/>
                </a:cxn>
                <a:cxn ang="0">
                  <a:pos x="connsiteX3316" y="connsiteY3316"/>
                </a:cxn>
                <a:cxn ang="0">
                  <a:pos x="connsiteX3317" y="connsiteY3317"/>
                </a:cxn>
                <a:cxn ang="0">
                  <a:pos x="connsiteX3318" y="connsiteY3318"/>
                </a:cxn>
                <a:cxn ang="0">
                  <a:pos x="connsiteX3319" y="connsiteY3319"/>
                </a:cxn>
                <a:cxn ang="0">
                  <a:pos x="connsiteX3320" y="connsiteY3320"/>
                </a:cxn>
                <a:cxn ang="0">
                  <a:pos x="connsiteX3321" y="connsiteY3321"/>
                </a:cxn>
                <a:cxn ang="0">
                  <a:pos x="connsiteX3322" y="connsiteY3322"/>
                </a:cxn>
                <a:cxn ang="0">
                  <a:pos x="connsiteX3323" y="connsiteY3323"/>
                </a:cxn>
                <a:cxn ang="0">
                  <a:pos x="connsiteX3324" y="connsiteY3324"/>
                </a:cxn>
                <a:cxn ang="0">
                  <a:pos x="connsiteX3325" y="connsiteY3325"/>
                </a:cxn>
                <a:cxn ang="0">
                  <a:pos x="connsiteX3326" y="connsiteY3326"/>
                </a:cxn>
                <a:cxn ang="0">
                  <a:pos x="connsiteX3327" y="connsiteY3327"/>
                </a:cxn>
                <a:cxn ang="0">
                  <a:pos x="connsiteX3328" y="connsiteY3328"/>
                </a:cxn>
                <a:cxn ang="0">
                  <a:pos x="connsiteX3329" y="connsiteY3329"/>
                </a:cxn>
                <a:cxn ang="0">
                  <a:pos x="connsiteX3330" y="connsiteY3330"/>
                </a:cxn>
                <a:cxn ang="0">
                  <a:pos x="connsiteX3331" y="connsiteY3331"/>
                </a:cxn>
                <a:cxn ang="0">
                  <a:pos x="connsiteX3332" y="connsiteY3332"/>
                </a:cxn>
                <a:cxn ang="0">
                  <a:pos x="connsiteX3333" y="connsiteY3333"/>
                </a:cxn>
                <a:cxn ang="0">
                  <a:pos x="connsiteX3334" y="connsiteY3334"/>
                </a:cxn>
                <a:cxn ang="0">
                  <a:pos x="connsiteX3335" y="connsiteY3335"/>
                </a:cxn>
                <a:cxn ang="0">
                  <a:pos x="connsiteX3336" y="connsiteY3336"/>
                </a:cxn>
                <a:cxn ang="0">
                  <a:pos x="connsiteX3337" y="connsiteY3337"/>
                </a:cxn>
                <a:cxn ang="0">
                  <a:pos x="connsiteX3338" y="connsiteY3338"/>
                </a:cxn>
                <a:cxn ang="0">
                  <a:pos x="connsiteX3339" y="connsiteY3339"/>
                </a:cxn>
                <a:cxn ang="0">
                  <a:pos x="connsiteX3340" y="connsiteY3340"/>
                </a:cxn>
                <a:cxn ang="0">
                  <a:pos x="connsiteX3341" y="connsiteY3341"/>
                </a:cxn>
                <a:cxn ang="0">
                  <a:pos x="connsiteX3342" y="connsiteY3342"/>
                </a:cxn>
                <a:cxn ang="0">
                  <a:pos x="connsiteX3343" y="connsiteY3343"/>
                </a:cxn>
                <a:cxn ang="0">
                  <a:pos x="connsiteX3344" y="connsiteY3344"/>
                </a:cxn>
                <a:cxn ang="0">
                  <a:pos x="connsiteX3345" y="connsiteY3345"/>
                </a:cxn>
                <a:cxn ang="0">
                  <a:pos x="connsiteX3346" y="connsiteY3346"/>
                </a:cxn>
                <a:cxn ang="0">
                  <a:pos x="connsiteX3347" y="connsiteY3347"/>
                </a:cxn>
                <a:cxn ang="0">
                  <a:pos x="connsiteX3348" y="connsiteY3348"/>
                </a:cxn>
                <a:cxn ang="0">
                  <a:pos x="connsiteX3349" y="connsiteY3349"/>
                </a:cxn>
                <a:cxn ang="0">
                  <a:pos x="connsiteX3350" y="connsiteY3350"/>
                </a:cxn>
                <a:cxn ang="0">
                  <a:pos x="connsiteX3351" y="connsiteY3351"/>
                </a:cxn>
                <a:cxn ang="0">
                  <a:pos x="connsiteX3352" y="connsiteY3352"/>
                </a:cxn>
                <a:cxn ang="0">
                  <a:pos x="connsiteX3353" y="connsiteY3353"/>
                </a:cxn>
                <a:cxn ang="0">
                  <a:pos x="connsiteX3354" y="connsiteY3354"/>
                </a:cxn>
                <a:cxn ang="0">
                  <a:pos x="connsiteX3355" y="connsiteY3355"/>
                </a:cxn>
                <a:cxn ang="0">
                  <a:pos x="connsiteX3356" y="connsiteY3356"/>
                </a:cxn>
                <a:cxn ang="0">
                  <a:pos x="connsiteX3357" y="connsiteY3357"/>
                </a:cxn>
                <a:cxn ang="0">
                  <a:pos x="connsiteX3358" y="connsiteY3358"/>
                </a:cxn>
                <a:cxn ang="0">
                  <a:pos x="connsiteX3359" y="connsiteY3359"/>
                </a:cxn>
                <a:cxn ang="0">
                  <a:pos x="connsiteX3360" y="connsiteY3360"/>
                </a:cxn>
                <a:cxn ang="0">
                  <a:pos x="connsiteX3361" y="connsiteY3361"/>
                </a:cxn>
                <a:cxn ang="0">
                  <a:pos x="connsiteX3362" y="connsiteY3362"/>
                </a:cxn>
                <a:cxn ang="0">
                  <a:pos x="connsiteX3363" y="connsiteY3363"/>
                </a:cxn>
                <a:cxn ang="0">
                  <a:pos x="connsiteX3364" y="connsiteY3364"/>
                </a:cxn>
                <a:cxn ang="0">
                  <a:pos x="connsiteX3365" y="connsiteY3365"/>
                </a:cxn>
                <a:cxn ang="0">
                  <a:pos x="connsiteX3366" y="connsiteY3366"/>
                </a:cxn>
                <a:cxn ang="0">
                  <a:pos x="connsiteX3367" y="connsiteY3367"/>
                </a:cxn>
                <a:cxn ang="0">
                  <a:pos x="connsiteX3368" y="connsiteY3368"/>
                </a:cxn>
                <a:cxn ang="0">
                  <a:pos x="connsiteX3369" y="connsiteY3369"/>
                </a:cxn>
                <a:cxn ang="0">
                  <a:pos x="connsiteX3370" y="connsiteY3370"/>
                </a:cxn>
                <a:cxn ang="0">
                  <a:pos x="connsiteX3371" y="connsiteY3371"/>
                </a:cxn>
                <a:cxn ang="0">
                  <a:pos x="connsiteX3372" y="connsiteY3372"/>
                </a:cxn>
                <a:cxn ang="0">
                  <a:pos x="connsiteX3373" y="connsiteY3373"/>
                </a:cxn>
                <a:cxn ang="0">
                  <a:pos x="connsiteX3374" y="connsiteY3374"/>
                </a:cxn>
                <a:cxn ang="0">
                  <a:pos x="connsiteX3375" y="connsiteY3375"/>
                </a:cxn>
                <a:cxn ang="0">
                  <a:pos x="connsiteX3376" y="connsiteY3376"/>
                </a:cxn>
                <a:cxn ang="0">
                  <a:pos x="connsiteX3377" y="connsiteY3377"/>
                </a:cxn>
                <a:cxn ang="0">
                  <a:pos x="connsiteX3378" y="connsiteY3378"/>
                </a:cxn>
                <a:cxn ang="0">
                  <a:pos x="connsiteX3379" y="connsiteY3379"/>
                </a:cxn>
                <a:cxn ang="0">
                  <a:pos x="connsiteX3380" y="connsiteY3380"/>
                </a:cxn>
                <a:cxn ang="0">
                  <a:pos x="connsiteX3381" y="connsiteY3381"/>
                </a:cxn>
                <a:cxn ang="0">
                  <a:pos x="connsiteX3382" y="connsiteY3382"/>
                </a:cxn>
                <a:cxn ang="0">
                  <a:pos x="connsiteX3383" y="connsiteY3383"/>
                </a:cxn>
                <a:cxn ang="0">
                  <a:pos x="connsiteX3384" y="connsiteY3384"/>
                </a:cxn>
                <a:cxn ang="0">
                  <a:pos x="connsiteX3385" y="connsiteY3385"/>
                </a:cxn>
                <a:cxn ang="0">
                  <a:pos x="connsiteX3386" y="connsiteY3386"/>
                </a:cxn>
                <a:cxn ang="0">
                  <a:pos x="connsiteX3387" y="connsiteY3387"/>
                </a:cxn>
                <a:cxn ang="0">
                  <a:pos x="connsiteX3388" y="connsiteY3388"/>
                </a:cxn>
                <a:cxn ang="0">
                  <a:pos x="connsiteX3389" y="connsiteY3389"/>
                </a:cxn>
                <a:cxn ang="0">
                  <a:pos x="connsiteX3390" y="connsiteY3390"/>
                </a:cxn>
                <a:cxn ang="0">
                  <a:pos x="connsiteX3391" y="connsiteY3391"/>
                </a:cxn>
                <a:cxn ang="0">
                  <a:pos x="connsiteX3392" y="connsiteY3392"/>
                </a:cxn>
                <a:cxn ang="0">
                  <a:pos x="connsiteX3393" y="connsiteY3393"/>
                </a:cxn>
                <a:cxn ang="0">
                  <a:pos x="connsiteX3394" y="connsiteY3394"/>
                </a:cxn>
                <a:cxn ang="0">
                  <a:pos x="connsiteX3395" y="connsiteY3395"/>
                </a:cxn>
                <a:cxn ang="0">
                  <a:pos x="connsiteX3396" y="connsiteY3396"/>
                </a:cxn>
                <a:cxn ang="0">
                  <a:pos x="connsiteX3397" y="connsiteY3397"/>
                </a:cxn>
                <a:cxn ang="0">
                  <a:pos x="connsiteX3398" y="connsiteY3398"/>
                </a:cxn>
                <a:cxn ang="0">
                  <a:pos x="connsiteX3399" y="connsiteY3399"/>
                </a:cxn>
                <a:cxn ang="0">
                  <a:pos x="connsiteX3400" y="connsiteY3400"/>
                </a:cxn>
                <a:cxn ang="0">
                  <a:pos x="connsiteX3401" y="connsiteY3401"/>
                </a:cxn>
                <a:cxn ang="0">
                  <a:pos x="connsiteX3402" y="connsiteY3402"/>
                </a:cxn>
                <a:cxn ang="0">
                  <a:pos x="connsiteX3403" y="connsiteY3403"/>
                </a:cxn>
                <a:cxn ang="0">
                  <a:pos x="connsiteX3404" y="connsiteY3404"/>
                </a:cxn>
                <a:cxn ang="0">
                  <a:pos x="connsiteX3405" y="connsiteY3405"/>
                </a:cxn>
                <a:cxn ang="0">
                  <a:pos x="connsiteX3406" y="connsiteY3406"/>
                </a:cxn>
                <a:cxn ang="0">
                  <a:pos x="connsiteX3407" y="connsiteY3407"/>
                </a:cxn>
                <a:cxn ang="0">
                  <a:pos x="connsiteX3408" y="connsiteY3408"/>
                </a:cxn>
                <a:cxn ang="0">
                  <a:pos x="connsiteX3409" y="connsiteY3409"/>
                </a:cxn>
                <a:cxn ang="0">
                  <a:pos x="connsiteX3410" y="connsiteY3410"/>
                </a:cxn>
                <a:cxn ang="0">
                  <a:pos x="connsiteX3411" y="connsiteY3411"/>
                </a:cxn>
                <a:cxn ang="0">
                  <a:pos x="connsiteX3412" y="connsiteY3412"/>
                </a:cxn>
                <a:cxn ang="0">
                  <a:pos x="connsiteX3413" y="connsiteY3413"/>
                </a:cxn>
                <a:cxn ang="0">
                  <a:pos x="connsiteX3414" y="connsiteY3414"/>
                </a:cxn>
                <a:cxn ang="0">
                  <a:pos x="connsiteX3415" y="connsiteY3415"/>
                </a:cxn>
                <a:cxn ang="0">
                  <a:pos x="connsiteX3416" y="connsiteY3416"/>
                </a:cxn>
                <a:cxn ang="0">
                  <a:pos x="connsiteX3417" y="connsiteY3417"/>
                </a:cxn>
                <a:cxn ang="0">
                  <a:pos x="connsiteX3418" y="connsiteY3418"/>
                </a:cxn>
                <a:cxn ang="0">
                  <a:pos x="connsiteX3419" y="connsiteY3419"/>
                </a:cxn>
                <a:cxn ang="0">
                  <a:pos x="connsiteX3420" y="connsiteY3420"/>
                </a:cxn>
                <a:cxn ang="0">
                  <a:pos x="connsiteX3421" y="connsiteY3421"/>
                </a:cxn>
                <a:cxn ang="0">
                  <a:pos x="connsiteX3422" y="connsiteY3422"/>
                </a:cxn>
                <a:cxn ang="0">
                  <a:pos x="connsiteX3423" y="connsiteY3423"/>
                </a:cxn>
                <a:cxn ang="0">
                  <a:pos x="connsiteX3424" y="connsiteY3424"/>
                </a:cxn>
                <a:cxn ang="0">
                  <a:pos x="connsiteX3425" y="connsiteY3425"/>
                </a:cxn>
                <a:cxn ang="0">
                  <a:pos x="connsiteX3426" y="connsiteY3426"/>
                </a:cxn>
                <a:cxn ang="0">
                  <a:pos x="connsiteX3427" y="connsiteY3427"/>
                </a:cxn>
                <a:cxn ang="0">
                  <a:pos x="connsiteX3428" y="connsiteY3428"/>
                </a:cxn>
                <a:cxn ang="0">
                  <a:pos x="connsiteX3429" y="connsiteY3429"/>
                </a:cxn>
                <a:cxn ang="0">
                  <a:pos x="connsiteX3430" y="connsiteY3430"/>
                </a:cxn>
                <a:cxn ang="0">
                  <a:pos x="connsiteX3431" y="connsiteY3431"/>
                </a:cxn>
                <a:cxn ang="0">
                  <a:pos x="connsiteX3432" y="connsiteY3432"/>
                </a:cxn>
                <a:cxn ang="0">
                  <a:pos x="connsiteX3433" y="connsiteY3433"/>
                </a:cxn>
                <a:cxn ang="0">
                  <a:pos x="connsiteX3434" y="connsiteY3434"/>
                </a:cxn>
                <a:cxn ang="0">
                  <a:pos x="connsiteX3435" y="connsiteY3435"/>
                </a:cxn>
                <a:cxn ang="0">
                  <a:pos x="connsiteX3436" y="connsiteY3436"/>
                </a:cxn>
                <a:cxn ang="0">
                  <a:pos x="connsiteX3437" y="connsiteY3437"/>
                </a:cxn>
                <a:cxn ang="0">
                  <a:pos x="connsiteX3438" y="connsiteY3438"/>
                </a:cxn>
                <a:cxn ang="0">
                  <a:pos x="connsiteX3439" y="connsiteY3439"/>
                </a:cxn>
                <a:cxn ang="0">
                  <a:pos x="connsiteX3440" y="connsiteY3440"/>
                </a:cxn>
                <a:cxn ang="0">
                  <a:pos x="connsiteX3441" y="connsiteY3441"/>
                </a:cxn>
                <a:cxn ang="0">
                  <a:pos x="connsiteX3442" y="connsiteY3442"/>
                </a:cxn>
                <a:cxn ang="0">
                  <a:pos x="connsiteX3443" y="connsiteY3443"/>
                </a:cxn>
                <a:cxn ang="0">
                  <a:pos x="connsiteX3444" y="connsiteY3444"/>
                </a:cxn>
                <a:cxn ang="0">
                  <a:pos x="connsiteX3445" y="connsiteY3445"/>
                </a:cxn>
                <a:cxn ang="0">
                  <a:pos x="connsiteX3446" y="connsiteY3446"/>
                </a:cxn>
                <a:cxn ang="0">
                  <a:pos x="connsiteX3447" y="connsiteY3447"/>
                </a:cxn>
                <a:cxn ang="0">
                  <a:pos x="connsiteX3448" y="connsiteY3448"/>
                </a:cxn>
                <a:cxn ang="0">
                  <a:pos x="connsiteX3449" y="connsiteY3449"/>
                </a:cxn>
                <a:cxn ang="0">
                  <a:pos x="connsiteX3450" y="connsiteY3450"/>
                </a:cxn>
                <a:cxn ang="0">
                  <a:pos x="connsiteX3451" y="connsiteY3451"/>
                </a:cxn>
                <a:cxn ang="0">
                  <a:pos x="connsiteX3452" y="connsiteY3452"/>
                </a:cxn>
                <a:cxn ang="0">
                  <a:pos x="connsiteX3453" y="connsiteY3453"/>
                </a:cxn>
                <a:cxn ang="0">
                  <a:pos x="connsiteX3454" y="connsiteY3454"/>
                </a:cxn>
                <a:cxn ang="0">
                  <a:pos x="connsiteX3455" y="connsiteY3455"/>
                </a:cxn>
                <a:cxn ang="0">
                  <a:pos x="connsiteX3456" y="connsiteY3456"/>
                </a:cxn>
                <a:cxn ang="0">
                  <a:pos x="connsiteX3457" y="connsiteY3457"/>
                </a:cxn>
                <a:cxn ang="0">
                  <a:pos x="connsiteX3458" y="connsiteY3458"/>
                </a:cxn>
                <a:cxn ang="0">
                  <a:pos x="connsiteX3459" y="connsiteY3459"/>
                </a:cxn>
                <a:cxn ang="0">
                  <a:pos x="connsiteX3460" y="connsiteY3460"/>
                </a:cxn>
                <a:cxn ang="0">
                  <a:pos x="connsiteX3461" y="connsiteY3461"/>
                </a:cxn>
                <a:cxn ang="0">
                  <a:pos x="connsiteX3462" y="connsiteY3462"/>
                </a:cxn>
                <a:cxn ang="0">
                  <a:pos x="connsiteX3463" y="connsiteY3463"/>
                </a:cxn>
                <a:cxn ang="0">
                  <a:pos x="connsiteX3464" y="connsiteY3464"/>
                </a:cxn>
                <a:cxn ang="0">
                  <a:pos x="connsiteX3465" y="connsiteY3465"/>
                </a:cxn>
                <a:cxn ang="0">
                  <a:pos x="connsiteX3466" y="connsiteY3466"/>
                </a:cxn>
                <a:cxn ang="0">
                  <a:pos x="connsiteX3467" y="connsiteY3467"/>
                </a:cxn>
                <a:cxn ang="0">
                  <a:pos x="connsiteX3468" y="connsiteY3468"/>
                </a:cxn>
                <a:cxn ang="0">
                  <a:pos x="connsiteX3469" y="connsiteY3469"/>
                </a:cxn>
                <a:cxn ang="0">
                  <a:pos x="connsiteX3470" y="connsiteY3470"/>
                </a:cxn>
                <a:cxn ang="0">
                  <a:pos x="connsiteX3471" y="connsiteY3471"/>
                </a:cxn>
                <a:cxn ang="0">
                  <a:pos x="connsiteX3472" y="connsiteY3472"/>
                </a:cxn>
                <a:cxn ang="0">
                  <a:pos x="connsiteX3473" y="connsiteY3473"/>
                </a:cxn>
                <a:cxn ang="0">
                  <a:pos x="connsiteX3474" y="connsiteY3474"/>
                </a:cxn>
                <a:cxn ang="0">
                  <a:pos x="connsiteX3475" y="connsiteY3475"/>
                </a:cxn>
                <a:cxn ang="0">
                  <a:pos x="connsiteX3476" y="connsiteY3476"/>
                </a:cxn>
                <a:cxn ang="0">
                  <a:pos x="connsiteX3477" y="connsiteY3477"/>
                </a:cxn>
                <a:cxn ang="0">
                  <a:pos x="connsiteX3478" y="connsiteY3478"/>
                </a:cxn>
                <a:cxn ang="0">
                  <a:pos x="connsiteX3479" y="connsiteY3479"/>
                </a:cxn>
                <a:cxn ang="0">
                  <a:pos x="connsiteX3480" y="connsiteY3480"/>
                </a:cxn>
                <a:cxn ang="0">
                  <a:pos x="connsiteX3481" y="connsiteY3481"/>
                </a:cxn>
                <a:cxn ang="0">
                  <a:pos x="connsiteX3482" y="connsiteY3482"/>
                </a:cxn>
                <a:cxn ang="0">
                  <a:pos x="connsiteX3483" y="connsiteY3483"/>
                </a:cxn>
                <a:cxn ang="0">
                  <a:pos x="connsiteX3484" y="connsiteY3484"/>
                </a:cxn>
                <a:cxn ang="0">
                  <a:pos x="connsiteX3485" y="connsiteY3485"/>
                </a:cxn>
                <a:cxn ang="0">
                  <a:pos x="connsiteX3486" y="connsiteY3486"/>
                </a:cxn>
                <a:cxn ang="0">
                  <a:pos x="connsiteX3487" y="connsiteY3487"/>
                </a:cxn>
                <a:cxn ang="0">
                  <a:pos x="connsiteX3488" y="connsiteY3488"/>
                </a:cxn>
                <a:cxn ang="0">
                  <a:pos x="connsiteX3489" y="connsiteY3489"/>
                </a:cxn>
                <a:cxn ang="0">
                  <a:pos x="connsiteX3490" y="connsiteY3490"/>
                </a:cxn>
                <a:cxn ang="0">
                  <a:pos x="connsiteX3491" y="connsiteY3491"/>
                </a:cxn>
                <a:cxn ang="0">
                  <a:pos x="connsiteX3492" y="connsiteY3492"/>
                </a:cxn>
                <a:cxn ang="0">
                  <a:pos x="connsiteX3493" y="connsiteY3493"/>
                </a:cxn>
                <a:cxn ang="0">
                  <a:pos x="connsiteX3494" y="connsiteY3494"/>
                </a:cxn>
                <a:cxn ang="0">
                  <a:pos x="connsiteX3495" y="connsiteY3495"/>
                </a:cxn>
                <a:cxn ang="0">
                  <a:pos x="connsiteX3496" y="connsiteY3496"/>
                </a:cxn>
                <a:cxn ang="0">
                  <a:pos x="connsiteX3497" y="connsiteY3497"/>
                </a:cxn>
                <a:cxn ang="0">
                  <a:pos x="connsiteX3498" y="connsiteY3498"/>
                </a:cxn>
                <a:cxn ang="0">
                  <a:pos x="connsiteX3499" y="connsiteY3499"/>
                </a:cxn>
                <a:cxn ang="0">
                  <a:pos x="connsiteX3500" y="connsiteY3500"/>
                </a:cxn>
                <a:cxn ang="0">
                  <a:pos x="connsiteX3501" y="connsiteY3501"/>
                </a:cxn>
                <a:cxn ang="0">
                  <a:pos x="connsiteX3502" y="connsiteY3502"/>
                </a:cxn>
                <a:cxn ang="0">
                  <a:pos x="connsiteX3503" y="connsiteY3503"/>
                </a:cxn>
                <a:cxn ang="0">
                  <a:pos x="connsiteX3504" y="connsiteY3504"/>
                </a:cxn>
                <a:cxn ang="0">
                  <a:pos x="connsiteX3505" y="connsiteY3505"/>
                </a:cxn>
                <a:cxn ang="0">
                  <a:pos x="connsiteX3506" y="connsiteY3506"/>
                </a:cxn>
                <a:cxn ang="0">
                  <a:pos x="connsiteX3507" y="connsiteY3507"/>
                </a:cxn>
                <a:cxn ang="0">
                  <a:pos x="connsiteX3508" y="connsiteY3508"/>
                </a:cxn>
                <a:cxn ang="0">
                  <a:pos x="connsiteX3509" y="connsiteY3509"/>
                </a:cxn>
                <a:cxn ang="0">
                  <a:pos x="connsiteX3510" y="connsiteY3510"/>
                </a:cxn>
                <a:cxn ang="0">
                  <a:pos x="connsiteX3511" y="connsiteY3511"/>
                </a:cxn>
                <a:cxn ang="0">
                  <a:pos x="connsiteX3512" y="connsiteY3512"/>
                </a:cxn>
                <a:cxn ang="0">
                  <a:pos x="connsiteX3513" y="connsiteY3513"/>
                </a:cxn>
                <a:cxn ang="0">
                  <a:pos x="connsiteX3514" y="connsiteY3514"/>
                </a:cxn>
                <a:cxn ang="0">
                  <a:pos x="connsiteX3515" y="connsiteY3515"/>
                </a:cxn>
                <a:cxn ang="0">
                  <a:pos x="connsiteX3516" y="connsiteY3516"/>
                </a:cxn>
                <a:cxn ang="0">
                  <a:pos x="connsiteX3517" y="connsiteY3517"/>
                </a:cxn>
                <a:cxn ang="0">
                  <a:pos x="connsiteX3518" y="connsiteY3518"/>
                </a:cxn>
                <a:cxn ang="0">
                  <a:pos x="connsiteX3519" y="connsiteY3519"/>
                </a:cxn>
                <a:cxn ang="0">
                  <a:pos x="connsiteX3520" y="connsiteY3520"/>
                </a:cxn>
                <a:cxn ang="0">
                  <a:pos x="connsiteX3521" y="connsiteY3521"/>
                </a:cxn>
                <a:cxn ang="0">
                  <a:pos x="connsiteX3522" y="connsiteY3522"/>
                </a:cxn>
                <a:cxn ang="0">
                  <a:pos x="connsiteX3523" y="connsiteY3523"/>
                </a:cxn>
                <a:cxn ang="0">
                  <a:pos x="connsiteX3524" y="connsiteY3524"/>
                </a:cxn>
                <a:cxn ang="0">
                  <a:pos x="connsiteX3525" y="connsiteY3525"/>
                </a:cxn>
                <a:cxn ang="0">
                  <a:pos x="connsiteX3526" y="connsiteY3526"/>
                </a:cxn>
                <a:cxn ang="0">
                  <a:pos x="connsiteX3527" y="connsiteY3527"/>
                </a:cxn>
                <a:cxn ang="0">
                  <a:pos x="connsiteX3528" y="connsiteY3528"/>
                </a:cxn>
                <a:cxn ang="0">
                  <a:pos x="connsiteX3529" y="connsiteY3529"/>
                </a:cxn>
                <a:cxn ang="0">
                  <a:pos x="connsiteX3530" y="connsiteY3530"/>
                </a:cxn>
                <a:cxn ang="0">
                  <a:pos x="connsiteX3531" y="connsiteY3531"/>
                </a:cxn>
                <a:cxn ang="0">
                  <a:pos x="connsiteX3532" y="connsiteY3532"/>
                </a:cxn>
                <a:cxn ang="0">
                  <a:pos x="connsiteX3533" y="connsiteY3533"/>
                </a:cxn>
                <a:cxn ang="0">
                  <a:pos x="connsiteX3534" y="connsiteY3534"/>
                </a:cxn>
                <a:cxn ang="0">
                  <a:pos x="connsiteX3535" y="connsiteY3535"/>
                </a:cxn>
                <a:cxn ang="0">
                  <a:pos x="connsiteX3536" y="connsiteY3536"/>
                </a:cxn>
                <a:cxn ang="0">
                  <a:pos x="connsiteX3537" y="connsiteY3537"/>
                </a:cxn>
                <a:cxn ang="0">
                  <a:pos x="connsiteX3538" y="connsiteY3538"/>
                </a:cxn>
                <a:cxn ang="0">
                  <a:pos x="connsiteX3539" y="connsiteY3539"/>
                </a:cxn>
                <a:cxn ang="0">
                  <a:pos x="connsiteX3540" y="connsiteY3540"/>
                </a:cxn>
                <a:cxn ang="0">
                  <a:pos x="connsiteX3541" y="connsiteY3541"/>
                </a:cxn>
                <a:cxn ang="0">
                  <a:pos x="connsiteX3542" y="connsiteY3542"/>
                </a:cxn>
                <a:cxn ang="0">
                  <a:pos x="connsiteX3543" y="connsiteY3543"/>
                </a:cxn>
                <a:cxn ang="0">
                  <a:pos x="connsiteX3544" y="connsiteY3544"/>
                </a:cxn>
                <a:cxn ang="0">
                  <a:pos x="connsiteX3545" y="connsiteY3545"/>
                </a:cxn>
                <a:cxn ang="0">
                  <a:pos x="connsiteX3546" y="connsiteY3546"/>
                </a:cxn>
                <a:cxn ang="0">
                  <a:pos x="connsiteX3547" y="connsiteY3547"/>
                </a:cxn>
                <a:cxn ang="0">
                  <a:pos x="connsiteX3548" y="connsiteY3548"/>
                </a:cxn>
                <a:cxn ang="0">
                  <a:pos x="connsiteX3549" y="connsiteY3549"/>
                </a:cxn>
                <a:cxn ang="0">
                  <a:pos x="connsiteX3550" y="connsiteY3550"/>
                </a:cxn>
                <a:cxn ang="0">
                  <a:pos x="connsiteX3551" y="connsiteY3551"/>
                </a:cxn>
                <a:cxn ang="0">
                  <a:pos x="connsiteX3552" y="connsiteY3552"/>
                </a:cxn>
                <a:cxn ang="0">
                  <a:pos x="connsiteX3553" y="connsiteY3553"/>
                </a:cxn>
                <a:cxn ang="0">
                  <a:pos x="connsiteX3554" y="connsiteY3554"/>
                </a:cxn>
                <a:cxn ang="0">
                  <a:pos x="connsiteX3555" y="connsiteY3555"/>
                </a:cxn>
                <a:cxn ang="0">
                  <a:pos x="connsiteX3556" y="connsiteY3556"/>
                </a:cxn>
                <a:cxn ang="0">
                  <a:pos x="connsiteX3557" y="connsiteY3557"/>
                </a:cxn>
                <a:cxn ang="0">
                  <a:pos x="connsiteX3558" y="connsiteY3558"/>
                </a:cxn>
                <a:cxn ang="0">
                  <a:pos x="connsiteX3559" y="connsiteY3559"/>
                </a:cxn>
                <a:cxn ang="0">
                  <a:pos x="connsiteX3560" y="connsiteY3560"/>
                </a:cxn>
                <a:cxn ang="0">
                  <a:pos x="connsiteX3561" y="connsiteY3561"/>
                </a:cxn>
                <a:cxn ang="0">
                  <a:pos x="connsiteX3562" y="connsiteY3562"/>
                </a:cxn>
                <a:cxn ang="0">
                  <a:pos x="connsiteX3563" y="connsiteY3563"/>
                </a:cxn>
                <a:cxn ang="0">
                  <a:pos x="connsiteX3564" y="connsiteY3564"/>
                </a:cxn>
                <a:cxn ang="0">
                  <a:pos x="connsiteX3565" y="connsiteY3565"/>
                </a:cxn>
                <a:cxn ang="0">
                  <a:pos x="connsiteX3566" y="connsiteY3566"/>
                </a:cxn>
                <a:cxn ang="0">
                  <a:pos x="connsiteX3567" y="connsiteY3567"/>
                </a:cxn>
                <a:cxn ang="0">
                  <a:pos x="connsiteX3568" y="connsiteY3568"/>
                </a:cxn>
                <a:cxn ang="0">
                  <a:pos x="connsiteX3569" y="connsiteY3569"/>
                </a:cxn>
                <a:cxn ang="0">
                  <a:pos x="connsiteX3570" y="connsiteY3570"/>
                </a:cxn>
                <a:cxn ang="0">
                  <a:pos x="connsiteX3571" y="connsiteY3571"/>
                </a:cxn>
                <a:cxn ang="0">
                  <a:pos x="connsiteX3572" y="connsiteY3572"/>
                </a:cxn>
                <a:cxn ang="0">
                  <a:pos x="connsiteX3573" y="connsiteY3573"/>
                </a:cxn>
                <a:cxn ang="0">
                  <a:pos x="connsiteX3574" y="connsiteY3574"/>
                </a:cxn>
                <a:cxn ang="0">
                  <a:pos x="connsiteX3575" y="connsiteY3575"/>
                </a:cxn>
                <a:cxn ang="0">
                  <a:pos x="connsiteX3576" y="connsiteY3576"/>
                </a:cxn>
                <a:cxn ang="0">
                  <a:pos x="connsiteX3577" y="connsiteY3577"/>
                </a:cxn>
                <a:cxn ang="0">
                  <a:pos x="connsiteX3578" y="connsiteY3578"/>
                </a:cxn>
                <a:cxn ang="0">
                  <a:pos x="connsiteX3579" y="connsiteY3579"/>
                </a:cxn>
                <a:cxn ang="0">
                  <a:pos x="connsiteX3580" y="connsiteY3580"/>
                </a:cxn>
                <a:cxn ang="0">
                  <a:pos x="connsiteX3581" y="connsiteY3581"/>
                </a:cxn>
                <a:cxn ang="0">
                  <a:pos x="connsiteX3582" y="connsiteY3582"/>
                </a:cxn>
                <a:cxn ang="0">
                  <a:pos x="connsiteX3583" y="connsiteY3583"/>
                </a:cxn>
                <a:cxn ang="0">
                  <a:pos x="connsiteX3584" y="connsiteY3584"/>
                </a:cxn>
                <a:cxn ang="0">
                  <a:pos x="connsiteX3585" y="connsiteY3585"/>
                </a:cxn>
                <a:cxn ang="0">
                  <a:pos x="connsiteX3586" y="connsiteY3586"/>
                </a:cxn>
                <a:cxn ang="0">
                  <a:pos x="connsiteX3587" y="connsiteY3587"/>
                </a:cxn>
                <a:cxn ang="0">
                  <a:pos x="connsiteX3588" y="connsiteY3588"/>
                </a:cxn>
                <a:cxn ang="0">
                  <a:pos x="connsiteX3589" y="connsiteY3589"/>
                </a:cxn>
                <a:cxn ang="0">
                  <a:pos x="connsiteX3590" y="connsiteY3590"/>
                </a:cxn>
                <a:cxn ang="0">
                  <a:pos x="connsiteX3591" y="connsiteY3591"/>
                </a:cxn>
                <a:cxn ang="0">
                  <a:pos x="connsiteX3592" y="connsiteY3592"/>
                </a:cxn>
                <a:cxn ang="0">
                  <a:pos x="connsiteX3593" y="connsiteY3593"/>
                </a:cxn>
                <a:cxn ang="0">
                  <a:pos x="connsiteX3594" y="connsiteY3594"/>
                </a:cxn>
                <a:cxn ang="0">
                  <a:pos x="connsiteX3595" y="connsiteY3595"/>
                </a:cxn>
                <a:cxn ang="0">
                  <a:pos x="connsiteX3596" y="connsiteY3596"/>
                </a:cxn>
                <a:cxn ang="0">
                  <a:pos x="connsiteX3597" y="connsiteY3597"/>
                </a:cxn>
                <a:cxn ang="0">
                  <a:pos x="connsiteX3598" y="connsiteY3598"/>
                </a:cxn>
                <a:cxn ang="0">
                  <a:pos x="connsiteX3599" y="connsiteY3599"/>
                </a:cxn>
                <a:cxn ang="0">
                  <a:pos x="connsiteX3600" y="connsiteY3600"/>
                </a:cxn>
                <a:cxn ang="0">
                  <a:pos x="connsiteX3601" y="connsiteY3601"/>
                </a:cxn>
                <a:cxn ang="0">
                  <a:pos x="connsiteX3602" y="connsiteY3602"/>
                </a:cxn>
                <a:cxn ang="0">
                  <a:pos x="connsiteX3603" y="connsiteY3603"/>
                </a:cxn>
                <a:cxn ang="0">
                  <a:pos x="connsiteX3604" y="connsiteY3604"/>
                </a:cxn>
                <a:cxn ang="0">
                  <a:pos x="connsiteX3605" y="connsiteY3605"/>
                </a:cxn>
                <a:cxn ang="0">
                  <a:pos x="connsiteX3606" y="connsiteY3606"/>
                </a:cxn>
                <a:cxn ang="0">
                  <a:pos x="connsiteX3607" y="connsiteY3607"/>
                </a:cxn>
                <a:cxn ang="0">
                  <a:pos x="connsiteX3608" y="connsiteY3608"/>
                </a:cxn>
                <a:cxn ang="0">
                  <a:pos x="connsiteX3609" y="connsiteY3609"/>
                </a:cxn>
                <a:cxn ang="0">
                  <a:pos x="connsiteX3610" y="connsiteY3610"/>
                </a:cxn>
                <a:cxn ang="0">
                  <a:pos x="connsiteX3611" y="connsiteY3611"/>
                </a:cxn>
                <a:cxn ang="0">
                  <a:pos x="connsiteX3612" y="connsiteY3612"/>
                </a:cxn>
                <a:cxn ang="0">
                  <a:pos x="connsiteX3613" y="connsiteY3613"/>
                </a:cxn>
                <a:cxn ang="0">
                  <a:pos x="connsiteX3614" y="connsiteY3614"/>
                </a:cxn>
                <a:cxn ang="0">
                  <a:pos x="connsiteX3615" y="connsiteY3615"/>
                </a:cxn>
                <a:cxn ang="0">
                  <a:pos x="connsiteX3616" y="connsiteY3616"/>
                </a:cxn>
                <a:cxn ang="0">
                  <a:pos x="connsiteX3617" y="connsiteY3617"/>
                </a:cxn>
                <a:cxn ang="0">
                  <a:pos x="connsiteX3618" y="connsiteY3618"/>
                </a:cxn>
                <a:cxn ang="0">
                  <a:pos x="connsiteX3619" y="connsiteY3619"/>
                </a:cxn>
                <a:cxn ang="0">
                  <a:pos x="connsiteX3620" y="connsiteY3620"/>
                </a:cxn>
                <a:cxn ang="0">
                  <a:pos x="connsiteX3621" y="connsiteY3621"/>
                </a:cxn>
                <a:cxn ang="0">
                  <a:pos x="connsiteX3622" y="connsiteY3622"/>
                </a:cxn>
                <a:cxn ang="0">
                  <a:pos x="connsiteX3623" y="connsiteY3623"/>
                </a:cxn>
                <a:cxn ang="0">
                  <a:pos x="connsiteX3624" y="connsiteY3624"/>
                </a:cxn>
                <a:cxn ang="0">
                  <a:pos x="connsiteX3625" y="connsiteY3625"/>
                </a:cxn>
                <a:cxn ang="0">
                  <a:pos x="connsiteX3626" y="connsiteY3626"/>
                </a:cxn>
                <a:cxn ang="0">
                  <a:pos x="connsiteX3627" y="connsiteY3627"/>
                </a:cxn>
                <a:cxn ang="0">
                  <a:pos x="connsiteX3628" y="connsiteY3628"/>
                </a:cxn>
                <a:cxn ang="0">
                  <a:pos x="connsiteX3629" y="connsiteY3629"/>
                </a:cxn>
                <a:cxn ang="0">
                  <a:pos x="connsiteX3630" y="connsiteY3630"/>
                </a:cxn>
                <a:cxn ang="0">
                  <a:pos x="connsiteX3631" y="connsiteY3631"/>
                </a:cxn>
                <a:cxn ang="0">
                  <a:pos x="connsiteX3632" y="connsiteY3632"/>
                </a:cxn>
                <a:cxn ang="0">
                  <a:pos x="connsiteX3633" y="connsiteY3633"/>
                </a:cxn>
                <a:cxn ang="0">
                  <a:pos x="connsiteX3634" y="connsiteY3634"/>
                </a:cxn>
                <a:cxn ang="0">
                  <a:pos x="connsiteX3635" y="connsiteY3635"/>
                </a:cxn>
                <a:cxn ang="0">
                  <a:pos x="connsiteX3636" y="connsiteY3636"/>
                </a:cxn>
                <a:cxn ang="0">
                  <a:pos x="connsiteX3637" y="connsiteY3637"/>
                </a:cxn>
                <a:cxn ang="0">
                  <a:pos x="connsiteX3638" y="connsiteY3638"/>
                </a:cxn>
                <a:cxn ang="0">
                  <a:pos x="connsiteX3639" y="connsiteY3639"/>
                </a:cxn>
                <a:cxn ang="0">
                  <a:pos x="connsiteX3640" y="connsiteY3640"/>
                </a:cxn>
                <a:cxn ang="0">
                  <a:pos x="connsiteX3641" y="connsiteY3641"/>
                </a:cxn>
                <a:cxn ang="0">
                  <a:pos x="connsiteX3642" y="connsiteY3642"/>
                </a:cxn>
                <a:cxn ang="0">
                  <a:pos x="connsiteX3643" y="connsiteY3643"/>
                </a:cxn>
                <a:cxn ang="0">
                  <a:pos x="connsiteX3644" y="connsiteY3644"/>
                </a:cxn>
                <a:cxn ang="0">
                  <a:pos x="connsiteX3645" y="connsiteY3645"/>
                </a:cxn>
                <a:cxn ang="0">
                  <a:pos x="connsiteX3646" y="connsiteY3646"/>
                </a:cxn>
                <a:cxn ang="0">
                  <a:pos x="connsiteX3647" y="connsiteY3647"/>
                </a:cxn>
                <a:cxn ang="0">
                  <a:pos x="connsiteX3648" y="connsiteY3648"/>
                </a:cxn>
                <a:cxn ang="0">
                  <a:pos x="connsiteX3649" y="connsiteY3649"/>
                </a:cxn>
                <a:cxn ang="0">
                  <a:pos x="connsiteX3650" y="connsiteY3650"/>
                </a:cxn>
                <a:cxn ang="0">
                  <a:pos x="connsiteX3651" y="connsiteY3651"/>
                </a:cxn>
                <a:cxn ang="0">
                  <a:pos x="connsiteX3652" y="connsiteY3652"/>
                </a:cxn>
                <a:cxn ang="0">
                  <a:pos x="connsiteX3653" y="connsiteY3653"/>
                </a:cxn>
                <a:cxn ang="0">
                  <a:pos x="connsiteX3654" y="connsiteY3654"/>
                </a:cxn>
                <a:cxn ang="0">
                  <a:pos x="connsiteX3655" y="connsiteY3655"/>
                </a:cxn>
                <a:cxn ang="0">
                  <a:pos x="connsiteX3656" y="connsiteY3656"/>
                </a:cxn>
                <a:cxn ang="0">
                  <a:pos x="connsiteX3657" y="connsiteY3657"/>
                </a:cxn>
                <a:cxn ang="0">
                  <a:pos x="connsiteX3658" y="connsiteY3658"/>
                </a:cxn>
                <a:cxn ang="0">
                  <a:pos x="connsiteX3659" y="connsiteY3659"/>
                </a:cxn>
                <a:cxn ang="0">
                  <a:pos x="connsiteX3660" y="connsiteY3660"/>
                </a:cxn>
                <a:cxn ang="0">
                  <a:pos x="connsiteX3661" y="connsiteY3661"/>
                </a:cxn>
                <a:cxn ang="0">
                  <a:pos x="connsiteX3662" y="connsiteY3662"/>
                </a:cxn>
                <a:cxn ang="0">
                  <a:pos x="connsiteX3663" y="connsiteY3663"/>
                </a:cxn>
                <a:cxn ang="0">
                  <a:pos x="connsiteX3664" y="connsiteY3664"/>
                </a:cxn>
                <a:cxn ang="0">
                  <a:pos x="connsiteX3665" y="connsiteY3665"/>
                </a:cxn>
                <a:cxn ang="0">
                  <a:pos x="connsiteX3666" y="connsiteY3666"/>
                </a:cxn>
                <a:cxn ang="0">
                  <a:pos x="connsiteX3667" y="connsiteY3667"/>
                </a:cxn>
                <a:cxn ang="0">
                  <a:pos x="connsiteX3668" y="connsiteY3668"/>
                </a:cxn>
                <a:cxn ang="0">
                  <a:pos x="connsiteX3669" y="connsiteY3669"/>
                </a:cxn>
                <a:cxn ang="0">
                  <a:pos x="connsiteX3670" y="connsiteY3670"/>
                </a:cxn>
                <a:cxn ang="0">
                  <a:pos x="connsiteX3671" y="connsiteY3671"/>
                </a:cxn>
                <a:cxn ang="0">
                  <a:pos x="connsiteX3672" y="connsiteY3672"/>
                </a:cxn>
                <a:cxn ang="0">
                  <a:pos x="connsiteX3673" y="connsiteY3673"/>
                </a:cxn>
                <a:cxn ang="0">
                  <a:pos x="connsiteX3674" y="connsiteY3674"/>
                </a:cxn>
                <a:cxn ang="0">
                  <a:pos x="connsiteX3675" y="connsiteY3675"/>
                </a:cxn>
                <a:cxn ang="0">
                  <a:pos x="connsiteX3676" y="connsiteY3676"/>
                </a:cxn>
                <a:cxn ang="0">
                  <a:pos x="connsiteX3677" y="connsiteY3677"/>
                </a:cxn>
                <a:cxn ang="0">
                  <a:pos x="connsiteX3678" y="connsiteY3678"/>
                </a:cxn>
                <a:cxn ang="0">
                  <a:pos x="connsiteX3679" y="connsiteY3679"/>
                </a:cxn>
                <a:cxn ang="0">
                  <a:pos x="connsiteX3680" y="connsiteY3680"/>
                </a:cxn>
                <a:cxn ang="0">
                  <a:pos x="connsiteX3681" y="connsiteY3681"/>
                </a:cxn>
                <a:cxn ang="0">
                  <a:pos x="connsiteX3682" y="connsiteY3682"/>
                </a:cxn>
                <a:cxn ang="0">
                  <a:pos x="connsiteX3683" y="connsiteY3683"/>
                </a:cxn>
                <a:cxn ang="0">
                  <a:pos x="connsiteX3684" y="connsiteY3684"/>
                </a:cxn>
                <a:cxn ang="0">
                  <a:pos x="connsiteX3685" y="connsiteY3685"/>
                </a:cxn>
                <a:cxn ang="0">
                  <a:pos x="connsiteX3686" y="connsiteY3686"/>
                </a:cxn>
                <a:cxn ang="0">
                  <a:pos x="connsiteX3687" y="connsiteY3687"/>
                </a:cxn>
                <a:cxn ang="0">
                  <a:pos x="connsiteX3688" y="connsiteY3688"/>
                </a:cxn>
                <a:cxn ang="0">
                  <a:pos x="connsiteX3689" y="connsiteY3689"/>
                </a:cxn>
                <a:cxn ang="0">
                  <a:pos x="connsiteX3690" y="connsiteY3690"/>
                </a:cxn>
                <a:cxn ang="0">
                  <a:pos x="connsiteX3691" y="connsiteY3691"/>
                </a:cxn>
                <a:cxn ang="0">
                  <a:pos x="connsiteX3692" y="connsiteY3692"/>
                </a:cxn>
                <a:cxn ang="0">
                  <a:pos x="connsiteX3693" y="connsiteY3693"/>
                </a:cxn>
                <a:cxn ang="0">
                  <a:pos x="connsiteX3694" y="connsiteY3694"/>
                </a:cxn>
                <a:cxn ang="0">
                  <a:pos x="connsiteX3695" y="connsiteY3695"/>
                </a:cxn>
                <a:cxn ang="0">
                  <a:pos x="connsiteX3696" y="connsiteY3696"/>
                </a:cxn>
                <a:cxn ang="0">
                  <a:pos x="connsiteX3697" y="connsiteY3697"/>
                </a:cxn>
                <a:cxn ang="0">
                  <a:pos x="connsiteX3698" y="connsiteY3698"/>
                </a:cxn>
                <a:cxn ang="0">
                  <a:pos x="connsiteX3699" y="connsiteY3699"/>
                </a:cxn>
                <a:cxn ang="0">
                  <a:pos x="connsiteX3700" y="connsiteY3700"/>
                </a:cxn>
                <a:cxn ang="0">
                  <a:pos x="connsiteX3701" y="connsiteY3701"/>
                </a:cxn>
                <a:cxn ang="0">
                  <a:pos x="connsiteX3702" y="connsiteY3702"/>
                </a:cxn>
                <a:cxn ang="0">
                  <a:pos x="connsiteX3703" y="connsiteY3703"/>
                </a:cxn>
                <a:cxn ang="0">
                  <a:pos x="connsiteX3704" y="connsiteY3704"/>
                </a:cxn>
                <a:cxn ang="0">
                  <a:pos x="connsiteX3705" y="connsiteY3705"/>
                </a:cxn>
                <a:cxn ang="0">
                  <a:pos x="connsiteX3706" y="connsiteY3706"/>
                </a:cxn>
                <a:cxn ang="0">
                  <a:pos x="connsiteX3707" y="connsiteY3707"/>
                </a:cxn>
                <a:cxn ang="0">
                  <a:pos x="connsiteX3708" y="connsiteY3708"/>
                </a:cxn>
                <a:cxn ang="0">
                  <a:pos x="connsiteX3709" y="connsiteY3709"/>
                </a:cxn>
                <a:cxn ang="0">
                  <a:pos x="connsiteX3710" y="connsiteY3710"/>
                </a:cxn>
                <a:cxn ang="0">
                  <a:pos x="connsiteX3711" y="connsiteY3711"/>
                </a:cxn>
                <a:cxn ang="0">
                  <a:pos x="connsiteX3712" y="connsiteY3712"/>
                </a:cxn>
                <a:cxn ang="0">
                  <a:pos x="connsiteX3713" y="connsiteY3713"/>
                </a:cxn>
                <a:cxn ang="0">
                  <a:pos x="connsiteX3714" y="connsiteY3714"/>
                </a:cxn>
                <a:cxn ang="0">
                  <a:pos x="connsiteX3715" y="connsiteY3715"/>
                </a:cxn>
                <a:cxn ang="0">
                  <a:pos x="connsiteX3716" y="connsiteY3716"/>
                </a:cxn>
                <a:cxn ang="0">
                  <a:pos x="connsiteX3717" y="connsiteY3717"/>
                </a:cxn>
                <a:cxn ang="0">
                  <a:pos x="connsiteX3718" y="connsiteY3718"/>
                </a:cxn>
                <a:cxn ang="0">
                  <a:pos x="connsiteX3719" y="connsiteY3719"/>
                </a:cxn>
                <a:cxn ang="0">
                  <a:pos x="connsiteX3720" y="connsiteY3720"/>
                </a:cxn>
                <a:cxn ang="0">
                  <a:pos x="connsiteX3721" y="connsiteY3721"/>
                </a:cxn>
                <a:cxn ang="0">
                  <a:pos x="connsiteX3722" y="connsiteY3722"/>
                </a:cxn>
                <a:cxn ang="0">
                  <a:pos x="connsiteX3723" y="connsiteY3723"/>
                </a:cxn>
                <a:cxn ang="0">
                  <a:pos x="connsiteX3724" y="connsiteY3724"/>
                </a:cxn>
                <a:cxn ang="0">
                  <a:pos x="connsiteX3725" y="connsiteY3725"/>
                </a:cxn>
                <a:cxn ang="0">
                  <a:pos x="connsiteX3726" y="connsiteY3726"/>
                </a:cxn>
                <a:cxn ang="0">
                  <a:pos x="connsiteX3727" y="connsiteY3727"/>
                </a:cxn>
                <a:cxn ang="0">
                  <a:pos x="connsiteX3728" y="connsiteY3728"/>
                </a:cxn>
                <a:cxn ang="0">
                  <a:pos x="connsiteX3729" y="connsiteY3729"/>
                </a:cxn>
                <a:cxn ang="0">
                  <a:pos x="connsiteX3730" y="connsiteY3730"/>
                </a:cxn>
                <a:cxn ang="0">
                  <a:pos x="connsiteX3731" y="connsiteY3731"/>
                </a:cxn>
                <a:cxn ang="0">
                  <a:pos x="connsiteX3732" y="connsiteY3732"/>
                </a:cxn>
                <a:cxn ang="0">
                  <a:pos x="connsiteX3733" y="connsiteY3733"/>
                </a:cxn>
                <a:cxn ang="0">
                  <a:pos x="connsiteX3734" y="connsiteY3734"/>
                </a:cxn>
                <a:cxn ang="0">
                  <a:pos x="connsiteX3735" y="connsiteY3735"/>
                </a:cxn>
                <a:cxn ang="0">
                  <a:pos x="connsiteX3736" y="connsiteY3736"/>
                </a:cxn>
                <a:cxn ang="0">
                  <a:pos x="connsiteX3737" y="connsiteY3737"/>
                </a:cxn>
                <a:cxn ang="0">
                  <a:pos x="connsiteX3738" y="connsiteY3738"/>
                </a:cxn>
                <a:cxn ang="0">
                  <a:pos x="connsiteX3739" y="connsiteY3739"/>
                </a:cxn>
                <a:cxn ang="0">
                  <a:pos x="connsiteX3740" y="connsiteY3740"/>
                </a:cxn>
                <a:cxn ang="0">
                  <a:pos x="connsiteX3741" y="connsiteY3741"/>
                </a:cxn>
                <a:cxn ang="0">
                  <a:pos x="connsiteX3742" y="connsiteY3742"/>
                </a:cxn>
                <a:cxn ang="0">
                  <a:pos x="connsiteX3743" y="connsiteY3743"/>
                </a:cxn>
                <a:cxn ang="0">
                  <a:pos x="connsiteX3744" y="connsiteY3744"/>
                </a:cxn>
                <a:cxn ang="0">
                  <a:pos x="connsiteX3745" y="connsiteY3745"/>
                </a:cxn>
                <a:cxn ang="0">
                  <a:pos x="connsiteX3746" y="connsiteY3746"/>
                </a:cxn>
                <a:cxn ang="0">
                  <a:pos x="connsiteX3747" y="connsiteY3747"/>
                </a:cxn>
                <a:cxn ang="0">
                  <a:pos x="connsiteX3748" y="connsiteY3748"/>
                </a:cxn>
                <a:cxn ang="0">
                  <a:pos x="connsiteX3749" y="connsiteY3749"/>
                </a:cxn>
                <a:cxn ang="0">
                  <a:pos x="connsiteX3750" y="connsiteY3750"/>
                </a:cxn>
                <a:cxn ang="0">
                  <a:pos x="connsiteX3751" y="connsiteY3751"/>
                </a:cxn>
                <a:cxn ang="0">
                  <a:pos x="connsiteX3752" y="connsiteY3752"/>
                </a:cxn>
                <a:cxn ang="0">
                  <a:pos x="connsiteX3753" y="connsiteY3753"/>
                </a:cxn>
                <a:cxn ang="0">
                  <a:pos x="connsiteX3754" y="connsiteY3754"/>
                </a:cxn>
                <a:cxn ang="0">
                  <a:pos x="connsiteX3755" y="connsiteY3755"/>
                </a:cxn>
                <a:cxn ang="0">
                  <a:pos x="connsiteX3756" y="connsiteY3756"/>
                </a:cxn>
                <a:cxn ang="0">
                  <a:pos x="connsiteX3757" y="connsiteY3757"/>
                </a:cxn>
                <a:cxn ang="0">
                  <a:pos x="connsiteX3758" y="connsiteY3758"/>
                </a:cxn>
                <a:cxn ang="0">
                  <a:pos x="connsiteX3759" y="connsiteY3759"/>
                </a:cxn>
                <a:cxn ang="0">
                  <a:pos x="connsiteX3760" y="connsiteY3760"/>
                </a:cxn>
                <a:cxn ang="0">
                  <a:pos x="connsiteX3761" y="connsiteY3761"/>
                </a:cxn>
                <a:cxn ang="0">
                  <a:pos x="connsiteX3762" y="connsiteY3762"/>
                </a:cxn>
                <a:cxn ang="0">
                  <a:pos x="connsiteX3763" y="connsiteY3763"/>
                </a:cxn>
                <a:cxn ang="0">
                  <a:pos x="connsiteX3764" y="connsiteY3764"/>
                </a:cxn>
                <a:cxn ang="0">
                  <a:pos x="connsiteX3765" y="connsiteY3765"/>
                </a:cxn>
                <a:cxn ang="0">
                  <a:pos x="connsiteX3766" y="connsiteY3766"/>
                </a:cxn>
                <a:cxn ang="0">
                  <a:pos x="connsiteX3767" y="connsiteY3767"/>
                </a:cxn>
                <a:cxn ang="0">
                  <a:pos x="connsiteX3768" y="connsiteY3768"/>
                </a:cxn>
                <a:cxn ang="0">
                  <a:pos x="connsiteX3769" y="connsiteY3769"/>
                </a:cxn>
                <a:cxn ang="0">
                  <a:pos x="connsiteX3770" y="connsiteY3770"/>
                </a:cxn>
                <a:cxn ang="0">
                  <a:pos x="connsiteX3771" y="connsiteY3771"/>
                </a:cxn>
                <a:cxn ang="0">
                  <a:pos x="connsiteX3772" y="connsiteY3772"/>
                </a:cxn>
                <a:cxn ang="0">
                  <a:pos x="connsiteX3773" y="connsiteY3773"/>
                </a:cxn>
                <a:cxn ang="0">
                  <a:pos x="connsiteX3774" y="connsiteY3774"/>
                </a:cxn>
                <a:cxn ang="0">
                  <a:pos x="connsiteX3775" y="connsiteY3775"/>
                </a:cxn>
                <a:cxn ang="0">
                  <a:pos x="connsiteX3776" y="connsiteY3776"/>
                </a:cxn>
                <a:cxn ang="0">
                  <a:pos x="connsiteX3777" y="connsiteY3777"/>
                </a:cxn>
                <a:cxn ang="0">
                  <a:pos x="connsiteX3778" y="connsiteY3778"/>
                </a:cxn>
                <a:cxn ang="0">
                  <a:pos x="connsiteX3779" y="connsiteY3779"/>
                </a:cxn>
                <a:cxn ang="0">
                  <a:pos x="connsiteX3780" y="connsiteY3780"/>
                </a:cxn>
                <a:cxn ang="0">
                  <a:pos x="connsiteX3781" y="connsiteY3781"/>
                </a:cxn>
                <a:cxn ang="0">
                  <a:pos x="connsiteX3782" y="connsiteY3782"/>
                </a:cxn>
                <a:cxn ang="0">
                  <a:pos x="connsiteX3783" y="connsiteY3783"/>
                </a:cxn>
                <a:cxn ang="0">
                  <a:pos x="connsiteX3784" y="connsiteY3784"/>
                </a:cxn>
                <a:cxn ang="0">
                  <a:pos x="connsiteX3785" y="connsiteY3785"/>
                </a:cxn>
                <a:cxn ang="0">
                  <a:pos x="connsiteX3786" y="connsiteY3786"/>
                </a:cxn>
                <a:cxn ang="0">
                  <a:pos x="connsiteX3787" y="connsiteY3787"/>
                </a:cxn>
                <a:cxn ang="0">
                  <a:pos x="connsiteX3788" y="connsiteY3788"/>
                </a:cxn>
                <a:cxn ang="0">
                  <a:pos x="connsiteX3789" y="connsiteY3789"/>
                </a:cxn>
                <a:cxn ang="0">
                  <a:pos x="connsiteX3790" y="connsiteY3790"/>
                </a:cxn>
                <a:cxn ang="0">
                  <a:pos x="connsiteX3791" y="connsiteY3791"/>
                </a:cxn>
                <a:cxn ang="0">
                  <a:pos x="connsiteX3792" y="connsiteY3792"/>
                </a:cxn>
                <a:cxn ang="0">
                  <a:pos x="connsiteX3793" y="connsiteY3793"/>
                </a:cxn>
                <a:cxn ang="0">
                  <a:pos x="connsiteX3794" y="connsiteY3794"/>
                </a:cxn>
                <a:cxn ang="0">
                  <a:pos x="connsiteX3795" y="connsiteY3795"/>
                </a:cxn>
                <a:cxn ang="0">
                  <a:pos x="connsiteX3796" y="connsiteY3796"/>
                </a:cxn>
                <a:cxn ang="0">
                  <a:pos x="connsiteX3797" y="connsiteY3797"/>
                </a:cxn>
                <a:cxn ang="0">
                  <a:pos x="connsiteX3798" y="connsiteY3798"/>
                </a:cxn>
                <a:cxn ang="0">
                  <a:pos x="connsiteX3799" y="connsiteY3799"/>
                </a:cxn>
                <a:cxn ang="0">
                  <a:pos x="connsiteX3800" y="connsiteY3800"/>
                </a:cxn>
                <a:cxn ang="0">
                  <a:pos x="connsiteX3801" y="connsiteY3801"/>
                </a:cxn>
                <a:cxn ang="0">
                  <a:pos x="connsiteX3802" y="connsiteY3802"/>
                </a:cxn>
                <a:cxn ang="0">
                  <a:pos x="connsiteX3803" y="connsiteY3803"/>
                </a:cxn>
                <a:cxn ang="0">
                  <a:pos x="connsiteX3804" y="connsiteY3804"/>
                </a:cxn>
                <a:cxn ang="0">
                  <a:pos x="connsiteX3805" y="connsiteY3805"/>
                </a:cxn>
                <a:cxn ang="0">
                  <a:pos x="connsiteX3806" y="connsiteY3806"/>
                </a:cxn>
                <a:cxn ang="0">
                  <a:pos x="connsiteX3807" y="connsiteY3807"/>
                </a:cxn>
                <a:cxn ang="0">
                  <a:pos x="connsiteX3808" y="connsiteY3808"/>
                </a:cxn>
                <a:cxn ang="0">
                  <a:pos x="connsiteX3809" y="connsiteY3809"/>
                </a:cxn>
                <a:cxn ang="0">
                  <a:pos x="connsiteX3810" y="connsiteY3810"/>
                </a:cxn>
                <a:cxn ang="0">
                  <a:pos x="connsiteX3811" y="connsiteY3811"/>
                </a:cxn>
                <a:cxn ang="0">
                  <a:pos x="connsiteX3812" y="connsiteY3812"/>
                </a:cxn>
                <a:cxn ang="0">
                  <a:pos x="connsiteX3813" y="connsiteY3813"/>
                </a:cxn>
                <a:cxn ang="0">
                  <a:pos x="connsiteX3814" y="connsiteY3814"/>
                </a:cxn>
                <a:cxn ang="0">
                  <a:pos x="connsiteX3815" y="connsiteY3815"/>
                </a:cxn>
                <a:cxn ang="0">
                  <a:pos x="connsiteX3816" y="connsiteY3816"/>
                </a:cxn>
                <a:cxn ang="0">
                  <a:pos x="connsiteX3817" y="connsiteY3817"/>
                </a:cxn>
                <a:cxn ang="0">
                  <a:pos x="connsiteX3818" y="connsiteY3818"/>
                </a:cxn>
                <a:cxn ang="0">
                  <a:pos x="connsiteX3819" y="connsiteY3819"/>
                </a:cxn>
                <a:cxn ang="0">
                  <a:pos x="connsiteX3820" y="connsiteY3820"/>
                </a:cxn>
                <a:cxn ang="0">
                  <a:pos x="connsiteX3821" y="connsiteY3821"/>
                </a:cxn>
                <a:cxn ang="0">
                  <a:pos x="connsiteX3822" y="connsiteY3822"/>
                </a:cxn>
                <a:cxn ang="0">
                  <a:pos x="connsiteX3823" y="connsiteY3823"/>
                </a:cxn>
                <a:cxn ang="0">
                  <a:pos x="connsiteX3824" y="connsiteY3824"/>
                </a:cxn>
                <a:cxn ang="0">
                  <a:pos x="connsiteX3825" y="connsiteY3825"/>
                </a:cxn>
                <a:cxn ang="0">
                  <a:pos x="connsiteX3826" y="connsiteY3826"/>
                </a:cxn>
                <a:cxn ang="0">
                  <a:pos x="connsiteX3827" y="connsiteY3827"/>
                </a:cxn>
                <a:cxn ang="0">
                  <a:pos x="connsiteX3828" y="connsiteY3828"/>
                </a:cxn>
                <a:cxn ang="0">
                  <a:pos x="connsiteX3829" y="connsiteY3829"/>
                </a:cxn>
                <a:cxn ang="0">
                  <a:pos x="connsiteX3830" y="connsiteY3830"/>
                </a:cxn>
                <a:cxn ang="0">
                  <a:pos x="connsiteX3831" y="connsiteY3831"/>
                </a:cxn>
                <a:cxn ang="0">
                  <a:pos x="connsiteX3832" y="connsiteY3832"/>
                </a:cxn>
                <a:cxn ang="0">
                  <a:pos x="connsiteX3833" y="connsiteY3833"/>
                </a:cxn>
                <a:cxn ang="0">
                  <a:pos x="connsiteX3834" y="connsiteY3834"/>
                </a:cxn>
                <a:cxn ang="0">
                  <a:pos x="connsiteX3835" y="connsiteY3835"/>
                </a:cxn>
                <a:cxn ang="0">
                  <a:pos x="connsiteX3836" y="connsiteY3836"/>
                </a:cxn>
                <a:cxn ang="0">
                  <a:pos x="connsiteX3837" y="connsiteY3837"/>
                </a:cxn>
                <a:cxn ang="0">
                  <a:pos x="connsiteX3838" y="connsiteY3838"/>
                </a:cxn>
                <a:cxn ang="0">
                  <a:pos x="connsiteX3839" y="connsiteY3839"/>
                </a:cxn>
                <a:cxn ang="0">
                  <a:pos x="connsiteX3840" y="connsiteY3840"/>
                </a:cxn>
                <a:cxn ang="0">
                  <a:pos x="connsiteX3841" y="connsiteY3841"/>
                </a:cxn>
                <a:cxn ang="0">
                  <a:pos x="connsiteX3842" y="connsiteY3842"/>
                </a:cxn>
                <a:cxn ang="0">
                  <a:pos x="connsiteX3843" y="connsiteY3843"/>
                </a:cxn>
                <a:cxn ang="0">
                  <a:pos x="connsiteX3844" y="connsiteY3844"/>
                </a:cxn>
                <a:cxn ang="0">
                  <a:pos x="connsiteX3845" y="connsiteY3845"/>
                </a:cxn>
                <a:cxn ang="0">
                  <a:pos x="connsiteX3846" y="connsiteY3846"/>
                </a:cxn>
                <a:cxn ang="0">
                  <a:pos x="connsiteX3847" y="connsiteY3847"/>
                </a:cxn>
                <a:cxn ang="0">
                  <a:pos x="connsiteX3848" y="connsiteY3848"/>
                </a:cxn>
                <a:cxn ang="0">
                  <a:pos x="connsiteX3849" y="connsiteY3849"/>
                </a:cxn>
                <a:cxn ang="0">
                  <a:pos x="connsiteX3850" y="connsiteY3850"/>
                </a:cxn>
                <a:cxn ang="0">
                  <a:pos x="connsiteX3851" y="connsiteY3851"/>
                </a:cxn>
                <a:cxn ang="0">
                  <a:pos x="connsiteX3852" y="connsiteY3852"/>
                </a:cxn>
                <a:cxn ang="0">
                  <a:pos x="connsiteX3853" y="connsiteY3853"/>
                </a:cxn>
                <a:cxn ang="0">
                  <a:pos x="connsiteX3854" y="connsiteY3854"/>
                </a:cxn>
                <a:cxn ang="0">
                  <a:pos x="connsiteX3855" y="connsiteY3855"/>
                </a:cxn>
                <a:cxn ang="0">
                  <a:pos x="connsiteX3856" y="connsiteY3856"/>
                </a:cxn>
                <a:cxn ang="0">
                  <a:pos x="connsiteX3857" y="connsiteY3857"/>
                </a:cxn>
                <a:cxn ang="0">
                  <a:pos x="connsiteX3858" y="connsiteY3858"/>
                </a:cxn>
                <a:cxn ang="0">
                  <a:pos x="connsiteX3859" y="connsiteY3859"/>
                </a:cxn>
                <a:cxn ang="0">
                  <a:pos x="connsiteX3860" y="connsiteY3860"/>
                </a:cxn>
                <a:cxn ang="0">
                  <a:pos x="connsiteX3861" y="connsiteY3861"/>
                </a:cxn>
                <a:cxn ang="0">
                  <a:pos x="connsiteX3862" y="connsiteY3862"/>
                </a:cxn>
                <a:cxn ang="0">
                  <a:pos x="connsiteX3863" y="connsiteY3863"/>
                </a:cxn>
                <a:cxn ang="0">
                  <a:pos x="connsiteX3864" y="connsiteY3864"/>
                </a:cxn>
                <a:cxn ang="0">
                  <a:pos x="connsiteX3865" y="connsiteY3865"/>
                </a:cxn>
                <a:cxn ang="0">
                  <a:pos x="connsiteX3866" y="connsiteY3866"/>
                </a:cxn>
                <a:cxn ang="0">
                  <a:pos x="connsiteX3867" y="connsiteY3867"/>
                </a:cxn>
                <a:cxn ang="0">
                  <a:pos x="connsiteX3868" y="connsiteY3868"/>
                </a:cxn>
                <a:cxn ang="0">
                  <a:pos x="connsiteX3869" y="connsiteY3869"/>
                </a:cxn>
                <a:cxn ang="0">
                  <a:pos x="connsiteX3870" y="connsiteY3870"/>
                </a:cxn>
                <a:cxn ang="0">
                  <a:pos x="connsiteX3871" y="connsiteY3871"/>
                </a:cxn>
                <a:cxn ang="0">
                  <a:pos x="connsiteX3872" y="connsiteY3872"/>
                </a:cxn>
                <a:cxn ang="0">
                  <a:pos x="connsiteX3873" y="connsiteY3873"/>
                </a:cxn>
                <a:cxn ang="0">
                  <a:pos x="connsiteX3874" y="connsiteY3874"/>
                </a:cxn>
                <a:cxn ang="0">
                  <a:pos x="connsiteX3875" y="connsiteY3875"/>
                </a:cxn>
                <a:cxn ang="0">
                  <a:pos x="connsiteX3876" y="connsiteY3876"/>
                </a:cxn>
                <a:cxn ang="0">
                  <a:pos x="connsiteX3877" y="connsiteY3877"/>
                </a:cxn>
                <a:cxn ang="0">
                  <a:pos x="connsiteX3878" y="connsiteY3878"/>
                </a:cxn>
                <a:cxn ang="0">
                  <a:pos x="connsiteX3879" y="connsiteY3879"/>
                </a:cxn>
                <a:cxn ang="0">
                  <a:pos x="connsiteX3880" y="connsiteY3880"/>
                </a:cxn>
                <a:cxn ang="0">
                  <a:pos x="connsiteX3881" y="connsiteY3881"/>
                </a:cxn>
                <a:cxn ang="0">
                  <a:pos x="connsiteX3882" y="connsiteY3882"/>
                </a:cxn>
                <a:cxn ang="0">
                  <a:pos x="connsiteX3883" y="connsiteY3883"/>
                </a:cxn>
                <a:cxn ang="0">
                  <a:pos x="connsiteX3884" y="connsiteY3884"/>
                </a:cxn>
                <a:cxn ang="0">
                  <a:pos x="connsiteX3885" y="connsiteY3885"/>
                </a:cxn>
                <a:cxn ang="0">
                  <a:pos x="connsiteX3886" y="connsiteY3886"/>
                </a:cxn>
                <a:cxn ang="0">
                  <a:pos x="connsiteX3887" y="connsiteY3887"/>
                </a:cxn>
                <a:cxn ang="0">
                  <a:pos x="connsiteX3888" y="connsiteY3888"/>
                </a:cxn>
                <a:cxn ang="0">
                  <a:pos x="connsiteX3889" y="connsiteY3889"/>
                </a:cxn>
                <a:cxn ang="0">
                  <a:pos x="connsiteX3890" y="connsiteY3890"/>
                </a:cxn>
                <a:cxn ang="0">
                  <a:pos x="connsiteX3891" y="connsiteY3891"/>
                </a:cxn>
                <a:cxn ang="0">
                  <a:pos x="connsiteX3892" y="connsiteY3892"/>
                </a:cxn>
                <a:cxn ang="0">
                  <a:pos x="connsiteX3893" y="connsiteY3893"/>
                </a:cxn>
                <a:cxn ang="0">
                  <a:pos x="connsiteX3894" y="connsiteY3894"/>
                </a:cxn>
                <a:cxn ang="0">
                  <a:pos x="connsiteX3895" y="connsiteY3895"/>
                </a:cxn>
                <a:cxn ang="0">
                  <a:pos x="connsiteX3896" y="connsiteY3896"/>
                </a:cxn>
                <a:cxn ang="0">
                  <a:pos x="connsiteX3897" y="connsiteY3897"/>
                </a:cxn>
                <a:cxn ang="0">
                  <a:pos x="connsiteX3898" y="connsiteY3898"/>
                </a:cxn>
                <a:cxn ang="0">
                  <a:pos x="connsiteX3899" y="connsiteY3899"/>
                </a:cxn>
                <a:cxn ang="0">
                  <a:pos x="connsiteX3900" y="connsiteY3900"/>
                </a:cxn>
                <a:cxn ang="0">
                  <a:pos x="connsiteX3901" y="connsiteY3901"/>
                </a:cxn>
                <a:cxn ang="0">
                  <a:pos x="connsiteX3902" y="connsiteY3902"/>
                </a:cxn>
                <a:cxn ang="0">
                  <a:pos x="connsiteX3903" y="connsiteY3903"/>
                </a:cxn>
                <a:cxn ang="0">
                  <a:pos x="connsiteX3904" y="connsiteY3904"/>
                </a:cxn>
                <a:cxn ang="0">
                  <a:pos x="connsiteX3905" y="connsiteY3905"/>
                </a:cxn>
                <a:cxn ang="0">
                  <a:pos x="connsiteX3906" y="connsiteY3906"/>
                </a:cxn>
                <a:cxn ang="0">
                  <a:pos x="connsiteX3907" y="connsiteY3907"/>
                </a:cxn>
                <a:cxn ang="0">
                  <a:pos x="connsiteX3908" y="connsiteY3908"/>
                </a:cxn>
                <a:cxn ang="0">
                  <a:pos x="connsiteX3909" y="connsiteY3909"/>
                </a:cxn>
                <a:cxn ang="0">
                  <a:pos x="connsiteX3910" y="connsiteY3910"/>
                </a:cxn>
                <a:cxn ang="0">
                  <a:pos x="connsiteX3911" y="connsiteY3911"/>
                </a:cxn>
                <a:cxn ang="0">
                  <a:pos x="connsiteX3912" y="connsiteY3912"/>
                </a:cxn>
                <a:cxn ang="0">
                  <a:pos x="connsiteX3913" y="connsiteY3913"/>
                </a:cxn>
                <a:cxn ang="0">
                  <a:pos x="connsiteX3914" y="connsiteY3914"/>
                </a:cxn>
                <a:cxn ang="0">
                  <a:pos x="connsiteX3915" y="connsiteY3915"/>
                </a:cxn>
                <a:cxn ang="0">
                  <a:pos x="connsiteX3916" y="connsiteY3916"/>
                </a:cxn>
                <a:cxn ang="0">
                  <a:pos x="connsiteX3917" y="connsiteY3917"/>
                </a:cxn>
                <a:cxn ang="0">
                  <a:pos x="connsiteX3918" y="connsiteY3918"/>
                </a:cxn>
                <a:cxn ang="0">
                  <a:pos x="connsiteX3919" y="connsiteY3919"/>
                </a:cxn>
                <a:cxn ang="0">
                  <a:pos x="connsiteX3920" y="connsiteY3920"/>
                </a:cxn>
                <a:cxn ang="0">
                  <a:pos x="connsiteX3921" y="connsiteY3921"/>
                </a:cxn>
                <a:cxn ang="0">
                  <a:pos x="connsiteX3922" y="connsiteY3922"/>
                </a:cxn>
                <a:cxn ang="0">
                  <a:pos x="connsiteX3923" y="connsiteY3923"/>
                </a:cxn>
                <a:cxn ang="0">
                  <a:pos x="connsiteX3924" y="connsiteY3924"/>
                </a:cxn>
                <a:cxn ang="0">
                  <a:pos x="connsiteX3925" y="connsiteY3925"/>
                </a:cxn>
                <a:cxn ang="0">
                  <a:pos x="connsiteX3926" y="connsiteY3926"/>
                </a:cxn>
                <a:cxn ang="0">
                  <a:pos x="connsiteX3927" y="connsiteY3927"/>
                </a:cxn>
                <a:cxn ang="0">
                  <a:pos x="connsiteX3928" y="connsiteY3928"/>
                </a:cxn>
                <a:cxn ang="0">
                  <a:pos x="connsiteX3929" y="connsiteY3929"/>
                </a:cxn>
                <a:cxn ang="0">
                  <a:pos x="connsiteX3930" y="connsiteY3930"/>
                </a:cxn>
                <a:cxn ang="0">
                  <a:pos x="connsiteX3931" y="connsiteY3931"/>
                </a:cxn>
                <a:cxn ang="0">
                  <a:pos x="connsiteX3932" y="connsiteY3932"/>
                </a:cxn>
                <a:cxn ang="0">
                  <a:pos x="connsiteX3933" y="connsiteY3933"/>
                </a:cxn>
                <a:cxn ang="0">
                  <a:pos x="connsiteX3934" y="connsiteY3934"/>
                </a:cxn>
                <a:cxn ang="0">
                  <a:pos x="connsiteX3935" y="connsiteY3935"/>
                </a:cxn>
                <a:cxn ang="0">
                  <a:pos x="connsiteX3936" y="connsiteY3936"/>
                </a:cxn>
                <a:cxn ang="0">
                  <a:pos x="connsiteX3937" y="connsiteY3937"/>
                </a:cxn>
                <a:cxn ang="0">
                  <a:pos x="connsiteX3938" y="connsiteY3938"/>
                </a:cxn>
                <a:cxn ang="0">
                  <a:pos x="connsiteX3939" y="connsiteY3939"/>
                </a:cxn>
                <a:cxn ang="0">
                  <a:pos x="connsiteX3940" y="connsiteY3940"/>
                </a:cxn>
                <a:cxn ang="0">
                  <a:pos x="connsiteX3941" y="connsiteY3941"/>
                </a:cxn>
                <a:cxn ang="0">
                  <a:pos x="connsiteX3942" y="connsiteY3942"/>
                </a:cxn>
                <a:cxn ang="0">
                  <a:pos x="connsiteX3943" y="connsiteY3943"/>
                </a:cxn>
                <a:cxn ang="0">
                  <a:pos x="connsiteX3944" y="connsiteY3944"/>
                </a:cxn>
                <a:cxn ang="0">
                  <a:pos x="connsiteX3945" y="connsiteY3945"/>
                </a:cxn>
                <a:cxn ang="0">
                  <a:pos x="connsiteX3946" y="connsiteY3946"/>
                </a:cxn>
                <a:cxn ang="0">
                  <a:pos x="connsiteX3947" y="connsiteY3947"/>
                </a:cxn>
                <a:cxn ang="0">
                  <a:pos x="connsiteX3948" y="connsiteY3948"/>
                </a:cxn>
                <a:cxn ang="0">
                  <a:pos x="connsiteX3949" y="connsiteY3949"/>
                </a:cxn>
                <a:cxn ang="0">
                  <a:pos x="connsiteX3950" y="connsiteY3950"/>
                </a:cxn>
                <a:cxn ang="0">
                  <a:pos x="connsiteX3951" y="connsiteY3951"/>
                </a:cxn>
                <a:cxn ang="0">
                  <a:pos x="connsiteX3952" y="connsiteY3952"/>
                </a:cxn>
                <a:cxn ang="0">
                  <a:pos x="connsiteX3953" y="connsiteY3953"/>
                </a:cxn>
                <a:cxn ang="0">
                  <a:pos x="connsiteX3954" y="connsiteY3954"/>
                </a:cxn>
                <a:cxn ang="0">
                  <a:pos x="connsiteX3955" y="connsiteY3955"/>
                </a:cxn>
                <a:cxn ang="0">
                  <a:pos x="connsiteX3956" y="connsiteY3956"/>
                </a:cxn>
                <a:cxn ang="0">
                  <a:pos x="connsiteX3957" y="connsiteY3957"/>
                </a:cxn>
                <a:cxn ang="0">
                  <a:pos x="connsiteX3958" y="connsiteY3958"/>
                </a:cxn>
                <a:cxn ang="0">
                  <a:pos x="connsiteX3959" y="connsiteY3959"/>
                </a:cxn>
                <a:cxn ang="0">
                  <a:pos x="connsiteX3960" y="connsiteY3960"/>
                </a:cxn>
                <a:cxn ang="0">
                  <a:pos x="connsiteX3961" y="connsiteY3961"/>
                </a:cxn>
                <a:cxn ang="0">
                  <a:pos x="connsiteX3962" y="connsiteY3962"/>
                </a:cxn>
                <a:cxn ang="0">
                  <a:pos x="connsiteX3963" y="connsiteY3963"/>
                </a:cxn>
                <a:cxn ang="0">
                  <a:pos x="connsiteX3964" y="connsiteY3964"/>
                </a:cxn>
                <a:cxn ang="0">
                  <a:pos x="connsiteX3965" y="connsiteY3965"/>
                </a:cxn>
                <a:cxn ang="0">
                  <a:pos x="connsiteX3966" y="connsiteY3966"/>
                </a:cxn>
                <a:cxn ang="0">
                  <a:pos x="connsiteX3967" y="connsiteY3967"/>
                </a:cxn>
                <a:cxn ang="0">
                  <a:pos x="connsiteX3968" y="connsiteY3968"/>
                </a:cxn>
                <a:cxn ang="0">
                  <a:pos x="connsiteX3969" y="connsiteY3969"/>
                </a:cxn>
                <a:cxn ang="0">
                  <a:pos x="connsiteX3970" y="connsiteY3970"/>
                </a:cxn>
                <a:cxn ang="0">
                  <a:pos x="connsiteX3971" y="connsiteY3971"/>
                </a:cxn>
                <a:cxn ang="0">
                  <a:pos x="connsiteX3972" y="connsiteY3972"/>
                </a:cxn>
                <a:cxn ang="0">
                  <a:pos x="connsiteX3973" y="connsiteY3973"/>
                </a:cxn>
                <a:cxn ang="0">
                  <a:pos x="connsiteX3974" y="connsiteY3974"/>
                </a:cxn>
                <a:cxn ang="0">
                  <a:pos x="connsiteX3975" y="connsiteY3975"/>
                </a:cxn>
                <a:cxn ang="0">
                  <a:pos x="connsiteX3976" y="connsiteY3976"/>
                </a:cxn>
                <a:cxn ang="0">
                  <a:pos x="connsiteX3977" y="connsiteY3977"/>
                </a:cxn>
                <a:cxn ang="0">
                  <a:pos x="connsiteX3978" y="connsiteY3978"/>
                </a:cxn>
                <a:cxn ang="0">
                  <a:pos x="connsiteX3979" y="connsiteY3979"/>
                </a:cxn>
                <a:cxn ang="0">
                  <a:pos x="connsiteX3980" y="connsiteY3980"/>
                </a:cxn>
                <a:cxn ang="0">
                  <a:pos x="connsiteX3981" y="connsiteY3981"/>
                </a:cxn>
                <a:cxn ang="0">
                  <a:pos x="connsiteX3982" y="connsiteY3982"/>
                </a:cxn>
                <a:cxn ang="0">
                  <a:pos x="connsiteX3983" y="connsiteY3983"/>
                </a:cxn>
                <a:cxn ang="0">
                  <a:pos x="connsiteX3984" y="connsiteY3984"/>
                </a:cxn>
                <a:cxn ang="0">
                  <a:pos x="connsiteX3985" y="connsiteY3985"/>
                </a:cxn>
                <a:cxn ang="0">
                  <a:pos x="connsiteX3986" y="connsiteY3986"/>
                </a:cxn>
                <a:cxn ang="0">
                  <a:pos x="connsiteX3987" y="connsiteY3987"/>
                </a:cxn>
                <a:cxn ang="0">
                  <a:pos x="connsiteX3988" y="connsiteY3988"/>
                </a:cxn>
                <a:cxn ang="0">
                  <a:pos x="connsiteX3989" y="connsiteY3989"/>
                </a:cxn>
                <a:cxn ang="0">
                  <a:pos x="connsiteX3990" y="connsiteY3990"/>
                </a:cxn>
                <a:cxn ang="0">
                  <a:pos x="connsiteX3991" y="connsiteY3991"/>
                </a:cxn>
                <a:cxn ang="0">
                  <a:pos x="connsiteX3992" y="connsiteY3992"/>
                </a:cxn>
                <a:cxn ang="0">
                  <a:pos x="connsiteX3993" y="connsiteY3993"/>
                </a:cxn>
                <a:cxn ang="0">
                  <a:pos x="connsiteX3994" y="connsiteY3994"/>
                </a:cxn>
                <a:cxn ang="0">
                  <a:pos x="connsiteX3995" y="connsiteY3995"/>
                </a:cxn>
                <a:cxn ang="0">
                  <a:pos x="connsiteX3996" y="connsiteY3996"/>
                </a:cxn>
                <a:cxn ang="0">
                  <a:pos x="connsiteX3997" y="connsiteY3997"/>
                </a:cxn>
                <a:cxn ang="0">
                  <a:pos x="connsiteX3998" y="connsiteY3998"/>
                </a:cxn>
                <a:cxn ang="0">
                  <a:pos x="connsiteX3999" y="connsiteY3999"/>
                </a:cxn>
                <a:cxn ang="0">
                  <a:pos x="connsiteX4000" y="connsiteY4000"/>
                </a:cxn>
                <a:cxn ang="0">
                  <a:pos x="connsiteX4001" y="connsiteY4001"/>
                </a:cxn>
                <a:cxn ang="0">
                  <a:pos x="connsiteX4002" y="connsiteY4002"/>
                </a:cxn>
                <a:cxn ang="0">
                  <a:pos x="connsiteX4003" y="connsiteY4003"/>
                </a:cxn>
                <a:cxn ang="0">
                  <a:pos x="connsiteX4004" y="connsiteY4004"/>
                </a:cxn>
                <a:cxn ang="0">
                  <a:pos x="connsiteX4005" y="connsiteY4005"/>
                </a:cxn>
                <a:cxn ang="0">
                  <a:pos x="connsiteX4006" y="connsiteY4006"/>
                </a:cxn>
                <a:cxn ang="0">
                  <a:pos x="connsiteX4007" y="connsiteY4007"/>
                </a:cxn>
                <a:cxn ang="0">
                  <a:pos x="connsiteX4008" y="connsiteY4008"/>
                </a:cxn>
                <a:cxn ang="0">
                  <a:pos x="connsiteX4009" y="connsiteY4009"/>
                </a:cxn>
                <a:cxn ang="0">
                  <a:pos x="connsiteX4010" y="connsiteY4010"/>
                </a:cxn>
                <a:cxn ang="0">
                  <a:pos x="connsiteX4011" y="connsiteY4011"/>
                </a:cxn>
                <a:cxn ang="0">
                  <a:pos x="connsiteX4012" y="connsiteY4012"/>
                </a:cxn>
                <a:cxn ang="0">
                  <a:pos x="connsiteX4013" y="connsiteY4013"/>
                </a:cxn>
                <a:cxn ang="0">
                  <a:pos x="connsiteX4014" y="connsiteY4014"/>
                </a:cxn>
                <a:cxn ang="0">
                  <a:pos x="connsiteX4015" y="connsiteY4015"/>
                </a:cxn>
                <a:cxn ang="0">
                  <a:pos x="connsiteX4016" y="connsiteY4016"/>
                </a:cxn>
                <a:cxn ang="0">
                  <a:pos x="connsiteX4017" y="connsiteY4017"/>
                </a:cxn>
                <a:cxn ang="0">
                  <a:pos x="connsiteX4018" y="connsiteY4018"/>
                </a:cxn>
                <a:cxn ang="0">
                  <a:pos x="connsiteX4019" y="connsiteY4019"/>
                </a:cxn>
                <a:cxn ang="0">
                  <a:pos x="connsiteX4020" y="connsiteY4020"/>
                </a:cxn>
                <a:cxn ang="0">
                  <a:pos x="connsiteX4021" y="connsiteY4021"/>
                </a:cxn>
                <a:cxn ang="0">
                  <a:pos x="connsiteX4022" y="connsiteY4022"/>
                </a:cxn>
                <a:cxn ang="0">
                  <a:pos x="connsiteX4023" y="connsiteY4023"/>
                </a:cxn>
                <a:cxn ang="0">
                  <a:pos x="connsiteX4024" y="connsiteY4024"/>
                </a:cxn>
                <a:cxn ang="0">
                  <a:pos x="connsiteX4025" y="connsiteY4025"/>
                </a:cxn>
                <a:cxn ang="0">
                  <a:pos x="connsiteX4026" y="connsiteY4026"/>
                </a:cxn>
                <a:cxn ang="0">
                  <a:pos x="connsiteX4027" y="connsiteY4027"/>
                </a:cxn>
                <a:cxn ang="0">
                  <a:pos x="connsiteX4028" y="connsiteY4028"/>
                </a:cxn>
                <a:cxn ang="0">
                  <a:pos x="connsiteX4029" y="connsiteY4029"/>
                </a:cxn>
                <a:cxn ang="0">
                  <a:pos x="connsiteX4030" y="connsiteY4030"/>
                </a:cxn>
                <a:cxn ang="0">
                  <a:pos x="connsiteX4031" y="connsiteY4031"/>
                </a:cxn>
                <a:cxn ang="0">
                  <a:pos x="connsiteX4032" y="connsiteY4032"/>
                </a:cxn>
                <a:cxn ang="0">
                  <a:pos x="connsiteX4033" y="connsiteY4033"/>
                </a:cxn>
                <a:cxn ang="0">
                  <a:pos x="connsiteX4034" y="connsiteY4034"/>
                </a:cxn>
                <a:cxn ang="0">
                  <a:pos x="connsiteX4035" y="connsiteY4035"/>
                </a:cxn>
                <a:cxn ang="0">
                  <a:pos x="connsiteX4036" y="connsiteY4036"/>
                </a:cxn>
                <a:cxn ang="0">
                  <a:pos x="connsiteX4037" y="connsiteY4037"/>
                </a:cxn>
                <a:cxn ang="0">
                  <a:pos x="connsiteX4038" y="connsiteY4038"/>
                </a:cxn>
                <a:cxn ang="0">
                  <a:pos x="connsiteX4039" y="connsiteY4039"/>
                </a:cxn>
                <a:cxn ang="0">
                  <a:pos x="connsiteX4040" y="connsiteY4040"/>
                </a:cxn>
                <a:cxn ang="0">
                  <a:pos x="connsiteX4041" y="connsiteY4041"/>
                </a:cxn>
                <a:cxn ang="0">
                  <a:pos x="connsiteX4042" y="connsiteY4042"/>
                </a:cxn>
                <a:cxn ang="0">
                  <a:pos x="connsiteX4043" y="connsiteY4043"/>
                </a:cxn>
                <a:cxn ang="0">
                  <a:pos x="connsiteX4044" y="connsiteY4044"/>
                </a:cxn>
                <a:cxn ang="0">
                  <a:pos x="connsiteX4045" y="connsiteY4045"/>
                </a:cxn>
                <a:cxn ang="0">
                  <a:pos x="connsiteX4046" y="connsiteY4046"/>
                </a:cxn>
                <a:cxn ang="0">
                  <a:pos x="connsiteX4047" y="connsiteY4047"/>
                </a:cxn>
                <a:cxn ang="0">
                  <a:pos x="connsiteX4048" y="connsiteY4048"/>
                </a:cxn>
                <a:cxn ang="0">
                  <a:pos x="connsiteX4049" y="connsiteY4049"/>
                </a:cxn>
                <a:cxn ang="0">
                  <a:pos x="connsiteX4050" y="connsiteY4050"/>
                </a:cxn>
                <a:cxn ang="0">
                  <a:pos x="connsiteX4051" y="connsiteY4051"/>
                </a:cxn>
                <a:cxn ang="0">
                  <a:pos x="connsiteX4052" y="connsiteY4052"/>
                </a:cxn>
                <a:cxn ang="0">
                  <a:pos x="connsiteX4053" y="connsiteY4053"/>
                </a:cxn>
                <a:cxn ang="0">
                  <a:pos x="connsiteX4054" y="connsiteY4054"/>
                </a:cxn>
                <a:cxn ang="0">
                  <a:pos x="connsiteX4055" y="connsiteY4055"/>
                </a:cxn>
                <a:cxn ang="0">
                  <a:pos x="connsiteX4056" y="connsiteY4056"/>
                </a:cxn>
                <a:cxn ang="0">
                  <a:pos x="connsiteX4057" y="connsiteY4057"/>
                </a:cxn>
                <a:cxn ang="0">
                  <a:pos x="connsiteX4058" y="connsiteY4058"/>
                </a:cxn>
                <a:cxn ang="0">
                  <a:pos x="connsiteX4059" y="connsiteY4059"/>
                </a:cxn>
                <a:cxn ang="0">
                  <a:pos x="connsiteX4060" y="connsiteY4060"/>
                </a:cxn>
                <a:cxn ang="0">
                  <a:pos x="connsiteX4061" y="connsiteY4061"/>
                </a:cxn>
                <a:cxn ang="0">
                  <a:pos x="connsiteX4062" y="connsiteY4062"/>
                </a:cxn>
                <a:cxn ang="0">
                  <a:pos x="connsiteX4063" y="connsiteY4063"/>
                </a:cxn>
                <a:cxn ang="0">
                  <a:pos x="connsiteX4064" y="connsiteY4064"/>
                </a:cxn>
                <a:cxn ang="0">
                  <a:pos x="connsiteX4065" y="connsiteY4065"/>
                </a:cxn>
                <a:cxn ang="0">
                  <a:pos x="connsiteX4066" y="connsiteY4066"/>
                </a:cxn>
                <a:cxn ang="0">
                  <a:pos x="connsiteX4067" y="connsiteY4067"/>
                </a:cxn>
                <a:cxn ang="0">
                  <a:pos x="connsiteX4068" y="connsiteY4068"/>
                </a:cxn>
                <a:cxn ang="0">
                  <a:pos x="connsiteX4069" y="connsiteY4069"/>
                </a:cxn>
                <a:cxn ang="0">
                  <a:pos x="connsiteX4070" y="connsiteY4070"/>
                </a:cxn>
                <a:cxn ang="0">
                  <a:pos x="connsiteX4071" y="connsiteY4071"/>
                </a:cxn>
                <a:cxn ang="0">
                  <a:pos x="connsiteX4072" y="connsiteY4072"/>
                </a:cxn>
                <a:cxn ang="0">
                  <a:pos x="connsiteX4073" y="connsiteY4073"/>
                </a:cxn>
                <a:cxn ang="0">
                  <a:pos x="connsiteX4074" y="connsiteY4074"/>
                </a:cxn>
                <a:cxn ang="0">
                  <a:pos x="connsiteX4075" y="connsiteY4075"/>
                </a:cxn>
                <a:cxn ang="0">
                  <a:pos x="connsiteX4076" y="connsiteY4076"/>
                </a:cxn>
                <a:cxn ang="0">
                  <a:pos x="connsiteX4077" y="connsiteY4077"/>
                </a:cxn>
                <a:cxn ang="0">
                  <a:pos x="connsiteX4078" y="connsiteY4078"/>
                </a:cxn>
                <a:cxn ang="0">
                  <a:pos x="connsiteX4079" y="connsiteY4079"/>
                </a:cxn>
                <a:cxn ang="0">
                  <a:pos x="connsiteX4080" y="connsiteY4080"/>
                </a:cxn>
                <a:cxn ang="0">
                  <a:pos x="connsiteX4081" y="connsiteY4081"/>
                </a:cxn>
                <a:cxn ang="0">
                  <a:pos x="connsiteX4082" y="connsiteY4082"/>
                </a:cxn>
                <a:cxn ang="0">
                  <a:pos x="connsiteX4083" y="connsiteY4083"/>
                </a:cxn>
                <a:cxn ang="0">
                  <a:pos x="connsiteX4084" y="connsiteY4084"/>
                </a:cxn>
                <a:cxn ang="0">
                  <a:pos x="connsiteX4085" y="connsiteY4085"/>
                </a:cxn>
                <a:cxn ang="0">
                  <a:pos x="connsiteX4086" y="connsiteY4086"/>
                </a:cxn>
                <a:cxn ang="0">
                  <a:pos x="connsiteX4087" y="connsiteY4087"/>
                </a:cxn>
                <a:cxn ang="0">
                  <a:pos x="connsiteX4088" y="connsiteY4088"/>
                </a:cxn>
                <a:cxn ang="0">
                  <a:pos x="connsiteX4089" y="connsiteY4089"/>
                </a:cxn>
                <a:cxn ang="0">
                  <a:pos x="connsiteX4090" y="connsiteY4090"/>
                </a:cxn>
                <a:cxn ang="0">
                  <a:pos x="connsiteX4091" y="connsiteY4091"/>
                </a:cxn>
                <a:cxn ang="0">
                  <a:pos x="connsiteX4092" y="connsiteY4092"/>
                </a:cxn>
                <a:cxn ang="0">
                  <a:pos x="connsiteX4093" y="connsiteY4093"/>
                </a:cxn>
                <a:cxn ang="0">
                  <a:pos x="connsiteX4094" y="connsiteY4094"/>
                </a:cxn>
                <a:cxn ang="0">
                  <a:pos x="connsiteX4095" y="connsiteY4095"/>
                </a:cxn>
                <a:cxn ang="0">
                  <a:pos x="connsiteX4096" y="connsiteY4096"/>
                </a:cxn>
                <a:cxn ang="0">
                  <a:pos x="connsiteX4097" y="connsiteY4097"/>
                </a:cxn>
                <a:cxn ang="0">
                  <a:pos x="connsiteX4098" y="connsiteY4098"/>
                </a:cxn>
                <a:cxn ang="0">
                  <a:pos x="connsiteX4099" y="connsiteY4099"/>
                </a:cxn>
                <a:cxn ang="0">
                  <a:pos x="connsiteX4100" y="connsiteY4100"/>
                </a:cxn>
                <a:cxn ang="0">
                  <a:pos x="connsiteX4101" y="connsiteY4101"/>
                </a:cxn>
                <a:cxn ang="0">
                  <a:pos x="connsiteX4102" y="connsiteY4102"/>
                </a:cxn>
                <a:cxn ang="0">
                  <a:pos x="connsiteX4103" y="connsiteY4103"/>
                </a:cxn>
                <a:cxn ang="0">
                  <a:pos x="connsiteX4104" y="connsiteY4104"/>
                </a:cxn>
                <a:cxn ang="0">
                  <a:pos x="connsiteX4105" y="connsiteY4105"/>
                </a:cxn>
                <a:cxn ang="0">
                  <a:pos x="connsiteX4106" y="connsiteY4106"/>
                </a:cxn>
                <a:cxn ang="0">
                  <a:pos x="connsiteX4107" y="connsiteY4107"/>
                </a:cxn>
                <a:cxn ang="0">
                  <a:pos x="connsiteX4108" y="connsiteY4108"/>
                </a:cxn>
                <a:cxn ang="0">
                  <a:pos x="connsiteX4109" y="connsiteY4109"/>
                </a:cxn>
                <a:cxn ang="0">
                  <a:pos x="connsiteX4110" y="connsiteY4110"/>
                </a:cxn>
                <a:cxn ang="0">
                  <a:pos x="connsiteX4111" y="connsiteY4111"/>
                </a:cxn>
                <a:cxn ang="0">
                  <a:pos x="connsiteX4112" y="connsiteY4112"/>
                </a:cxn>
                <a:cxn ang="0">
                  <a:pos x="connsiteX4113" y="connsiteY4113"/>
                </a:cxn>
                <a:cxn ang="0">
                  <a:pos x="connsiteX4114" y="connsiteY4114"/>
                </a:cxn>
                <a:cxn ang="0">
                  <a:pos x="connsiteX4115" y="connsiteY4115"/>
                </a:cxn>
                <a:cxn ang="0">
                  <a:pos x="connsiteX4116" y="connsiteY4116"/>
                </a:cxn>
                <a:cxn ang="0">
                  <a:pos x="connsiteX4117" y="connsiteY4117"/>
                </a:cxn>
                <a:cxn ang="0">
                  <a:pos x="connsiteX4118" y="connsiteY4118"/>
                </a:cxn>
                <a:cxn ang="0">
                  <a:pos x="connsiteX4119" y="connsiteY4119"/>
                </a:cxn>
                <a:cxn ang="0">
                  <a:pos x="connsiteX4120" y="connsiteY4120"/>
                </a:cxn>
                <a:cxn ang="0">
                  <a:pos x="connsiteX4121" y="connsiteY4121"/>
                </a:cxn>
                <a:cxn ang="0">
                  <a:pos x="connsiteX4122" y="connsiteY4122"/>
                </a:cxn>
                <a:cxn ang="0">
                  <a:pos x="connsiteX4123" y="connsiteY4123"/>
                </a:cxn>
                <a:cxn ang="0">
                  <a:pos x="connsiteX4124" y="connsiteY4124"/>
                </a:cxn>
                <a:cxn ang="0">
                  <a:pos x="connsiteX4125" y="connsiteY4125"/>
                </a:cxn>
                <a:cxn ang="0">
                  <a:pos x="connsiteX4126" y="connsiteY4126"/>
                </a:cxn>
                <a:cxn ang="0">
                  <a:pos x="connsiteX4127" y="connsiteY4127"/>
                </a:cxn>
                <a:cxn ang="0">
                  <a:pos x="connsiteX4128" y="connsiteY4128"/>
                </a:cxn>
                <a:cxn ang="0">
                  <a:pos x="connsiteX4129" y="connsiteY4129"/>
                </a:cxn>
                <a:cxn ang="0">
                  <a:pos x="connsiteX4130" y="connsiteY4130"/>
                </a:cxn>
                <a:cxn ang="0">
                  <a:pos x="connsiteX4131" y="connsiteY4131"/>
                </a:cxn>
                <a:cxn ang="0">
                  <a:pos x="connsiteX4132" y="connsiteY4132"/>
                </a:cxn>
                <a:cxn ang="0">
                  <a:pos x="connsiteX4133" y="connsiteY4133"/>
                </a:cxn>
                <a:cxn ang="0">
                  <a:pos x="connsiteX4134" y="connsiteY4134"/>
                </a:cxn>
                <a:cxn ang="0">
                  <a:pos x="connsiteX4135" y="connsiteY4135"/>
                </a:cxn>
                <a:cxn ang="0">
                  <a:pos x="connsiteX4136" y="connsiteY4136"/>
                </a:cxn>
                <a:cxn ang="0">
                  <a:pos x="connsiteX4137" y="connsiteY4137"/>
                </a:cxn>
                <a:cxn ang="0">
                  <a:pos x="connsiteX4138" y="connsiteY4138"/>
                </a:cxn>
                <a:cxn ang="0">
                  <a:pos x="connsiteX4139" y="connsiteY4139"/>
                </a:cxn>
                <a:cxn ang="0">
                  <a:pos x="connsiteX4140" y="connsiteY4140"/>
                </a:cxn>
                <a:cxn ang="0">
                  <a:pos x="connsiteX4141" y="connsiteY4141"/>
                </a:cxn>
                <a:cxn ang="0">
                  <a:pos x="connsiteX4142" y="connsiteY4142"/>
                </a:cxn>
                <a:cxn ang="0">
                  <a:pos x="connsiteX4143" y="connsiteY4143"/>
                </a:cxn>
                <a:cxn ang="0">
                  <a:pos x="connsiteX4144" y="connsiteY4144"/>
                </a:cxn>
                <a:cxn ang="0">
                  <a:pos x="connsiteX4145" y="connsiteY4145"/>
                </a:cxn>
                <a:cxn ang="0">
                  <a:pos x="connsiteX4146" y="connsiteY4146"/>
                </a:cxn>
                <a:cxn ang="0">
                  <a:pos x="connsiteX4147" y="connsiteY4147"/>
                </a:cxn>
                <a:cxn ang="0">
                  <a:pos x="connsiteX4148" y="connsiteY4148"/>
                </a:cxn>
                <a:cxn ang="0">
                  <a:pos x="connsiteX4149" y="connsiteY4149"/>
                </a:cxn>
                <a:cxn ang="0">
                  <a:pos x="connsiteX4150" y="connsiteY4150"/>
                </a:cxn>
                <a:cxn ang="0">
                  <a:pos x="connsiteX4151" y="connsiteY4151"/>
                </a:cxn>
                <a:cxn ang="0">
                  <a:pos x="connsiteX4152" y="connsiteY4152"/>
                </a:cxn>
                <a:cxn ang="0">
                  <a:pos x="connsiteX4153" y="connsiteY4153"/>
                </a:cxn>
                <a:cxn ang="0">
                  <a:pos x="connsiteX4154" y="connsiteY4154"/>
                </a:cxn>
                <a:cxn ang="0">
                  <a:pos x="connsiteX4155" y="connsiteY4155"/>
                </a:cxn>
                <a:cxn ang="0">
                  <a:pos x="connsiteX4156" y="connsiteY4156"/>
                </a:cxn>
                <a:cxn ang="0">
                  <a:pos x="connsiteX4157" y="connsiteY4157"/>
                </a:cxn>
                <a:cxn ang="0">
                  <a:pos x="connsiteX4158" y="connsiteY4158"/>
                </a:cxn>
                <a:cxn ang="0">
                  <a:pos x="connsiteX4159" y="connsiteY4159"/>
                </a:cxn>
                <a:cxn ang="0">
                  <a:pos x="connsiteX4160" y="connsiteY4160"/>
                </a:cxn>
                <a:cxn ang="0">
                  <a:pos x="connsiteX4161" y="connsiteY4161"/>
                </a:cxn>
                <a:cxn ang="0">
                  <a:pos x="connsiteX4162" y="connsiteY4162"/>
                </a:cxn>
                <a:cxn ang="0">
                  <a:pos x="connsiteX4163" y="connsiteY4163"/>
                </a:cxn>
                <a:cxn ang="0">
                  <a:pos x="connsiteX4164" y="connsiteY4164"/>
                </a:cxn>
                <a:cxn ang="0">
                  <a:pos x="connsiteX4165" y="connsiteY4165"/>
                </a:cxn>
                <a:cxn ang="0">
                  <a:pos x="connsiteX4166" y="connsiteY4166"/>
                </a:cxn>
                <a:cxn ang="0">
                  <a:pos x="connsiteX4167" y="connsiteY4167"/>
                </a:cxn>
                <a:cxn ang="0">
                  <a:pos x="connsiteX4168" y="connsiteY4168"/>
                </a:cxn>
                <a:cxn ang="0">
                  <a:pos x="connsiteX4169" y="connsiteY4169"/>
                </a:cxn>
                <a:cxn ang="0">
                  <a:pos x="connsiteX4170" y="connsiteY4170"/>
                </a:cxn>
                <a:cxn ang="0">
                  <a:pos x="connsiteX4171" y="connsiteY4171"/>
                </a:cxn>
                <a:cxn ang="0">
                  <a:pos x="connsiteX4172" y="connsiteY4172"/>
                </a:cxn>
                <a:cxn ang="0">
                  <a:pos x="connsiteX4173" y="connsiteY4173"/>
                </a:cxn>
                <a:cxn ang="0">
                  <a:pos x="connsiteX4174" y="connsiteY4174"/>
                </a:cxn>
                <a:cxn ang="0">
                  <a:pos x="connsiteX4175" y="connsiteY4175"/>
                </a:cxn>
                <a:cxn ang="0">
                  <a:pos x="connsiteX4176" y="connsiteY4176"/>
                </a:cxn>
                <a:cxn ang="0">
                  <a:pos x="connsiteX4177" y="connsiteY4177"/>
                </a:cxn>
                <a:cxn ang="0">
                  <a:pos x="connsiteX4178" y="connsiteY4178"/>
                </a:cxn>
                <a:cxn ang="0">
                  <a:pos x="connsiteX4179" y="connsiteY4179"/>
                </a:cxn>
                <a:cxn ang="0">
                  <a:pos x="connsiteX4180" y="connsiteY4180"/>
                </a:cxn>
                <a:cxn ang="0">
                  <a:pos x="connsiteX4181" y="connsiteY4181"/>
                </a:cxn>
                <a:cxn ang="0">
                  <a:pos x="connsiteX4182" y="connsiteY4182"/>
                </a:cxn>
                <a:cxn ang="0">
                  <a:pos x="connsiteX4183" y="connsiteY4183"/>
                </a:cxn>
                <a:cxn ang="0">
                  <a:pos x="connsiteX4184" y="connsiteY4184"/>
                </a:cxn>
                <a:cxn ang="0">
                  <a:pos x="connsiteX4185" y="connsiteY4185"/>
                </a:cxn>
                <a:cxn ang="0">
                  <a:pos x="connsiteX4186" y="connsiteY4186"/>
                </a:cxn>
                <a:cxn ang="0">
                  <a:pos x="connsiteX4187" y="connsiteY4187"/>
                </a:cxn>
                <a:cxn ang="0">
                  <a:pos x="connsiteX4188" y="connsiteY4188"/>
                </a:cxn>
                <a:cxn ang="0">
                  <a:pos x="connsiteX4189" y="connsiteY4189"/>
                </a:cxn>
                <a:cxn ang="0">
                  <a:pos x="connsiteX4190" y="connsiteY4190"/>
                </a:cxn>
                <a:cxn ang="0">
                  <a:pos x="connsiteX4191" y="connsiteY4191"/>
                </a:cxn>
                <a:cxn ang="0">
                  <a:pos x="connsiteX4192" y="connsiteY4192"/>
                </a:cxn>
                <a:cxn ang="0">
                  <a:pos x="connsiteX4193" y="connsiteY4193"/>
                </a:cxn>
                <a:cxn ang="0">
                  <a:pos x="connsiteX4194" y="connsiteY4194"/>
                </a:cxn>
                <a:cxn ang="0">
                  <a:pos x="connsiteX4195" y="connsiteY4195"/>
                </a:cxn>
                <a:cxn ang="0">
                  <a:pos x="connsiteX4196" y="connsiteY4196"/>
                </a:cxn>
                <a:cxn ang="0">
                  <a:pos x="connsiteX4197" y="connsiteY4197"/>
                </a:cxn>
                <a:cxn ang="0">
                  <a:pos x="connsiteX4198" y="connsiteY4198"/>
                </a:cxn>
                <a:cxn ang="0">
                  <a:pos x="connsiteX4199" y="connsiteY4199"/>
                </a:cxn>
                <a:cxn ang="0">
                  <a:pos x="connsiteX4200" y="connsiteY4200"/>
                </a:cxn>
                <a:cxn ang="0">
                  <a:pos x="connsiteX4201" y="connsiteY4201"/>
                </a:cxn>
                <a:cxn ang="0">
                  <a:pos x="connsiteX4202" y="connsiteY4202"/>
                </a:cxn>
                <a:cxn ang="0">
                  <a:pos x="connsiteX4203" y="connsiteY4203"/>
                </a:cxn>
                <a:cxn ang="0">
                  <a:pos x="connsiteX4204" y="connsiteY4204"/>
                </a:cxn>
                <a:cxn ang="0">
                  <a:pos x="connsiteX4205" y="connsiteY4205"/>
                </a:cxn>
                <a:cxn ang="0">
                  <a:pos x="connsiteX4206" y="connsiteY4206"/>
                </a:cxn>
                <a:cxn ang="0">
                  <a:pos x="connsiteX4207" y="connsiteY4207"/>
                </a:cxn>
                <a:cxn ang="0">
                  <a:pos x="connsiteX4208" y="connsiteY4208"/>
                </a:cxn>
                <a:cxn ang="0">
                  <a:pos x="connsiteX4209" y="connsiteY4209"/>
                </a:cxn>
                <a:cxn ang="0">
                  <a:pos x="connsiteX4210" y="connsiteY4210"/>
                </a:cxn>
                <a:cxn ang="0">
                  <a:pos x="connsiteX4211" y="connsiteY4211"/>
                </a:cxn>
                <a:cxn ang="0">
                  <a:pos x="connsiteX4212" y="connsiteY4212"/>
                </a:cxn>
                <a:cxn ang="0">
                  <a:pos x="connsiteX4213" y="connsiteY4213"/>
                </a:cxn>
                <a:cxn ang="0">
                  <a:pos x="connsiteX4214" y="connsiteY4214"/>
                </a:cxn>
                <a:cxn ang="0">
                  <a:pos x="connsiteX4215" y="connsiteY4215"/>
                </a:cxn>
                <a:cxn ang="0">
                  <a:pos x="connsiteX4216" y="connsiteY4216"/>
                </a:cxn>
                <a:cxn ang="0">
                  <a:pos x="connsiteX4217" y="connsiteY4217"/>
                </a:cxn>
                <a:cxn ang="0">
                  <a:pos x="connsiteX4218" y="connsiteY4218"/>
                </a:cxn>
                <a:cxn ang="0">
                  <a:pos x="connsiteX4219" y="connsiteY4219"/>
                </a:cxn>
                <a:cxn ang="0">
                  <a:pos x="connsiteX4220" y="connsiteY4220"/>
                </a:cxn>
                <a:cxn ang="0">
                  <a:pos x="connsiteX4221" y="connsiteY4221"/>
                </a:cxn>
                <a:cxn ang="0">
                  <a:pos x="connsiteX4222" y="connsiteY4222"/>
                </a:cxn>
                <a:cxn ang="0">
                  <a:pos x="connsiteX4223" y="connsiteY4223"/>
                </a:cxn>
                <a:cxn ang="0">
                  <a:pos x="connsiteX4224" y="connsiteY4224"/>
                </a:cxn>
                <a:cxn ang="0">
                  <a:pos x="connsiteX4225" y="connsiteY4225"/>
                </a:cxn>
                <a:cxn ang="0">
                  <a:pos x="connsiteX4226" y="connsiteY4226"/>
                </a:cxn>
                <a:cxn ang="0">
                  <a:pos x="connsiteX4227" y="connsiteY4227"/>
                </a:cxn>
                <a:cxn ang="0">
                  <a:pos x="connsiteX4228" y="connsiteY4228"/>
                </a:cxn>
                <a:cxn ang="0">
                  <a:pos x="connsiteX4229" y="connsiteY4229"/>
                </a:cxn>
                <a:cxn ang="0">
                  <a:pos x="connsiteX4230" y="connsiteY4230"/>
                </a:cxn>
                <a:cxn ang="0">
                  <a:pos x="connsiteX4231" y="connsiteY4231"/>
                </a:cxn>
                <a:cxn ang="0">
                  <a:pos x="connsiteX4232" y="connsiteY4232"/>
                </a:cxn>
                <a:cxn ang="0">
                  <a:pos x="connsiteX4233" y="connsiteY4233"/>
                </a:cxn>
                <a:cxn ang="0">
                  <a:pos x="connsiteX4234" y="connsiteY4234"/>
                </a:cxn>
                <a:cxn ang="0">
                  <a:pos x="connsiteX4235" y="connsiteY4235"/>
                </a:cxn>
                <a:cxn ang="0">
                  <a:pos x="connsiteX4236" y="connsiteY4236"/>
                </a:cxn>
                <a:cxn ang="0">
                  <a:pos x="connsiteX4237" y="connsiteY4237"/>
                </a:cxn>
                <a:cxn ang="0">
                  <a:pos x="connsiteX4238" y="connsiteY4238"/>
                </a:cxn>
                <a:cxn ang="0">
                  <a:pos x="connsiteX4239" y="connsiteY4239"/>
                </a:cxn>
                <a:cxn ang="0">
                  <a:pos x="connsiteX4240" y="connsiteY4240"/>
                </a:cxn>
                <a:cxn ang="0">
                  <a:pos x="connsiteX4241" y="connsiteY4241"/>
                </a:cxn>
                <a:cxn ang="0">
                  <a:pos x="connsiteX4242" y="connsiteY4242"/>
                </a:cxn>
                <a:cxn ang="0">
                  <a:pos x="connsiteX4243" y="connsiteY4243"/>
                </a:cxn>
                <a:cxn ang="0">
                  <a:pos x="connsiteX4244" y="connsiteY4244"/>
                </a:cxn>
                <a:cxn ang="0">
                  <a:pos x="connsiteX4245" y="connsiteY4245"/>
                </a:cxn>
                <a:cxn ang="0">
                  <a:pos x="connsiteX4246" y="connsiteY4246"/>
                </a:cxn>
                <a:cxn ang="0">
                  <a:pos x="connsiteX4247" y="connsiteY4247"/>
                </a:cxn>
                <a:cxn ang="0">
                  <a:pos x="connsiteX4248" y="connsiteY4248"/>
                </a:cxn>
                <a:cxn ang="0">
                  <a:pos x="connsiteX4249" y="connsiteY4249"/>
                </a:cxn>
                <a:cxn ang="0">
                  <a:pos x="connsiteX4250" y="connsiteY4250"/>
                </a:cxn>
                <a:cxn ang="0">
                  <a:pos x="connsiteX4251" y="connsiteY4251"/>
                </a:cxn>
                <a:cxn ang="0">
                  <a:pos x="connsiteX4252" y="connsiteY4252"/>
                </a:cxn>
                <a:cxn ang="0">
                  <a:pos x="connsiteX4253" y="connsiteY4253"/>
                </a:cxn>
                <a:cxn ang="0">
                  <a:pos x="connsiteX4254" y="connsiteY4254"/>
                </a:cxn>
                <a:cxn ang="0">
                  <a:pos x="connsiteX4255" y="connsiteY4255"/>
                </a:cxn>
                <a:cxn ang="0">
                  <a:pos x="connsiteX4256" y="connsiteY4256"/>
                </a:cxn>
                <a:cxn ang="0">
                  <a:pos x="connsiteX4257" y="connsiteY4257"/>
                </a:cxn>
                <a:cxn ang="0">
                  <a:pos x="connsiteX4258" y="connsiteY4258"/>
                </a:cxn>
                <a:cxn ang="0">
                  <a:pos x="connsiteX4259" y="connsiteY4259"/>
                </a:cxn>
                <a:cxn ang="0">
                  <a:pos x="connsiteX4260" y="connsiteY4260"/>
                </a:cxn>
                <a:cxn ang="0">
                  <a:pos x="connsiteX4261" y="connsiteY4261"/>
                </a:cxn>
                <a:cxn ang="0">
                  <a:pos x="connsiteX4262" y="connsiteY4262"/>
                </a:cxn>
                <a:cxn ang="0">
                  <a:pos x="connsiteX4263" y="connsiteY4263"/>
                </a:cxn>
                <a:cxn ang="0">
                  <a:pos x="connsiteX4264" y="connsiteY4264"/>
                </a:cxn>
                <a:cxn ang="0">
                  <a:pos x="connsiteX4265" y="connsiteY4265"/>
                </a:cxn>
                <a:cxn ang="0">
                  <a:pos x="connsiteX4266" y="connsiteY4266"/>
                </a:cxn>
                <a:cxn ang="0">
                  <a:pos x="connsiteX4267" y="connsiteY4267"/>
                </a:cxn>
                <a:cxn ang="0">
                  <a:pos x="connsiteX4268" y="connsiteY4268"/>
                </a:cxn>
                <a:cxn ang="0">
                  <a:pos x="connsiteX4269" y="connsiteY4269"/>
                </a:cxn>
                <a:cxn ang="0">
                  <a:pos x="connsiteX4270" y="connsiteY4270"/>
                </a:cxn>
                <a:cxn ang="0">
                  <a:pos x="connsiteX4271" y="connsiteY4271"/>
                </a:cxn>
                <a:cxn ang="0">
                  <a:pos x="connsiteX4272" y="connsiteY4272"/>
                </a:cxn>
                <a:cxn ang="0">
                  <a:pos x="connsiteX4273" y="connsiteY4273"/>
                </a:cxn>
                <a:cxn ang="0">
                  <a:pos x="connsiteX4274" y="connsiteY4274"/>
                </a:cxn>
                <a:cxn ang="0">
                  <a:pos x="connsiteX4275" y="connsiteY4275"/>
                </a:cxn>
                <a:cxn ang="0">
                  <a:pos x="connsiteX4276" y="connsiteY4276"/>
                </a:cxn>
                <a:cxn ang="0">
                  <a:pos x="connsiteX4277" y="connsiteY4277"/>
                </a:cxn>
                <a:cxn ang="0">
                  <a:pos x="connsiteX4278" y="connsiteY4278"/>
                </a:cxn>
                <a:cxn ang="0">
                  <a:pos x="connsiteX4279" y="connsiteY4279"/>
                </a:cxn>
                <a:cxn ang="0">
                  <a:pos x="connsiteX4280" y="connsiteY4280"/>
                </a:cxn>
                <a:cxn ang="0">
                  <a:pos x="connsiteX4281" y="connsiteY4281"/>
                </a:cxn>
                <a:cxn ang="0">
                  <a:pos x="connsiteX4282" y="connsiteY4282"/>
                </a:cxn>
                <a:cxn ang="0">
                  <a:pos x="connsiteX4283" y="connsiteY4283"/>
                </a:cxn>
                <a:cxn ang="0">
                  <a:pos x="connsiteX4284" y="connsiteY4284"/>
                </a:cxn>
                <a:cxn ang="0">
                  <a:pos x="connsiteX4285" y="connsiteY4285"/>
                </a:cxn>
                <a:cxn ang="0">
                  <a:pos x="connsiteX4286" y="connsiteY4286"/>
                </a:cxn>
                <a:cxn ang="0">
                  <a:pos x="connsiteX4287" y="connsiteY4287"/>
                </a:cxn>
                <a:cxn ang="0">
                  <a:pos x="connsiteX4288" y="connsiteY4288"/>
                </a:cxn>
                <a:cxn ang="0">
                  <a:pos x="connsiteX4289" y="connsiteY4289"/>
                </a:cxn>
                <a:cxn ang="0">
                  <a:pos x="connsiteX4290" y="connsiteY4290"/>
                </a:cxn>
                <a:cxn ang="0">
                  <a:pos x="connsiteX4291" y="connsiteY4291"/>
                </a:cxn>
                <a:cxn ang="0">
                  <a:pos x="connsiteX4292" y="connsiteY4292"/>
                </a:cxn>
                <a:cxn ang="0">
                  <a:pos x="connsiteX4293" y="connsiteY4293"/>
                </a:cxn>
                <a:cxn ang="0">
                  <a:pos x="connsiteX4294" y="connsiteY4294"/>
                </a:cxn>
                <a:cxn ang="0">
                  <a:pos x="connsiteX4295" y="connsiteY4295"/>
                </a:cxn>
                <a:cxn ang="0">
                  <a:pos x="connsiteX4296" y="connsiteY4296"/>
                </a:cxn>
                <a:cxn ang="0">
                  <a:pos x="connsiteX4297" y="connsiteY4297"/>
                </a:cxn>
                <a:cxn ang="0">
                  <a:pos x="connsiteX4298" y="connsiteY4298"/>
                </a:cxn>
                <a:cxn ang="0">
                  <a:pos x="connsiteX4299" y="connsiteY4299"/>
                </a:cxn>
                <a:cxn ang="0">
                  <a:pos x="connsiteX4300" y="connsiteY4300"/>
                </a:cxn>
                <a:cxn ang="0">
                  <a:pos x="connsiteX4301" y="connsiteY4301"/>
                </a:cxn>
                <a:cxn ang="0">
                  <a:pos x="connsiteX4302" y="connsiteY4302"/>
                </a:cxn>
                <a:cxn ang="0">
                  <a:pos x="connsiteX4303" y="connsiteY4303"/>
                </a:cxn>
                <a:cxn ang="0">
                  <a:pos x="connsiteX4304" y="connsiteY4304"/>
                </a:cxn>
                <a:cxn ang="0">
                  <a:pos x="connsiteX4305" y="connsiteY4305"/>
                </a:cxn>
                <a:cxn ang="0">
                  <a:pos x="connsiteX4306" y="connsiteY4306"/>
                </a:cxn>
                <a:cxn ang="0">
                  <a:pos x="connsiteX4307" y="connsiteY4307"/>
                </a:cxn>
                <a:cxn ang="0">
                  <a:pos x="connsiteX4308" y="connsiteY4308"/>
                </a:cxn>
                <a:cxn ang="0">
                  <a:pos x="connsiteX4309" y="connsiteY4309"/>
                </a:cxn>
                <a:cxn ang="0">
                  <a:pos x="connsiteX4310" y="connsiteY4310"/>
                </a:cxn>
                <a:cxn ang="0">
                  <a:pos x="connsiteX4311" y="connsiteY4311"/>
                </a:cxn>
                <a:cxn ang="0">
                  <a:pos x="connsiteX4312" y="connsiteY4312"/>
                </a:cxn>
                <a:cxn ang="0">
                  <a:pos x="connsiteX4313" y="connsiteY4313"/>
                </a:cxn>
                <a:cxn ang="0">
                  <a:pos x="connsiteX4314" y="connsiteY4314"/>
                </a:cxn>
                <a:cxn ang="0">
                  <a:pos x="connsiteX4315" y="connsiteY4315"/>
                </a:cxn>
                <a:cxn ang="0">
                  <a:pos x="connsiteX4316" y="connsiteY4316"/>
                </a:cxn>
                <a:cxn ang="0">
                  <a:pos x="connsiteX4317" y="connsiteY4317"/>
                </a:cxn>
                <a:cxn ang="0">
                  <a:pos x="connsiteX4318" y="connsiteY4318"/>
                </a:cxn>
                <a:cxn ang="0">
                  <a:pos x="connsiteX4319" y="connsiteY4319"/>
                </a:cxn>
                <a:cxn ang="0">
                  <a:pos x="connsiteX4320" y="connsiteY4320"/>
                </a:cxn>
                <a:cxn ang="0">
                  <a:pos x="connsiteX4321" y="connsiteY4321"/>
                </a:cxn>
                <a:cxn ang="0">
                  <a:pos x="connsiteX4322" y="connsiteY4322"/>
                </a:cxn>
                <a:cxn ang="0">
                  <a:pos x="connsiteX4323" y="connsiteY4323"/>
                </a:cxn>
                <a:cxn ang="0">
                  <a:pos x="connsiteX4324" y="connsiteY4324"/>
                </a:cxn>
                <a:cxn ang="0">
                  <a:pos x="connsiteX4325" y="connsiteY4325"/>
                </a:cxn>
                <a:cxn ang="0">
                  <a:pos x="connsiteX4326" y="connsiteY4326"/>
                </a:cxn>
                <a:cxn ang="0">
                  <a:pos x="connsiteX4327" y="connsiteY4327"/>
                </a:cxn>
                <a:cxn ang="0">
                  <a:pos x="connsiteX4328" y="connsiteY4328"/>
                </a:cxn>
                <a:cxn ang="0">
                  <a:pos x="connsiteX4329" y="connsiteY4329"/>
                </a:cxn>
                <a:cxn ang="0">
                  <a:pos x="connsiteX4330" y="connsiteY4330"/>
                </a:cxn>
                <a:cxn ang="0">
                  <a:pos x="connsiteX4331" y="connsiteY4331"/>
                </a:cxn>
                <a:cxn ang="0">
                  <a:pos x="connsiteX4332" y="connsiteY4332"/>
                </a:cxn>
                <a:cxn ang="0">
                  <a:pos x="connsiteX4333" y="connsiteY4333"/>
                </a:cxn>
                <a:cxn ang="0">
                  <a:pos x="connsiteX4334" y="connsiteY4334"/>
                </a:cxn>
                <a:cxn ang="0">
                  <a:pos x="connsiteX4335" y="connsiteY4335"/>
                </a:cxn>
                <a:cxn ang="0">
                  <a:pos x="connsiteX4336" y="connsiteY4336"/>
                </a:cxn>
                <a:cxn ang="0">
                  <a:pos x="connsiteX4337" y="connsiteY4337"/>
                </a:cxn>
                <a:cxn ang="0">
                  <a:pos x="connsiteX4338" y="connsiteY4338"/>
                </a:cxn>
                <a:cxn ang="0">
                  <a:pos x="connsiteX4339" y="connsiteY4339"/>
                </a:cxn>
                <a:cxn ang="0">
                  <a:pos x="connsiteX4340" y="connsiteY4340"/>
                </a:cxn>
                <a:cxn ang="0">
                  <a:pos x="connsiteX4341" y="connsiteY4341"/>
                </a:cxn>
                <a:cxn ang="0">
                  <a:pos x="connsiteX4342" y="connsiteY4342"/>
                </a:cxn>
                <a:cxn ang="0">
                  <a:pos x="connsiteX4343" y="connsiteY4343"/>
                </a:cxn>
                <a:cxn ang="0">
                  <a:pos x="connsiteX4344" y="connsiteY4344"/>
                </a:cxn>
                <a:cxn ang="0">
                  <a:pos x="connsiteX4345" y="connsiteY4345"/>
                </a:cxn>
                <a:cxn ang="0">
                  <a:pos x="connsiteX4346" y="connsiteY4346"/>
                </a:cxn>
                <a:cxn ang="0">
                  <a:pos x="connsiteX4347" y="connsiteY4347"/>
                </a:cxn>
                <a:cxn ang="0">
                  <a:pos x="connsiteX4348" y="connsiteY4348"/>
                </a:cxn>
                <a:cxn ang="0">
                  <a:pos x="connsiteX4349" y="connsiteY4349"/>
                </a:cxn>
                <a:cxn ang="0">
                  <a:pos x="connsiteX4350" y="connsiteY4350"/>
                </a:cxn>
                <a:cxn ang="0">
                  <a:pos x="connsiteX4351" y="connsiteY4351"/>
                </a:cxn>
                <a:cxn ang="0">
                  <a:pos x="connsiteX4352" y="connsiteY4352"/>
                </a:cxn>
                <a:cxn ang="0">
                  <a:pos x="connsiteX4353" y="connsiteY4353"/>
                </a:cxn>
                <a:cxn ang="0">
                  <a:pos x="connsiteX4354" y="connsiteY4354"/>
                </a:cxn>
                <a:cxn ang="0">
                  <a:pos x="connsiteX4355" y="connsiteY4355"/>
                </a:cxn>
                <a:cxn ang="0">
                  <a:pos x="connsiteX4356" y="connsiteY4356"/>
                </a:cxn>
                <a:cxn ang="0">
                  <a:pos x="connsiteX4357" y="connsiteY4357"/>
                </a:cxn>
                <a:cxn ang="0">
                  <a:pos x="connsiteX4358" y="connsiteY4358"/>
                </a:cxn>
                <a:cxn ang="0">
                  <a:pos x="connsiteX4359" y="connsiteY4359"/>
                </a:cxn>
                <a:cxn ang="0">
                  <a:pos x="connsiteX4360" y="connsiteY4360"/>
                </a:cxn>
                <a:cxn ang="0">
                  <a:pos x="connsiteX4361" y="connsiteY4361"/>
                </a:cxn>
                <a:cxn ang="0">
                  <a:pos x="connsiteX4362" y="connsiteY4362"/>
                </a:cxn>
                <a:cxn ang="0">
                  <a:pos x="connsiteX4363" y="connsiteY4363"/>
                </a:cxn>
                <a:cxn ang="0">
                  <a:pos x="connsiteX4364" y="connsiteY4364"/>
                </a:cxn>
                <a:cxn ang="0">
                  <a:pos x="connsiteX4365" y="connsiteY4365"/>
                </a:cxn>
                <a:cxn ang="0">
                  <a:pos x="connsiteX4366" y="connsiteY4366"/>
                </a:cxn>
                <a:cxn ang="0">
                  <a:pos x="connsiteX4367" y="connsiteY4367"/>
                </a:cxn>
                <a:cxn ang="0">
                  <a:pos x="connsiteX4368" y="connsiteY4368"/>
                </a:cxn>
                <a:cxn ang="0">
                  <a:pos x="connsiteX4369" y="connsiteY4369"/>
                </a:cxn>
                <a:cxn ang="0">
                  <a:pos x="connsiteX4370" y="connsiteY4370"/>
                </a:cxn>
                <a:cxn ang="0">
                  <a:pos x="connsiteX4371" y="connsiteY4371"/>
                </a:cxn>
                <a:cxn ang="0">
                  <a:pos x="connsiteX4372" y="connsiteY4372"/>
                </a:cxn>
                <a:cxn ang="0">
                  <a:pos x="connsiteX4373" y="connsiteY4373"/>
                </a:cxn>
                <a:cxn ang="0">
                  <a:pos x="connsiteX4374" y="connsiteY4374"/>
                </a:cxn>
                <a:cxn ang="0">
                  <a:pos x="connsiteX4375" y="connsiteY4375"/>
                </a:cxn>
                <a:cxn ang="0">
                  <a:pos x="connsiteX4376" y="connsiteY4376"/>
                </a:cxn>
                <a:cxn ang="0">
                  <a:pos x="connsiteX4377" y="connsiteY4377"/>
                </a:cxn>
                <a:cxn ang="0">
                  <a:pos x="connsiteX4378" y="connsiteY4378"/>
                </a:cxn>
                <a:cxn ang="0">
                  <a:pos x="connsiteX4379" y="connsiteY4379"/>
                </a:cxn>
                <a:cxn ang="0">
                  <a:pos x="connsiteX4380" y="connsiteY4380"/>
                </a:cxn>
                <a:cxn ang="0">
                  <a:pos x="connsiteX4381" y="connsiteY4381"/>
                </a:cxn>
                <a:cxn ang="0">
                  <a:pos x="connsiteX4382" y="connsiteY4382"/>
                </a:cxn>
                <a:cxn ang="0">
                  <a:pos x="connsiteX4383" y="connsiteY4383"/>
                </a:cxn>
                <a:cxn ang="0">
                  <a:pos x="connsiteX4384" y="connsiteY4384"/>
                </a:cxn>
                <a:cxn ang="0">
                  <a:pos x="connsiteX4385" y="connsiteY4385"/>
                </a:cxn>
                <a:cxn ang="0">
                  <a:pos x="connsiteX4386" y="connsiteY4386"/>
                </a:cxn>
                <a:cxn ang="0">
                  <a:pos x="connsiteX4387" y="connsiteY4387"/>
                </a:cxn>
                <a:cxn ang="0">
                  <a:pos x="connsiteX4388" y="connsiteY4388"/>
                </a:cxn>
                <a:cxn ang="0">
                  <a:pos x="connsiteX4389" y="connsiteY4389"/>
                </a:cxn>
                <a:cxn ang="0">
                  <a:pos x="connsiteX4390" y="connsiteY4390"/>
                </a:cxn>
                <a:cxn ang="0">
                  <a:pos x="connsiteX4391" y="connsiteY4391"/>
                </a:cxn>
                <a:cxn ang="0">
                  <a:pos x="connsiteX4392" y="connsiteY4392"/>
                </a:cxn>
                <a:cxn ang="0">
                  <a:pos x="connsiteX4393" y="connsiteY4393"/>
                </a:cxn>
                <a:cxn ang="0">
                  <a:pos x="connsiteX4394" y="connsiteY4394"/>
                </a:cxn>
                <a:cxn ang="0">
                  <a:pos x="connsiteX4395" y="connsiteY4395"/>
                </a:cxn>
                <a:cxn ang="0">
                  <a:pos x="connsiteX4396" y="connsiteY4396"/>
                </a:cxn>
                <a:cxn ang="0">
                  <a:pos x="connsiteX4397" y="connsiteY4397"/>
                </a:cxn>
                <a:cxn ang="0">
                  <a:pos x="connsiteX4398" y="connsiteY4398"/>
                </a:cxn>
                <a:cxn ang="0">
                  <a:pos x="connsiteX4399" y="connsiteY4399"/>
                </a:cxn>
                <a:cxn ang="0">
                  <a:pos x="connsiteX4400" y="connsiteY4400"/>
                </a:cxn>
                <a:cxn ang="0">
                  <a:pos x="connsiteX4401" y="connsiteY4401"/>
                </a:cxn>
                <a:cxn ang="0">
                  <a:pos x="connsiteX4402" y="connsiteY4402"/>
                </a:cxn>
                <a:cxn ang="0">
                  <a:pos x="connsiteX4403" y="connsiteY4403"/>
                </a:cxn>
                <a:cxn ang="0">
                  <a:pos x="connsiteX4404" y="connsiteY4404"/>
                </a:cxn>
                <a:cxn ang="0">
                  <a:pos x="connsiteX4405" y="connsiteY4405"/>
                </a:cxn>
                <a:cxn ang="0">
                  <a:pos x="connsiteX4406" y="connsiteY4406"/>
                </a:cxn>
                <a:cxn ang="0">
                  <a:pos x="connsiteX4407" y="connsiteY4407"/>
                </a:cxn>
                <a:cxn ang="0">
                  <a:pos x="connsiteX4408" y="connsiteY4408"/>
                </a:cxn>
                <a:cxn ang="0">
                  <a:pos x="connsiteX4409" y="connsiteY4409"/>
                </a:cxn>
                <a:cxn ang="0">
                  <a:pos x="connsiteX4410" y="connsiteY4410"/>
                </a:cxn>
                <a:cxn ang="0">
                  <a:pos x="connsiteX4411" y="connsiteY4411"/>
                </a:cxn>
                <a:cxn ang="0">
                  <a:pos x="connsiteX4412" y="connsiteY4412"/>
                </a:cxn>
                <a:cxn ang="0">
                  <a:pos x="connsiteX4413" y="connsiteY4413"/>
                </a:cxn>
                <a:cxn ang="0">
                  <a:pos x="connsiteX4414" y="connsiteY4414"/>
                </a:cxn>
                <a:cxn ang="0">
                  <a:pos x="connsiteX4415" y="connsiteY4415"/>
                </a:cxn>
                <a:cxn ang="0">
                  <a:pos x="connsiteX4416" y="connsiteY4416"/>
                </a:cxn>
                <a:cxn ang="0">
                  <a:pos x="connsiteX4417" y="connsiteY4417"/>
                </a:cxn>
                <a:cxn ang="0">
                  <a:pos x="connsiteX4418" y="connsiteY4418"/>
                </a:cxn>
                <a:cxn ang="0">
                  <a:pos x="connsiteX4419" y="connsiteY4419"/>
                </a:cxn>
                <a:cxn ang="0">
                  <a:pos x="connsiteX4420" y="connsiteY4420"/>
                </a:cxn>
                <a:cxn ang="0">
                  <a:pos x="connsiteX4421" y="connsiteY4421"/>
                </a:cxn>
                <a:cxn ang="0">
                  <a:pos x="connsiteX4422" y="connsiteY4422"/>
                </a:cxn>
                <a:cxn ang="0">
                  <a:pos x="connsiteX4423" y="connsiteY4423"/>
                </a:cxn>
                <a:cxn ang="0">
                  <a:pos x="connsiteX4424" y="connsiteY4424"/>
                </a:cxn>
                <a:cxn ang="0">
                  <a:pos x="connsiteX4425" y="connsiteY4425"/>
                </a:cxn>
                <a:cxn ang="0">
                  <a:pos x="connsiteX4426" y="connsiteY4426"/>
                </a:cxn>
                <a:cxn ang="0">
                  <a:pos x="connsiteX4427" y="connsiteY4427"/>
                </a:cxn>
                <a:cxn ang="0">
                  <a:pos x="connsiteX4428" y="connsiteY4428"/>
                </a:cxn>
                <a:cxn ang="0">
                  <a:pos x="connsiteX4429" y="connsiteY4429"/>
                </a:cxn>
                <a:cxn ang="0">
                  <a:pos x="connsiteX4430" y="connsiteY4430"/>
                </a:cxn>
                <a:cxn ang="0">
                  <a:pos x="connsiteX4431" y="connsiteY4431"/>
                </a:cxn>
                <a:cxn ang="0">
                  <a:pos x="connsiteX4432" y="connsiteY4432"/>
                </a:cxn>
                <a:cxn ang="0">
                  <a:pos x="connsiteX4433" y="connsiteY4433"/>
                </a:cxn>
                <a:cxn ang="0">
                  <a:pos x="connsiteX4434" y="connsiteY4434"/>
                </a:cxn>
                <a:cxn ang="0">
                  <a:pos x="connsiteX4435" y="connsiteY4435"/>
                </a:cxn>
                <a:cxn ang="0">
                  <a:pos x="connsiteX4436" y="connsiteY4436"/>
                </a:cxn>
                <a:cxn ang="0">
                  <a:pos x="connsiteX4437" y="connsiteY4437"/>
                </a:cxn>
                <a:cxn ang="0">
                  <a:pos x="connsiteX4438" y="connsiteY4438"/>
                </a:cxn>
                <a:cxn ang="0">
                  <a:pos x="connsiteX4439" y="connsiteY4439"/>
                </a:cxn>
                <a:cxn ang="0">
                  <a:pos x="connsiteX4440" y="connsiteY4440"/>
                </a:cxn>
                <a:cxn ang="0">
                  <a:pos x="connsiteX4441" y="connsiteY4441"/>
                </a:cxn>
                <a:cxn ang="0">
                  <a:pos x="connsiteX4442" y="connsiteY4442"/>
                </a:cxn>
                <a:cxn ang="0">
                  <a:pos x="connsiteX4443" y="connsiteY4443"/>
                </a:cxn>
                <a:cxn ang="0">
                  <a:pos x="connsiteX4444" y="connsiteY4444"/>
                </a:cxn>
                <a:cxn ang="0">
                  <a:pos x="connsiteX4445" y="connsiteY4445"/>
                </a:cxn>
                <a:cxn ang="0">
                  <a:pos x="connsiteX4446" y="connsiteY4446"/>
                </a:cxn>
                <a:cxn ang="0">
                  <a:pos x="connsiteX4447" y="connsiteY4447"/>
                </a:cxn>
                <a:cxn ang="0">
                  <a:pos x="connsiteX4448" y="connsiteY4448"/>
                </a:cxn>
                <a:cxn ang="0">
                  <a:pos x="connsiteX4449" y="connsiteY4449"/>
                </a:cxn>
                <a:cxn ang="0">
                  <a:pos x="connsiteX4450" y="connsiteY4450"/>
                </a:cxn>
                <a:cxn ang="0">
                  <a:pos x="connsiteX4451" y="connsiteY4451"/>
                </a:cxn>
                <a:cxn ang="0">
                  <a:pos x="connsiteX4452" y="connsiteY4452"/>
                </a:cxn>
                <a:cxn ang="0">
                  <a:pos x="connsiteX4453" y="connsiteY4453"/>
                </a:cxn>
                <a:cxn ang="0">
                  <a:pos x="connsiteX4454" y="connsiteY4454"/>
                </a:cxn>
                <a:cxn ang="0">
                  <a:pos x="connsiteX4455" y="connsiteY4455"/>
                </a:cxn>
                <a:cxn ang="0">
                  <a:pos x="connsiteX4456" y="connsiteY4456"/>
                </a:cxn>
                <a:cxn ang="0">
                  <a:pos x="connsiteX4457" y="connsiteY4457"/>
                </a:cxn>
                <a:cxn ang="0">
                  <a:pos x="connsiteX4458" y="connsiteY4458"/>
                </a:cxn>
                <a:cxn ang="0">
                  <a:pos x="connsiteX4459" y="connsiteY4459"/>
                </a:cxn>
                <a:cxn ang="0">
                  <a:pos x="connsiteX4460" y="connsiteY4460"/>
                </a:cxn>
                <a:cxn ang="0">
                  <a:pos x="connsiteX4461" y="connsiteY4461"/>
                </a:cxn>
                <a:cxn ang="0">
                  <a:pos x="connsiteX4462" y="connsiteY4462"/>
                </a:cxn>
                <a:cxn ang="0">
                  <a:pos x="connsiteX4463" y="connsiteY4463"/>
                </a:cxn>
                <a:cxn ang="0">
                  <a:pos x="connsiteX4464" y="connsiteY4464"/>
                </a:cxn>
                <a:cxn ang="0">
                  <a:pos x="connsiteX4465" y="connsiteY4465"/>
                </a:cxn>
                <a:cxn ang="0">
                  <a:pos x="connsiteX4466" y="connsiteY4466"/>
                </a:cxn>
                <a:cxn ang="0">
                  <a:pos x="connsiteX4467" y="connsiteY4467"/>
                </a:cxn>
                <a:cxn ang="0">
                  <a:pos x="connsiteX4468" y="connsiteY4468"/>
                </a:cxn>
                <a:cxn ang="0">
                  <a:pos x="connsiteX4469" y="connsiteY4469"/>
                </a:cxn>
                <a:cxn ang="0">
                  <a:pos x="connsiteX4470" y="connsiteY4470"/>
                </a:cxn>
                <a:cxn ang="0">
                  <a:pos x="connsiteX4471" y="connsiteY4471"/>
                </a:cxn>
                <a:cxn ang="0">
                  <a:pos x="connsiteX4472" y="connsiteY4472"/>
                </a:cxn>
                <a:cxn ang="0">
                  <a:pos x="connsiteX4473" y="connsiteY4473"/>
                </a:cxn>
                <a:cxn ang="0">
                  <a:pos x="connsiteX4474" y="connsiteY4474"/>
                </a:cxn>
                <a:cxn ang="0">
                  <a:pos x="connsiteX4475" y="connsiteY4475"/>
                </a:cxn>
                <a:cxn ang="0">
                  <a:pos x="connsiteX4476" y="connsiteY4476"/>
                </a:cxn>
                <a:cxn ang="0">
                  <a:pos x="connsiteX4477" y="connsiteY4477"/>
                </a:cxn>
                <a:cxn ang="0">
                  <a:pos x="connsiteX4478" y="connsiteY4478"/>
                </a:cxn>
                <a:cxn ang="0">
                  <a:pos x="connsiteX4479" y="connsiteY4479"/>
                </a:cxn>
                <a:cxn ang="0">
                  <a:pos x="connsiteX4480" y="connsiteY4480"/>
                </a:cxn>
                <a:cxn ang="0">
                  <a:pos x="connsiteX4481" y="connsiteY4481"/>
                </a:cxn>
                <a:cxn ang="0">
                  <a:pos x="connsiteX4482" y="connsiteY4482"/>
                </a:cxn>
                <a:cxn ang="0">
                  <a:pos x="connsiteX4483" y="connsiteY4483"/>
                </a:cxn>
                <a:cxn ang="0">
                  <a:pos x="connsiteX4484" y="connsiteY4484"/>
                </a:cxn>
                <a:cxn ang="0">
                  <a:pos x="connsiteX4485" y="connsiteY4485"/>
                </a:cxn>
                <a:cxn ang="0">
                  <a:pos x="connsiteX4486" y="connsiteY4486"/>
                </a:cxn>
                <a:cxn ang="0">
                  <a:pos x="connsiteX4487" y="connsiteY4487"/>
                </a:cxn>
                <a:cxn ang="0">
                  <a:pos x="connsiteX4488" y="connsiteY4488"/>
                </a:cxn>
                <a:cxn ang="0">
                  <a:pos x="connsiteX4489" y="connsiteY4489"/>
                </a:cxn>
                <a:cxn ang="0">
                  <a:pos x="connsiteX4490" y="connsiteY4490"/>
                </a:cxn>
                <a:cxn ang="0">
                  <a:pos x="connsiteX4491" y="connsiteY4491"/>
                </a:cxn>
                <a:cxn ang="0">
                  <a:pos x="connsiteX4492" y="connsiteY4492"/>
                </a:cxn>
                <a:cxn ang="0">
                  <a:pos x="connsiteX4493" y="connsiteY4493"/>
                </a:cxn>
                <a:cxn ang="0">
                  <a:pos x="connsiteX4494" y="connsiteY4494"/>
                </a:cxn>
                <a:cxn ang="0">
                  <a:pos x="connsiteX4495" y="connsiteY4495"/>
                </a:cxn>
                <a:cxn ang="0">
                  <a:pos x="connsiteX4496" y="connsiteY4496"/>
                </a:cxn>
                <a:cxn ang="0">
                  <a:pos x="connsiteX4497" y="connsiteY4497"/>
                </a:cxn>
                <a:cxn ang="0">
                  <a:pos x="connsiteX4498" y="connsiteY4498"/>
                </a:cxn>
                <a:cxn ang="0">
                  <a:pos x="connsiteX4499" y="connsiteY4499"/>
                </a:cxn>
                <a:cxn ang="0">
                  <a:pos x="connsiteX4500" y="connsiteY4500"/>
                </a:cxn>
                <a:cxn ang="0">
                  <a:pos x="connsiteX4501" y="connsiteY4501"/>
                </a:cxn>
                <a:cxn ang="0">
                  <a:pos x="connsiteX4502" y="connsiteY4502"/>
                </a:cxn>
                <a:cxn ang="0">
                  <a:pos x="connsiteX4503" y="connsiteY4503"/>
                </a:cxn>
                <a:cxn ang="0">
                  <a:pos x="connsiteX4504" y="connsiteY4504"/>
                </a:cxn>
                <a:cxn ang="0">
                  <a:pos x="connsiteX4505" y="connsiteY4505"/>
                </a:cxn>
                <a:cxn ang="0">
                  <a:pos x="connsiteX4506" y="connsiteY4506"/>
                </a:cxn>
                <a:cxn ang="0">
                  <a:pos x="connsiteX4507" y="connsiteY4507"/>
                </a:cxn>
                <a:cxn ang="0">
                  <a:pos x="connsiteX4508" y="connsiteY4508"/>
                </a:cxn>
                <a:cxn ang="0">
                  <a:pos x="connsiteX4509" y="connsiteY4509"/>
                </a:cxn>
                <a:cxn ang="0">
                  <a:pos x="connsiteX4510" y="connsiteY4510"/>
                </a:cxn>
                <a:cxn ang="0">
                  <a:pos x="connsiteX4511" y="connsiteY4511"/>
                </a:cxn>
                <a:cxn ang="0">
                  <a:pos x="connsiteX4512" y="connsiteY4512"/>
                </a:cxn>
                <a:cxn ang="0">
                  <a:pos x="connsiteX4513" y="connsiteY4513"/>
                </a:cxn>
                <a:cxn ang="0">
                  <a:pos x="connsiteX4514" y="connsiteY4514"/>
                </a:cxn>
                <a:cxn ang="0">
                  <a:pos x="connsiteX4515" y="connsiteY4515"/>
                </a:cxn>
                <a:cxn ang="0">
                  <a:pos x="connsiteX4516" y="connsiteY4516"/>
                </a:cxn>
                <a:cxn ang="0">
                  <a:pos x="connsiteX4517" y="connsiteY4517"/>
                </a:cxn>
                <a:cxn ang="0">
                  <a:pos x="connsiteX4518" y="connsiteY4518"/>
                </a:cxn>
                <a:cxn ang="0">
                  <a:pos x="connsiteX4519" y="connsiteY4519"/>
                </a:cxn>
                <a:cxn ang="0">
                  <a:pos x="connsiteX4520" y="connsiteY4520"/>
                </a:cxn>
                <a:cxn ang="0">
                  <a:pos x="connsiteX4521" y="connsiteY4521"/>
                </a:cxn>
                <a:cxn ang="0">
                  <a:pos x="connsiteX4522" y="connsiteY4522"/>
                </a:cxn>
                <a:cxn ang="0">
                  <a:pos x="connsiteX4523" y="connsiteY4523"/>
                </a:cxn>
                <a:cxn ang="0">
                  <a:pos x="connsiteX4524" y="connsiteY4524"/>
                </a:cxn>
                <a:cxn ang="0">
                  <a:pos x="connsiteX4525" y="connsiteY4525"/>
                </a:cxn>
                <a:cxn ang="0">
                  <a:pos x="connsiteX4526" y="connsiteY4526"/>
                </a:cxn>
                <a:cxn ang="0">
                  <a:pos x="connsiteX4527" y="connsiteY4527"/>
                </a:cxn>
                <a:cxn ang="0">
                  <a:pos x="connsiteX4528" y="connsiteY4528"/>
                </a:cxn>
                <a:cxn ang="0">
                  <a:pos x="connsiteX4529" y="connsiteY4529"/>
                </a:cxn>
                <a:cxn ang="0">
                  <a:pos x="connsiteX4530" y="connsiteY4530"/>
                </a:cxn>
                <a:cxn ang="0">
                  <a:pos x="connsiteX4531" y="connsiteY4531"/>
                </a:cxn>
                <a:cxn ang="0">
                  <a:pos x="connsiteX4532" y="connsiteY4532"/>
                </a:cxn>
                <a:cxn ang="0">
                  <a:pos x="connsiteX4533" y="connsiteY4533"/>
                </a:cxn>
                <a:cxn ang="0">
                  <a:pos x="connsiteX4534" y="connsiteY4534"/>
                </a:cxn>
                <a:cxn ang="0">
                  <a:pos x="connsiteX4535" y="connsiteY4535"/>
                </a:cxn>
                <a:cxn ang="0">
                  <a:pos x="connsiteX4536" y="connsiteY4536"/>
                </a:cxn>
                <a:cxn ang="0">
                  <a:pos x="connsiteX4537" y="connsiteY4537"/>
                </a:cxn>
                <a:cxn ang="0">
                  <a:pos x="connsiteX4538" y="connsiteY4538"/>
                </a:cxn>
                <a:cxn ang="0">
                  <a:pos x="connsiteX4539" y="connsiteY4539"/>
                </a:cxn>
                <a:cxn ang="0">
                  <a:pos x="connsiteX4540" y="connsiteY4540"/>
                </a:cxn>
                <a:cxn ang="0">
                  <a:pos x="connsiteX4541" y="connsiteY4541"/>
                </a:cxn>
                <a:cxn ang="0">
                  <a:pos x="connsiteX4542" y="connsiteY4542"/>
                </a:cxn>
                <a:cxn ang="0">
                  <a:pos x="connsiteX4543" y="connsiteY4543"/>
                </a:cxn>
                <a:cxn ang="0">
                  <a:pos x="connsiteX4544" y="connsiteY4544"/>
                </a:cxn>
                <a:cxn ang="0">
                  <a:pos x="connsiteX4545" y="connsiteY4545"/>
                </a:cxn>
                <a:cxn ang="0">
                  <a:pos x="connsiteX4546" y="connsiteY4546"/>
                </a:cxn>
                <a:cxn ang="0">
                  <a:pos x="connsiteX4547" y="connsiteY4547"/>
                </a:cxn>
                <a:cxn ang="0">
                  <a:pos x="connsiteX4548" y="connsiteY4548"/>
                </a:cxn>
                <a:cxn ang="0">
                  <a:pos x="connsiteX4549" y="connsiteY4549"/>
                </a:cxn>
                <a:cxn ang="0">
                  <a:pos x="connsiteX4550" y="connsiteY4550"/>
                </a:cxn>
                <a:cxn ang="0">
                  <a:pos x="connsiteX4551" y="connsiteY4551"/>
                </a:cxn>
                <a:cxn ang="0">
                  <a:pos x="connsiteX4552" y="connsiteY4552"/>
                </a:cxn>
                <a:cxn ang="0">
                  <a:pos x="connsiteX4553" y="connsiteY4553"/>
                </a:cxn>
                <a:cxn ang="0">
                  <a:pos x="connsiteX4554" y="connsiteY4554"/>
                </a:cxn>
                <a:cxn ang="0">
                  <a:pos x="connsiteX4555" y="connsiteY4555"/>
                </a:cxn>
                <a:cxn ang="0">
                  <a:pos x="connsiteX4556" y="connsiteY4556"/>
                </a:cxn>
                <a:cxn ang="0">
                  <a:pos x="connsiteX4557" y="connsiteY4557"/>
                </a:cxn>
                <a:cxn ang="0">
                  <a:pos x="connsiteX4558" y="connsiteY4558"/>
                </a:cxn>
                <a:cxn ang="0">
                  <a:pos x="connsiteX4559" y="connsiteY4559"/>
                </a:cxn>
                <a:cxn ang="0">
                  <a:pos x="connsiteX4560" y="connsiteY4560"/>
                </a:cxn>
                <a:cxn ang="0">
                  <a:pos x="connsiteX4561" y="connsiteY4561"/>
                </a:cxn>
                <a:cxn ang="0">
                  <a:pos x="connsiteX4562" y="connsiteY4562"/>
                </a:cxn>
                <a:cxn ang="0">
                  <a:pos x="connsiteX4563" y="connsiteY4563"/>
                </a:cxn>
                <a:cxn ang="0">
                  <a:pos x="connsiteX4564" y="connsiteY4564"/>
                </a:cxn>
                <a:cxn ang="0">
                  <a:pos x="connsiteX4565" y="connsiteY4565"/>
                </a:cxn>
                <a:cxn ang="0">
                  <a:pos x="connsiteX4566" y="connsiteY4566"/>
                </a:cxn>
                <a:cxn ang="0">
                  <a:pos x="connsiteX4567" y="connsiteY4567"/>
                </a:cxn>
                <a:cxn ang="0">
                  <a:pos x="connsiteX4568" y="connsiteY4568"/>
                </a:cxn>
                <a:cxn ang="0">
                  <a:pos x="connsiteX4569" y="connsiteY4569"/>
                </a:cxn>
                <a:cxn ang="0">
                  <a:pos x="connsiteX4570" y="connsiteY4570"/>
                </a:cxn>
                <a:cxn ang="0">
                  <a:pos x="connsiteX4571" y="connsiteY4571"/>
                </a:cxn>
                <a:cxn ang="0">
                  <a:pos x="connsiteX4572" y="connsiteY4572"/>
                </a:cxn>
                <a:cxn ang="0">
                  <a:pos x="connsiteX4573" y="connsiteY4573"/>
                </a:cxn>
                <a:cxn ang="0">
                  <a:pos x="connsiteX4574" y="connsiteY4574"/>
                </a:cxn>
                <a:cxn ang="0">
                  <a:pos x="connsiteX4575" y="connsiteY4575"/>
                </a:cxn>
                <a:cxn ang="0">
                  <a:pos x="connsiteX4576" y="connsiteY4576"/>
                </a:cxn>
                <a:cxn ang="0">
                  <a:pos x="connsiteX4577" y="connsiteY4577"/>
                </a:cxn>
                <a:cxn ang="0">
                  <a:pos x="connsiteX4578" y="connsiteY4578"/>
                </a:cxn>
                <a:cxn ang="0">
                  <a:pos x="connsiteX4579" y="connsiteY4579"/>
                </a:cxn>
                <a:cxn ang="0">
                  <a:pos x="connsiteX4580" y="connsiteY4580"/>
                </a:cxn>
                <a:cxn ang="0">
                  <a:pos x="connsiteX4581" y="connsiteY4581"/>
                </a:cxn>
                <a:cxn ang="0">
                  <a:pos x="connsiteX4582" y="connsiteY4582"/>
                </a:cxn>
                <a:cxn ang="0">
                  <a:pos x="connsiteX4583" y="connsiteY4583"/>
                </a:cxn>
                <a:cxn ang="0">
                  <a:pos x="connsiteX4584" y="connsiteY4584"/>
                </a:cxn>
                <a:cxn ang="0">
                  <a:pos x="connsiteX4585" y="connsiteY4585"/>
                </a:cxn>
                <a:cxn ang="0">
                  <a:pos x="connsiteX4586" y="connsiteY4586"/>
                </a:cxn>
                <a:cxn ang="0">
                  <a:pos x="connsiteX4587" y="connsiteY4587"/>
                </a:cxn>
                <a:cxn ang="0">
                  <a:pos x="connsiteX4588" y="connsiteY4588"/>
                </a:cxn>
                <a:cxn ang="0">
                  <a:pos x="connsiteX4589" y="connsiteY4589"/>
                </a:cxn>
                <a:cxn ang="0">
                  <a:pos x="connsiteX4590" y="connsiteY4590"/>
                </a:cxn>
                <a:cxn ang="0">
                  <a:pos x="connsiteX4591" y="connsiteY4591"/>
                </a:cxn>
                <a:cxn ang="0">
                  <a:pos x="connsiteX4592" y="connsiteY4592"/>
                </a:cxn>
                <a:cxn ang="0">
                  <a:pos x="connsiteX4593" y="connsiteY4593"/>
                </a:cxn>
                <a:cxn ang="0">
                  <a:pos x="connsiteX4594" y="connsiteY4594"/>
                </a:cxn>
                <a:cxn ang="0">
                  <a:pos x="connsiteX4595" y="connsiteY4595"/>
                </a:cxn>
                <a:cxn ang="0">
                  <a:pos x="connsiteX4596" y="connsiteY4596"/>
                </a:cxn>
                <a:cxn ang="0">
                  <a:pos x="connsiteX4597" y="connsiteY4597"/>
                </a:cxn>
                <a:cxn ang="0">
                  <a:pos x="connsiteX4598" y="connsiteY4598"/>
                </a:cxn>
                <a:cxn ang="0">
                  <a:pos x="connsiteX4599" y="connsiteY4599"/>
                </a:cxn>
                <a:cxn ang="0">
                  <a:pos x="connsiteX4600" y="connsiteY4600"/>
                </a:cxn>
                <a:cxn ang="0">
                  <a:pos x="connsiteX4601" y="connsiteY4601"/>
                </a:cxn>
                <a:cxn ang="0">
                  <a:pos x="connsiteX4602" y="connsiteY4602"/>
                </a:cxn>
                <a:cxn ang="0">
                  <a:pos x="connsiteX4603" y="connsiteY4603"/>
                </a:cxn>
                <a:cxn ang="0">
                  <a:pos x="connsiteX4604" y="connsiteY4604"/>
                </a:cxn>
                <a:cxn ang="0">
                  <a:pos x="connsiteX4605" y="connsiteY4605"/>
                </a:cxn>
                <a:cxn ang="0">
                  <a:pos x="connsiteX4606" y="connsiteY4606"/>
                </a:cxn>
                <a:cxn ang="0">
                  <a:pos x="connsiteX4607" y="connsiteY4607"/>
                </a:cxn>
                <a:cxn ang="0">
                  <a:pos x="connsiteX4608" y="connsiteY4608"/>
                </a:cxn>
                <a:cxn ang="0">
                  <a:pos x="connsiteX4609" y="connsiteY4609"/>
                </a:cxn>
                <a:cxn ang="0">
                  <a:pos x="connsiteX4610" y="connsiteY4610"/>
                </a:cxn>
                <a:cxn ang="0">
                  <a:pos x="connsiteX4611" y="connsiteY4611"/>
                </a:cxn>
                <a:cxn ang="0">
                  <a:pos x="connsiteX4612" y="connsiteY4612"/>
                </a:cxn>
                <a:cxn ang="0">
                  <a:pos x="connsiteX4613" y="connsiteY4613"/>
                </a:cxn>
                <a:cxn ang="0">
                  <a:pos x="connsiteX4614" y="connsiteY4614"/>
                </a:cxn>
                <a:cxn ang="0">
                  <a:pos x="connsiteX4615" y="connsiteY4615"/>
                </a:cxn>
                <a:cxn ang="0">
                  <a:pos x="connsiteX4616" y="connsiteY4616"/>
                </a:cxn>
                <a:cxn ang="0">
                  <a:pos x="connsiteX4617" y="connsiteY4617"/>
                </a:cxn>
                <a:cxn ang="0">
                  <a:pos x="connsiteX4618" y="connsiteY4618"/>
                </a:cxn>
                <a:cxn ang="0">
                  <a:pos x="connsiteX4619" y="connsiteY4619"/>
                </a:cxn>
                <a:cxn ang="0">
                  <a:pos x="connsiteX4620" y="connsiteY4620"/>
                </a:cxn>
                <a:cxn ang="0">
                  <a:pos x="connsiteX4621" y="connsiteY4621"/>
                </a:cxn>
                <a:cxn ang="0">
                  <a:pos x="connsiteX4622" y="connsiteY4622"/>
                </a:cxn>
                <a:cxn ang="0">
                  <a:pos x="connsiteX4623" y="connsiteY4623"/>
                </a:cxn>
                <a:cxn ang="0">
                  <a:pos x="connsiteX4624" y="connsiteY4624"/>
                </a:cxn>
                <a:cxn ang="0">
                  <a:pos x="connsiteX4625" y="connsiteY4625"/>
                </a:cxn>
                <a:cxn ang="0">
                  <a:pos x="connsiteX4626" y="connsiteY4626"/>
                </a:cxn>
                <a:cxn ang="0">
                  <a:pos x="connsiteX4627" y="connsiteY4627"/>
                </a:cxn>
                <a:cxn ang="0">
                  <a:pos x="connsiteX4628" y="connsiteY4628"/>
                </a:cxn>
                <a:cxn ang="0">
                  <a:pos x="connsiteX4629" y="connsiteY4629"/>
                </a:cxn>
                <a:cxn ang="0">
                  <a:pos x="connsiteX4630" y="connsiteY4630"/>
                </a:cxn>
                <a:cxn ang="0">
                  <a:pos x="connsiteX4631" y="connsiteY4631"/>
                </a:cxn>
                <a:cxn ang="0">
                  <a:pos x="connsiteX4632" y="connsiteY4632"/>
                </a:cxn>
                <a:cxn ang="0">
                  <a:pos x="connsiteX4633" y="connsiteY4633"/>
                </a:cxn>
                <a:cxn ang="0">
                  <a:pos x="connsiteX4634" y="connsiteY4634"/>
                </a:cxn>
                <a:cxn ang="0">
                  <a:pos x="connsiteX4635" y="connsiteY4635"/>
                </a:cxn>
                <a:cxn ang="0">
                  <a:pos x="connsiteX4636" y="connsiteY4636"/>
                </a:cxn>
                <a:cxn ang="0">
                  <a:pos x="connsiteX4637" y="connsiteY4637"/>
                </a:cxn>
                <a:cxn ang="0">
                  <a:pos x="connsiteX4638" y="connsiteY4638"/>
                </a:cxn>
                <a:cxn ang="0">
                  <a:pos x="connsiteX4639" y="connsiteY4639"/>
                </a:cxn>
                <a:cxn ang="0">
                  <a:pos x="connsiteX4640" y="connsiteY4640"/>
                </a:cxn>
                <a:cxn ang="0">
                  <a:pos x="connsiteX4641" y="connsiteY4641"/>
                </a:cxn>
                <a:cxn ang="0">
                  <a:pos x="connsiteX4642" y="connsiteY4642"/>
                </a:cxn>
                <a:cxn ang="0">
                  <a:pos x="connsiteX4643" y="connsiteY4643"/>
                </a:cxn>
                <a:cxn ang="0">
                  <a:pos x="connsiteX4644" y="connsiteY4644"/>
                </a:cxn>
                <a:cxn ang="0">
                  <a:pos x="connsiteX4645" y="connsiteY4645"/>
                </a:cxn>
                <a:cxn ang="0">
                  <a:pos x="connsiteX4646" y="connsiteY4646"/>
                </a:cxn>
                <a:cxn ang="0">
                  <a:pos x="connsiteX4647" y="connsiteY4647"/>
                </a:cxn>
                <a:cxn ang="0">
                  <a:pos x="connsiteX4648" y="connsiteY4648"/>
                </a:cxn>
                <a:cxn ang="0">
                  <a:pos x="connsiteX4649" y="connsiteY4649"/>
                </a:cxn>
                <a:cxn ang="0">
                  <a:pos x="connsiteX4650" y="connsiteY4650"/>
                </a:cxn>
                <a:cxn ang="0">
                  <a:pos x="connsiteX4651" y="connsiteY4651"/>
                </a:cxn>
                <a:cxn ang="0">
                  <a:pos x="connsiteX4652" y="connsiteY4652"/>
                </a:cxn>
                <a:cxn ang="0">
                  <a:pos x="connsiteX4653" y="connsiteY4653"/>
                </a:cxn>
                <a:cxn ang="0">
                  <a:pos x="connsiteX4654" y="connsiteY4654"/>
                </a:cxn>
                <a:cxn ang="0">
                  <a:pos x="connsiteX4655" y="connsiteY4655"/>
                </a:cxn>
                <a:cxn ang="0">
                  <a:pos x="connsiteX4656" y="connsiteY4656"/>
                </a:cxn>
                <a:cxn ang="0">
                  <a:pos x="connsiteX4657" y="connsiteY4657"/>
                </a:cxn>
                <a:cxn ang="0">
                  <a:pos x="connsiteX4658" y="connsiteY4658"/>
                </a:cxn>
                <a:cxn ang="0">
                  <a:pos x="connsiteX4659" y="connsiteY4659"/>
                </a:cxn>
                <a:cxn ang="0">
                  <a:pos x="connsiteX4660" y="connsiteY4660"/>
                </a:cxn>
                <a:cxn ang="0">
                  <a:pos x="connsiteX4661" y="connsiteY4661"/>
                </a:cxn>
                <a:cxn ang="0">
                  <a:pos x="connsiteX4662" y="connsiteY4662"/>
                </a:cxn>
                <a:cxn ang="0">
                  <a:pos x="connsiteX4663" y="connsiteY4663"/>
                </a:cxn>
                <a:cxn ang="0">
                  <a:pos x="connsiteX4664" y="connsiteY4664"/>
                </a:cxn>
                <a:cxn ang="0">
                  <a:pos x="connsiteX4665" y="connsiteY4665"/>
                </a:cxn>
                <a:cxn ang="0">
                  <a:pos x="connsiteX4666" y="connsiteY4666"/>
                </a:cxn>
                <a:cxn ang="0">
                  <a:pos x="connsiteX4667" y="connsiteY4667"/>
                </a:cxn>
                <a:cxn ang="0">
                  <a:pos x="connsiteX4668" y="connsiteY4668"/>
                </a:cxn>
                <a:cxn ang="0">
                  <a:pos x="connsiteX4669" y="connsiteY4669"/>
                </a:cxn>
                <a:cxn ang="0">
                  <a:pos x="connsiteX4670" y="connsiteY4670"/>
                </a:cxn>
                <a:cxn ang="0">
                  <a:pos x="connsiteX4671" y="connsiteY4671"/>
                </a:cxn>
                <a:cxn ang="0">
                  <a:pos x="connsiteX4672" y="connsiteY4672"/>
                </a:cxn>
                <a:cxn ang="0">
                  <a:pos x="connsiteX4673" y="connsiteY4673"/>
                </a:cxn>
                <a:cxn ang="0">
                  <a:pos x="connsiteX4674" y="connsiteY4674"/>
                </a:cxn>
                <a:cxn ang="0">
                  <a:pos x="connsiteX4675" y="connsiteY4675"/>
                </a:cxn>
                <a:cxn ang="0">
                  <a:pos x="connsiteX4676" y="connsiteY4676"/>
                </a:cxn>
                <a:cxn ang="0">
                  <a:pos x="connsiteX4677" y="connsiteY4677"/>
                </a:cxn>
                <a:cxn ang="0">
                  <a:pos x="connsiteX4678" y="connsiteY4678"/>
                </a:cxn>
                <a:cxn ang="0">
                  <a:pos x="connsiteX4679" y="connsiteY4679"/>
                </a:cxn>
                <a:cxn ang="0">
                  <a:pos x="connsiteX4680" y="connsiteY4680"/>
                </a:cxn>
                <a:cxn ang="0">
                  <a:pos x="connsiteX4681" y="connsiteY4681"/>
                </a:cxn>
                <a:cxn ang="0">
                  <a:pos x="connsiteX4682" y="connsiteY4682"/>
                </a:cxn>
                <a:cxn ang="0">
                  <a:pos x="connsiteX4683" y="connsiteY4683"/>
                </a:cxn>
                <a:cxn ang="0">
                  <a:pos x="connsiteX4684" y="connsiteY4684"/>
                </a:cxn>
                <a:cxn ang="0">
                  <a:pos x="connsiteX4685" y="connsiteY4685"/>
                </a:cxn>
                <a:cxn ang="0">
                  <a:pos x="connsiteX4686" y="connsiteY4686"/>
                </a:cxn>
                <a:cxn ang="0">
                  <a:pos x="connsiteX4687" y="connsiteY4687"/>
                </a:cxn>
                <a:cxn ang="0">
                  <a:pos x="connsiteX4688" y="connsiteY4688"/>
                </a:cxn>
                <a:cxn ang="0">
                  <a:pos x="connsiteX4689" y="connsiteY4689"/>
                </a:cxn>
                <a:cxn ang="0">
                  <a:pos x="connsiteX4690" y="connsiteY4690"/>
                </a:cxn>
                <a:cxn ang="0">
                  <a:pos x="connsiteX4691" y="connsiteY4691"/>
                </a:cxn>
                <a:cxn ang="0">
                  <a:pos x="connsiteX4692" y="connsiteY4692"/>
                </a:cxn>
                <a:cxn ang="0">
                  <a:pos x="connsiteX4693" y="connsiteY4693"/>
                </a:cxn>
                <a:cxn ang="0">
                  <a:pos x="connsiteX4694" y="connsiteY4694"/>
                </a:cxn>
                <a:cxn ang="0">
                  <a:pos x="connsiteX4695" y="connsiteY4695"/>
                </a:cxn>
                <a:cxn ang="0">
                  <a:pos x="connsiteX4696" y="connsiteY4696"/>
                </a:cxn>
                <a:cxn ang="0">
                  <a:pos x="connsiteX4697" y="connsiteY4697"/>
                </a:cxn>
                <a:cxn ang="0">
                  <a:pos x="connsiteX4698" y="connsiteY4698"/>
                </a:cxn>
                <a:cxn ang="0">
                  <a:pos x="connsiteX4699" y="connsiteY4699"/>
                </a:cxn>
                <a:cxn ang="0">
                  <a:pos x="connsiteX4700" y="connsiteY4700"/>
                </a:cxn>
                <a:cxn ang="0">
                  <a:pos x="connsiteX4701" y="connsiteY4701"/>
                </a:cxn>
                <a:cxn ang="0">
                  <a:pos x="connsiteX4702" y="connsiteY4702"/>
                </a:cxn>
                <a:cxn ang="0">
                  <a:pos x="connsiteX4703" y="connsiteY4703"/>
                </a:cxn>
                <a:cxn ang="0">
                  <a:pos x="connsiteX4704" y="connsiteY4704"/>
                </a:cxn>
                <a:cxn ang="0">
                  <a:pos x="connsiteX4705" y="connsiteY4705"/>
                </a:cxn>
                <a:cxn ang="0">
                  <a:pos x="connsiteX4706" y="connsiteY4706"/>
                </a:cxn>
                <a:cxn ang="0">
                  <a:pos x="connsiteX4707" y="connsiteY4707"/>
                </a:cxn>
                <a:cxn ang="0">
                  <a:pos x="connsiteX4708" y="connsiteY4708"/>
                </a:cxn>
                <a:cxn ang="0">
                  <a:pos x="connsiteX4709" y="connsiteY4709"/>
                </a:cxn>
                <a:cxn ang="0">
                  <a:pos x="connsiteX4710" y="connsiteY4710"/>
                </a:cxn>
                <a:cxn ang="0">
                  <a:pos x="connsiteX4711" y="connsiteY4711"/>
                </a:cxn>
                <a:cxn ang="0">
                  <a:pos x="connsiteX4712" y="connsiteY4712"/>
                </a:cxn>
                <a:cxn ang="0">
                  <a:pos x="connsiteX4713" y="connsiteY4713"/>
                </a:cxn>
                <a:cxn ang="0">
                  <a:pos x="connsiteX4714" y="connsiteY4714"/>
                </a:cxn>
                <a:cxn ang="0">
                  <a:pos x="connsiteX4715" y="connsiteY4715"/>
                </a:cxn>
                <a:cxn ang="0">
                  <a:pos x="connsiteX4716" y="connsiteY4716"/>
                </a:cxn>
                <a:cxn ang="0">
                  <a:pos x="connsiteX4717" y="connsiteY4717"/>
                </a:cxn>
                <a:cxn ang="0">
                  <a:pos x="connsiteX4718" y="connsiteY4718"/>
                </a:cxn>
                <a:cxn ang="0">
                  <a:pos x="connsiteX4719" y="connsiteY4719"/>
                </a:cxn>
                <a:cxn ang="0">
                  <a:pos x="connsiteX4720" y="connsiteY4720"/>
                </a:cxn>
                <a:cxn ang="0">
                  <a:pos x="connsiteX4721" y="connsiteY4721"/>
                </a:cxn>
                <a:cxn ang="0">
                  <a:pos x="connsiteX4722" y="connsiteY4722"/>
                </a:cxn>
                <a:cxn ang="0">
                  <a:pos x="connsiteX4723" y="connsiteY4723"/>
                </a:cxn>
                <a:cxn ang="0">
                  <a:pos x="connsiteX4724" y="connsiteY4724"/>
                </a:cxn>
                <a:cxn ang="0">
                  <a:pos x="connsiteX4725" y="connsiteY4725"/>
                </a:cxn>
                <a:cxn ang="0">
                  <a:pos x="connsiteX4726" y="connsiteY4726"/>
                </a:cxn>
                <a:cxn ang="0">
                  <a:pos x="connsiteX4727" y="connsiteY4727"/>
                </a:cxn>
                <a:cxn ang="0">
                  <a:pos x="connsiteX4728" y="connsiteY4728"/>
                </a:cxn>
                <a:cxn ang="0">
                  <a:pos x="connsiteX4729" y="connsiteY4729"/>
                </a:cxn>
                <a:cxn ang="0">
                  <a:pos x="connsiteX4730" y="connsiteY4730"/>
                </a:cxn>
                <a:cxn ang="0">
                  <a:pos x="connsiteX4731" y="connsiteY4731"/>
                </a:cxn>
                <a:cxn ang="0">
                  <a:pos x="connsiteX4732" y="connsiteY4732"/>
                </a:cxn>
                <a:cxn ang="0">
                  <a:pos x="connsiteX4733" y="connsiteY4733"/>
                </a:cxn>
                <a:cxn ang="0">
                  <a:pos x="connsiteX4734" y="connsiteY4734"/>
                </a:cxn>
                <a:cxn ang="0">
                  <a:pos x="connsiteX4735" y="connsiteY4735"/>
                </a:cxn>
                <a:cxn ang="0">
                  <a:pos x="connsiteX4736" y="connsiteY4736"/>
                </a:cxn>
                <a:cxn ang="0">
                  <a:pos x="connsiteX4737" y="connsiteY4737"/>
                </a:cxn>
                <a:cxn ang="0">
                  <a:pos x="connsiteX4738" y="connsiteY4738"/>
                </a:cxn>
                <a:cxn ang="0">
                  <a:pos x="connsiteX4739" y="connsiteY4739"/>
                </a:cxn>
                <a:cxn ang="0">
                  <a:pos x="connsiteX4740" y="connsiteY4740"/>
                </a:cxn>
                <a:cxn ang="0">
                  <a:pos x="connsiteX4741" y="connsiteY4741"/>
                </a:cxn>
                <a:cxn ang="0">
                  <a:pos x="connsiteX4742" y="connsiteY4742"/>
                </a:cxn>
                <a:cxn ang="0">
                  <a:pos x="connsiteX4743" y="connsiteY4743"/>
                </a:cxn>
                <a:cxn ang="0">
                  <a:pos x="connsiteX4744" y="connsiteY4744"/>
                </a:cxn>
                <a:cxn ang="0">
                  <a:pos x="connsiteX4745" y="connsiteY4745"/>
                </a:cxn>
                <a:cxn ang="0">
                  <a:pos x="connsiteX4746" y="connsiteY4746"/>
                </a:cxn>
                <a:cxn ang="0">
                  <a:pos x="connsiteX4747" y="connsiteY4747"/>
                </a:cxn>
                <a:cxn ang="0">
                  <a:pos x="connsiteX4748" y="connsiteY4748"/>
                </a:cxn>
                <a:cxn ang="0">
                  <a:pos x="connsiteX4749" y="connsiteY4749"/>
                </a:cxn>
                <a:cxn ang="0">
                  <a:pos x="connsiteX4750" y="connsiteY4750"/>
                </a:cxn>
                <a:cxn ang="0">
                  <a:pos x="connsiteX4751" y="connsiteY4751"/>
                </a:cxn>
                <a:cxn ang="0">
                  <a:pos x="connsiteX4752" y="connsiteY4752"/>
                </a:cxn>
                <a:cxn ang="0">
                  <a:pos x="connsiteX4753" y="connsiteY4753"/>
                </a:cxn>
                <a:cxn ang="0">
                  <a:pos x="connsiteX4754" y="connsiteY4754"/>
                </a:cxn>
                <a:cxn ang="0">
                  <a:pos x="connsiteX4755" y="connsiteY4755"/>
                </a:cxn>
                <a:cxn ang="0">
                  <a:pos x="connsiteX4756" y="connsiteY4756"/>
                </a:cxn>
                <a:cxn ang="0">
                  <a:pos x="connsiteX4757" y="connsiteY4757"/>
                </a:cxn>
                <a:cxn ang="0">
                  <a:pos x="connsiteX4758" y="connsiteY4758"/>
                </a:cxn>
                <a:cxn ang="0">
                  <a:pos x="connsiteX4759" y="connsiteY4759"/>
                </a:cxn>
                <a:cxn ang="0">
                  <a:pos x="connsiteX4760" y="connsiteY4760"/>
                </a:cxn>
                <a:cxn ang="0">
                  <a:pos x="connsiteX4761" y="connsiteY4761"/>
                </a:cxn>
                <a:cxn ang="0">
                  <a:pos x="connsiteX4762" y="connsiteY4762"/>
                </a:cxn>
                <a:cxn ang="0">
                  <a:pos x="connsiteX4763" y="connsiteY4763"/>
                </a:cxn>
                <a:cxn ang="0">
                  <a:pos x="connsiteX4764" y="connsiteY4764"/>
                </a:cxn>
                <a:cxn ang="0">
                  <a:pos x="connsiteX4765" y="connsiteY4765"/>
                </a:cxn>
                <a:cxn ang="0">
                  <a:pos x="connsiteX4766" y="connsiteY4766"/>
                </a:cxn>
                <a:cxn ang="0">
                  <a:pos x="connsiteX4767" y="connsiteY4767"/>
                </a:cxn>
                <a:cxn ang="0">
                  <a:pos x="connsiteX4768" y="connsiteY4768"/>
                </a:cxn>
                <a:cxn ang="0">
                  <a:pos x="connsiteX4769" y="connsiteY4769"/>
                </a:cxn>
                <a:cxn ang="0">
                  <a:pos x="connsiteX4770" y="connsiteY4770"/>
                </a:cxn>
                <a:cxn ang="0">
                  <a:pos x="connsiteX4771" y="connsiteY4771"/>
                </a:cxn>
                <a:cxn ang="0">
                  <a:pos x="connsiteX4772" y="connsiteY4772"/>
                </a:cxn>
                <a:cxn ang="0">
                  <a:pos x="connsiteX4773" y="connsiteY4773"/>
                </a:cxn>
                <a:cxn ang="0">
                  <a:pos x="connsiteX4774" y="connsiteY4774"/>
                </a:cxn>
                <a:cxn ang="0">
                  <a:pos x="connsiteX4775" y="connsiteY4775"/>
                </a:cxn>
                <a:cxn ang="0">
                  <a:pos x="connsiteX4776" y="connsiteY4776"/>
                </a:cxn>
                <a:cxn ang="0">
                  <a:pos x="connsiteX4777" y="connsiteY4777"/>
                </a:cxn>
                <a:cxn ang="0">
                  <a:pos x="connsiteX4778" y="connsiteY4778"/>
                </a:cxn>
                <a:cxn ang="0">
                  <a:pos x="connsiteX4779" y="connsiteY4779"/>
                </a:cxn>
                <a:cxn ang="0">
                  <a:pos x="connsiteX4780" y="connsiteY4780"/>
                </a:cxn>
                <a:cxn ang="0">
                  <a:pos x="connsiteX4781" y="connsiteY4781"/>
                </a:cxn>
                <a:cxn ang="0">
                  <a:pos x="connsiteX4782" y="connsiteY4782"/>
                </a:cxn>
                <a:cxn ang="0">
                  <a:pos x="connsiteX4783" y="connsiteY4783"/>
                </a:cxn>
                <a:cxn ang="0">
                  <a:pos x="connsiteX4784" y="connsiteY4784"/>
                </a:cxn>
                <a:cxn ang="0">
                  <a:pos x="connsiteX4785" y="connsiteY4785"/>
                </a:cxn>
                <a:cxn ang="0">
                  <a:pos x="connsiteX4786" y="connsiteY4786"/>
                </a:cxn>
                <a:cxn ang="0">
                  <a:pos x="connsiteX4787" y="connsiteY4787"/>
                </a:cxn>
                <a:cxn ang="0">
                  <a:pos x="connsiteX4788" y="connsiteY4788"/>
                </a:cxn>
                <a:cxn ang="0">
                  <a:pos x="connsiteX4789" y="connsiteY4789"/>
                </a:cxn>
                <a:cxn ang="0">
                  <a:pos x="connsiteX4790" y="connsiteY4790"/>
                </a:cxn>
                <a:cxn ang="0">
                  <a:pos x="connsiteX4791" y="connsiteY4791"/>
                </a:cxn>
                <a:cxn ang="0">
                  <a:pos x="connsiteX4792" y="connsiteY4792"/>
                </a:cxn>
                <a:cxn ang="0">
                  <a:pos x="connsiteX4793" y="connsiteY4793"/>
                </a:cxn>
                <a:cxn ang="0">
                  <a:pos x="connsiteX4794" y="connsiteY4794"/>
                </a:cxn>
                <a:cxn ang="0">
                  <a:pos x="connsiteX4795" y="connsiteY4795"/>
                </a:cxn>
                <a:cxn ang="0">
                  <a:pos x="connsiteX4796" y="connsiteY4796"/>
                </a:cxn>
                <a:cxn ang="0">
                  <a:pos x="connsiteX4797" y="connsiteY4797"/>
                </a:cxn>
                <a:cxn ang="0">
                  <a:pos x="connsiteX4798" y="connsiteY4798"/>
                </a:cxn>
                <a:cxn ang="0">
                  <a:pos x="connsiteX4799" y="connsiteY4799"/>
                </a:cxn>
                <a:cxn ang="0">
                  <a:pos x="connsiteX4800" y="connsiteY4800"/>
                </a:cxn>
                <a:cxn ang="0">
                  <a:pos x="connsiteX4801" y="connsiteY4801"/>
                </a:cxn>
                <a:cxn ang="0">
                  <a:pos x="connsiteX4802" y="connsiteY4802"/>
                </a:cxn>
                <a:cxn ang="0">
                  <a:pos x="connsiteX4803" y="connsiteY4803"/>
                </a:cxn>
                <a:cxn ang="0">
                  <a:pos x="connsiteX4804" y="connsiteY4804"/>
                </a:cxn>
                <a:cxn ang="0">
                  <a:pos x="connsiteX4805" y="connsiteY4805"/>
                </a:cxn>
                <a:cxn ang="0">
                  <a:pos x="connsiteX4806" y="connsiteY4806"/>
                </a:cxn>
                <a:cxn ang="0">
                  <a:pos x="connsiteX4807" y="connsiteY4807"/>
                </a:cxn>
                <a:cxn ang="0">
                  <a:pos x="connsiteX4808" y="connsiteY4808"/>
                </a:cxn>
                <a:cxn ang="0">
                  <a:pos x="connsiteX4809" y="connsiteY4809"/>
                </a:cxn>
                <a:cxn ang="0">
                  <a:pos x="connsiteX4810" y="connsiteY4810"/>
                </a:cxn>
                <a:cxn ang="0">
                  <a:pos x="connsiteX4811" y="connsiteY4811"/>
                </a:cxn>
                <a:cxn ang="0">
                  <a:pos x="connsiteX4812" y="connsiteY4812"/>
                </a:cxn>
                <a:cxn ang="0">
                  <a:pos x="connsiteX4813" y="connsiteY4813"/>
                </a:cxn>
                <a:cxn ang="0">
                  <a:pos x="connsiteX4814" y="connsiteY4814"/>
                </a:cxn>
                <a:cxn ang="0">
                  <a:pos x="connsiteX4815" y="connsiteY4815"/>
                </a:cxn>
                <a:cxn ang="0">
                  <a:pos x="connsiteX4816" y="connsiteY4816"/>
                </a:cxn>
                <a:cxn ang="0">
                  <a:pos x="connsiteX4817" y="connsiteY4817"/>
                </a:cxn>
                <a:cxn ang="0">
                  <a:pos x="connsiteX4818" y="connsiteY4818"/>
                </a:cxn>
                <a:cxn ang="0">
                  <a:pos x="connsiteX4819" y="connsiteY4819"/>
                </a:cxn>
                <a:cxn ang="0">
                  <a:pos x="connsiteX4820" y="connsiteY4820"/>
                </a:cxn>
                <a:cxn ang="0">
                  <a:pos x="connsiteX4821" y="connsiteY4821"/>
                </a:cxn>
                <a:cxn ang="0">
                  <a:pos x="connsiteX4822" y="connsiteY4822"/>
                </a:cxn>
                <a:cxn ang="0">
                  <a:pos x="connsiteX4823" y="connsiteY4823"/>
                </a:cxn>
                <a:cxn ang="0">
                  <a:pos x="connsiteX4824" y="connsiteY4824"/>
                </a:cxn>
                <a:cxn ang="0">
                  <a:pos x="connsiteX4825" y="connsiteY4825"/>
                </a:cxn>
                <a:cxn ang="0">
                  <a:pos x="connsiteX4826" y="connsiteY4826"/>
                </a:cxn>
                <a:cxn ang="0">
                  <a:pos x="connsiteX4827" y="connsiteY4827"/>
                </a:cxn>
                <a:cxn ang="0">
                  <a:pos x="connsiteX4828" y="connsiteY4828"/>
                </a:cxn>
                <a:cxn ang="0">
                  <a:pos x="connsiteX4829" y="connsiteY4829"/>
                </a:cxn>
                <a:cxn ang="0">
                  <a:pos x="connsiteX4830" y="connsiteY4830"/>
                </a:cxn>
                <a:cxn ang="0">
                  <a:pos x="connsiteX4831" y="connsiteY4831"/>
                </a:cxn>
                <a:cxn ang="0">
                  <a:pos x="connsiteX4832" y="connsiteY4832"/>
                </a:cxn>
                <a:cxn ang="0">
                  <a:pos x="connsiteX4833" y="connsiteY4833"/>
                </a:cxn>
                <a:cxn ang="0">
                  <a:pos x="connsiteX4834" y="connsiteY4834"/>
                </a:cxn>
                <a:cxn ang="0">
                  <a:pos x="connsiteX4835" y="connsiteY4835"/>
                </a:cxn>
                <a:cxn ang="0">
                  <a:pos x="connsiteX4836" y="connsiteY4836"/>
                </a:cxn>
                <a:cxn ang="0">
                  <a:pos x="connsiteX4837" y="connsiteY4837"/>
                </a:cxn>
                <a:cxn ang="0">
                  <a:pos x="connsiteX4838" y="connsiteY4838"/>
                </a:cxn>
                <a:cxn ang="0">
                  <a:pos x="connsiteX4839" y="connsiteY4839"/>
                </a:cxn>
                <a:cxn ang="0">
                  <a:pos x="connsiteX4840" y="connsiteY4840"/>
                </a:cxn>
                <a:cxn ang="0">
                  <a:pos x="connsiteX4841" y="connsiteY4841"/>
                </a:cxn>
                <a:cxn ang="0">
                  <a:pos x="connsiteX4842" y="connsiteY4842"/>
                </a:cxn>
                <a:cxn ang="0">
                  <a:pos x="connsiteX4843" y="connsiteY4843"/>
                </a:cxn>
                <a:cxn ang="0">
                  <a:pos x="connsiteX4844" y="connsiteY4844"/>
                </a:cxn>
                <a:cxn ang="0">
                  <a:pos x="connsiteX4845" y="connsiteY4845"/>
                </a:cxn>
                <a:cxn ang="0">
                  <a:pos x="connsiteX4846" y="connsiteY4846"/>
                </a:cxn>
                <a:cxn ang="0">
                  <a:pos x="connsiteX4847" y="connsiteY4847"/>
                </a:cxn>
                <a:cxn ang="0">
                  <a:pos x="connsiteX4848" y="connsiteY4848"/>
                </a:cxn>
                <a:cxn ang="0">
                  <a:pos x="connsiteX4849" y="connsiteY4849"/>
                </a:cxn>
                <a:cxn ang="0">
                  <a:pos x="connsiteX4850" y="connsiteY4850"/>
                </a:cxn>
                <a:cxn ang="0">
                  <a:pos x="connsiteX4851" y="connsiteY4851"/>
                </a:cxn>
                <a:cxn ang="0">
                  <a:pos x="connsiteX4852" y="connsiteY4852"/>
                </a:cxn>
                <a:cxn ang="0">
                  <a:pos x="connsiteX4853" y="connsiteY4853"/>
                </a:cxn>
                <a:cxn ang="0">
                  <a:pos x="connsiteX4854" y="connsiteY4854"/>
                </a:cxn>
                <a:cxn ang="0">
                  <a:pos x="connsiteX4855" y="connsiteY4855"/>
                </a:cxn>
                <a:cxn ang="0">
                  <a:pos x="connsiteX4856" y="connsiteY4856"/>
                </a:cxn>
                <a:cxn ang="0">
                  <a:pos x="connsiteX4857" y="connsiteY4857"/>
                </a:cxn>
                <a:cxn ang="0">
                  <a:pos x="connsiteX4858" y="connsiteY4858"/>
                </a:cxn>
                <a:cxn ang="0">
                  <a:pos x="connsiteX4859" y="connsiteY4859"/>
                </a:cxn>
                <a:cxn ang="0">
                  <a:pos x="connsiteX4860" y="connsiteY4860"/>
                </a:cxn>
                <a:cxn ang="0">
                  <a:pos x="connsiteX4861" y="connsiteY4861"/>
                </a:cxn>
                <a:cxn ang="0">
                  <a:pos x="connsiteX4862" y="connsiteY4862"/>
                </a:cxn>
                <a:cxn ang="0">
                  <a:pos x="connsiteX4863" y="connsiteY4863"/>
                </a:cxn>
                <a:cxn ang="0">
                  <a:pos x="connsiteX4864" y="connsiteY4864"/>
                </a:cxn>
                <a:cxn ang="0">
                  <a:pos x="connsiteX4865" y="connsiteY4865"/>
                </a:cxn>
                <a:cxn ang="0">
                  <a:pos x="connsiteX4866" y="connsiteY4866"/>
                </a:cxn>
                <a:cxn ang="0">
                  <a:pos x="connsiteX4867" y="connsiteY4867"/>
                </a:cxn>
                <a:cxn ang="0">
                  <a:pos x="connsiteX4868" y="connsiteY4868"/>
                </a:cxn>
                <a:cxn ang="0">
                  <a:pos x="connsiteX4869" y="connsiteY4869"/>
                </a:cxn>
                <a:cxn ang="0">
                  <a:pos x="connsiteX4870" y="connsiteY4870"/>
                </a:cxn>
                <a:cxn ang="0">
                  <a:pos x="connsiteX4871" y="connsiteY4871"/>
                </a:cxn>
                <a:cxn ang="0">
                  <a:pos x="connsiteX4872" y="connsiteY4872"/>
                </a:cxn>
                <a:cxn ang="0">
                  <a:pos x="connsiteX4873" y="connsiteY4873"/>
                </a:cxn>
                <a:cxn ang="0">
                  <a:pos x="connsiteX4874" y="connsiteY4874"/>
                </a:cxn>
                <a:cxn ang="0">
                  <a:pos x="connsiteX4875" y="connsiteY4875"/>
                </a:cxn>
                <a:cxn ang="0">
                  <a:pos x="connsiteX4876" y="connsiteY4876"/>
                </a:cxn>
                <a:cxn ang="0">
                  <a:pos x="connsiteX4877" y="connsiteY4877"/>
                </a:cxn>
                <a:cxn ang="0">
                  <a:pos x="connsiteX4878" y="connsiteY4878"/>
                </a:cxn>
                <a:cxn ang="0">
                  <a:pos x="connsiteX4879" y="connsiteY4879"/>
                </a:cxn>
                <a:cxn ang="0">
                  <a:pos x="connsiteX4880" y="connsiteY4880"/>
                </a:cxn>
                <a:cxn ang="0">
                  <a:pos x="connsiteX4881" y="connsiteY4881"/>
                </a:cxn>
                <a:cxn ang="0">
                  <a:pos x="connsiteX4882" y="connsiteY4882"/>
                </a:cxn>
                <a:cxn ang="0">
                  <a:pos x="connsiteX4883" y="connsiteY4883"/>
                </a:cxn>
                <a:cxn ang="0">
                  <a:pos x="connsiteX4884" y="connsiteY4884"/>
                </a:cxn>
                <a:cxn ang="0">
                  <a:pos x="connsiteX4885" y="connsiteY4885"/>
                </a:cxn>
                <a:cxn ang="0">
                  <a:pos x="connsiteX4886" y="connsiteY4886"/>
                </a:cxn>
                <a:cxn ang="0">
                  <a:pos x="connsiteX4887" y="connsiteY4887"/>
                </a:cxn>
                <a:cxn ang="0">
                  <a:pos x="connsiteX4888" y="connsiteY4888"/>
                </a:cxn>
                <a:cxn ang="0">
                  <a:pos x="connsiteX4889" y="connsiteY4889"/>
                </a:cxn>
                <a:cxn ang="0">
                  <a:pos x="connsiteX4890" y="connsiteY4890"/>
                </a:cxn>
                <a:cxn ang="0">
                  <a:pos x="connsiteX4891" y="connsiteY4891"/>
                </a:cxn>
                <a:cxn ang="0">
                  <a:pos x="connsiteX4892" y="connsiteY4892"/>
                </a:cxn>
                <a:cxn ang="0">
                  <a:pos x="connsiteX4893" y="connsiteY4893"/>
                </a:cxn>
                <a:cxn ang="0">
                  <a:pos x="connsiteX4894" y="connsiteY4894"/>
                </a:cxn>
                <a:cxn ang="0">
                  <a:pos x="connsiteX4895" y="connsiteY4895"/>
                </a:cxn>
                <a:cxn ang="0">
                  <a:pos x="connsiteX4896" y="connsiteY4896"/>
                </a:cxn>
                <a:cxn ang="0">
                  <a:pos x="connsiteX4897" y="connsiteY4897"/>
                </a:cxn>
                <a:cxn ang="0">
                  <a:pos x="connsiteX4898" y="connsiteY4898"/>
                </a:cxn>
                <a:cxn ang="0">
                  <a:pos x="connsiteX4899" y="connsiteY4899"/>
                </a:cxn>
                <a:cxn ang="0">
                  <a:pos x="connsiteX4900" y="connsiteY4900"/>
                </a:cxn>
                <a:cxn ang="0">
                  <a:pos x="connsiteX4901" y="connsiteY4901"/>
                </a:cxn>
                <a:cxn ang="0">
                  <a:pos x="connsiteX4902" y="connsiteY4902"/>
                </a:cxn>
                <a:cxn ang="0">
                  <a:pos x="connsiteX4903" y="connsiteY4903"/>
                </a:cxn>
                <a:cxn ang="0">
                  <a:pos x="connsiteX4904" y="connsiteY4904"/>
                </a:cxn>
                <a:cxn ang="0">
                  <a:pos x="connsiteX4905" y="connsiteY4905"/>
                </a:cxn>
                <a:cxn ang="0">
                  <a:pos x="connsiteX4906" y="connsiteY4906"/>
                </a:cxn>
                <a:cxn ang="0">
                  <a:pos x="connsiteX4907" y="connsiteY4907"/>
                </a:cxn>
                <a:cxn ang="0">
                  <a:pos x="connsiteX4908" y="connsiteY4908"/>
                </a:cxn>
                <a:cxn ang="0">
                  <a:pos x="connsiteX4909" y="connsiteY4909"/>
                </a:cxn>
                <a:cxn ang="0">
                  <a:pos x="connsiteX4910" y="connsiteY4910"/>
                </a:cxn>
                <a:cxn ang="0">
                  <a:pos x="connsiteX4911" y="connsiteY4911"/>
                </a:cxn>
                <a:cxn ang="0">
                  <a:pos x="connsiteX4912" y="connsiteY4912"/>
                </a:cxn>
                <a:cxn ang="0">
                  <a:pos x="connsiteX4913" y="connsiteY4913"/>
                </a:cxn>
                <a:cxn ang="0">
                  <a:pos x="connsiteX4914" y="connsiteY4914"/>
                </a:cxn>
                <a:cxn ang="0">
                  <a:pos x="connsiteX4915" y="connsiteY4915"/>
                </a:cxn>
                <a:cxn ang="0">
                  <a:pos x="connsiteX4916" y="connsiteY4916"/>
                </a:cxn>
                <a:cxn ang="0">
                  <a:pos x="connsiteX4917" y="connsiteY4917"/>
                </a:cxn>
                <a:cxn ang="0">
                  <a:pos x="connsiteX4918" y="connsiteY4918"/>
                </a:cxn>
                <a:cxn ang="0">
                  <a:pos x="connsiteX4919" y="connsiteY4919"/>
                </a:cxn>
                <a:cxn ang="0">
                  <a:pos x="connsiteX4920" y="connsiteY4920"/>
                </a:cxn>
                <a:cxn ang="0">
                  <a:pos x="connsiteX4921" y="connsiteY4921"/>
                </a:cxn>
                <a:cxn ang="0">
                  <a:pos x="connsiteX4922" y="connsiteY4922"/>
                </a:cxn>
                <a:cxn ang="0">
                  <a:pos x="connsiteX4923" y="connsiteY4923"/>
                </a:cxn>
                <a:cxn ang="0">
                  <a:pos x="connsiteX4924" y="connsiteY4924"/>
                </a:cxn>
                <a:cxn ang="0">
                  <a:pos x="connsiteX4925" y="connsiteY4925"/>
                </a:cxn>
                <a:cxn ang="0">
                  <a:pos x="connsiteX4926" y="connsiteY4926"/>
                </a:cxn>
                <a:cxn ang="0">
                  <a:pos x="connsiteX4927" y="connsiteY4927"/>
                </a:cxn>
                <a:cxn ang="0">
                  <a:pos x="connsiteX4928" y="connsiteY4928"/>
                </a:cxn>
                <a:cxn ang="0">
                  <a:pos x="connsiteX4929" y="connsiteY4929"/>
                </a:cxn>
                <a:cxn ang="0">
                  <a:pos x="connsiteX4930" y="connsiteY4930"/>
                </a:cxn>
                <a:cxn ang="0">
                  <a:pos x="connsiteX4931" y="connsiteY4931"/>
                </a:cxn>
                <a:cxn ang="0">
                  <a:pos x="connsiteX4932" y="connsiteY4932"/>
                </a:cxn>
                <a:cxn ang="0">
                  <a:pos x="connsiteX4933" y="connsiteY4933"/>
                </a:cxn>
                <a:cxn ang="0">
                  <a:pos x="connsiteX4934" y="connsiteY4934"/>
                </a:cxn>
                <a:cxn ang="0">
                  <a:pos x="connsiteX4935" y="connsiteY4935"/>
                </a:cxn>
                <a:cxn ang="0">
                  <a:pos x="connsiteX4936" y="connsiteY4936"/>
                </a:cxn>
                <a:cxn ang="0">
                  <a:pos x="connsiteX4937" y="connsiteY4937"/>
                </a:cxn>
                <a:cxn ang="0">
                  <a:pos x="connsiteX4938" y="connsiteY4938"/>
                </a:cxn>
                <a:cxn ang="0">
                  <a:pos x="connsiteX4939" y="connsiteY4939"/>
                </a:cxn>
                <a:cxn ang="0">
                  <a:pos x="connsiteX4940" y="connsiteY4940"/>
                </a:cxn>
                <a:cxn ang="0">
                  <a:pos x="connsiteX4941" y="connsiteY4941"/>
                </a:cxn>
                <a:cxn ang="0">
                  <a:pos x="connsiteX4942" y="connsiteY4942"/>
                </a:cxn>
                <a:cxn ang="0">
                  <a:pos x="connsiteX4943" y="connsiteY4943"/>
                </a:cxn>
                <a:cxn ang="0">
                  <a:pos x="connsiteX4944" y="connsiteY4944"/>
                </a:cxn>
                <a:cxn ang="0">
                  <a:pos x="connsiteX4945" y="connsiteY4945"/>
                </a:cxn>
                <a:cxn ang="0">
                  <a:pos x="connsiteX4946" y="connsiteY4946"/>
                </a:cxn>
                <a:cxn ang="0">
                  <a:pos x="connsiteX4947" y="connsiteY4947"/>
                </a:cxn>
                <a:cxn ang="0">
                  <a:pos x="connsiteX4948" y="connsiteY4948"/>
                </a:cxn>
                <a:cxn ang="0">
                  <a:pos x="connsiteX4949" y="connsiteY4949"/>
                </a:cxn>
                <a:cxn ang="0">
                  <a:pos x="connsiteX4950" y="connsiteY4950"/>
                </a:cxn>
                <a:cxn ang="0">
                  <a:pos x="connsiteX4951" y="connsiteY4951"/>
                </a:cxn>
                <a:cxn ang="0">
                  <a:pos x="connsiteX4952" y="connsiteY4952"/>
                </a:cxn>
                <a:cxn ang="0">
                  <a:pos x="connsiteX4953" y="connsiteY4953"/>
                </a:cxn>
                <a:cxn ang="0">
                  <a:pos x="connsiteX4954" y="connsiteY4954"/>
                </a:cxn>
                <a:cxn ang="0">
                  <a:pos x="connsiteX4955" y="connsiteY4955"/>
                </a:cxn>
                <a:cxn ang="0">
                  <a:pos x="connsiteX4956" y="connsiteY4956"/>
                </a:cxn>
                <a:cxn ang="0">
                  <a:pos x="connsiteX4957" y="connsiteY4957"/>
                </a:cxn>
                <a:cxn ang="0">
                  <a:pos x="connsiteX4958" y="connsiteY4958"/>
                </a:cxn>
                <a:cxn ang="0">
                  <a:pos x="connsiteX4959" y="connsiteY4959"/>
                </a:cxn>
                <a:cxn ang="0">
                  <a:pos x="connsiteX4960" y="connsiteY4960"/>
                </a:cxn>
                <a:cxn ang="0">
                  <a:pos x="connsiteX4961" y="connsiteY4961"/>
                </a:cxn>
                <a:cxn ang="0">
                  <a:pos x="connsiteX4962" y="connsiteY4962"/>
                </a:cxn>
                <a:cxn ang="0">
                  <a:pos x="connsiteX4963" y="connsiteY4963"/>
                </a:cxn>
                <a:cxn ang="0">
                  <a:pos x="connsiteX4964" y="connsiteY4964"/>
                </a:cxn>
                <a:cxn ang="0">
                  <a:pos x="connsiteX4965" y="connsiteY4965"/>
                </a:cxn>
                <a:cxn ang="0">
                  <a:pos x="connsiteX4966" y="connsiteY4966"/>
                </a:cxn>
                <a:cxn ang="0">
                  <a:pos x="connsiteX4967" y="connsiteY4967"/>
                </a:cxn>
                <a:cxn ang="0">
                  <a:pos x="connsiteX4968" y="connsiteY4968"/>
                </a:cxn>
                <a:cxn ang="0">
                  <a:pos x="connsiteX4969" y="connsiteY4969"/>
                </a:cxn>
                <a:cxn ang="0">
                  <a:pos x="connsiteX4970" y="connsiteY4970"/>
                </a:cxn>
                <a:cxn ang="0">
                  <a:pos x="connsiteX4971" y="connsiteY4971"/>
                </a:cxn>
                <a:cxn ang="0">
                  <a:pos x="connsiteX4972" y="connsiteY4972"/>
                </a:cxn>
                <a:cxn ang="0">
                  <a:pos x="connsiteX4973" y="connsiteY4973"/>
                </a:cxn>
                <a:cxn ang="0">
                  <a:pos x="connsiteX4974" y="connsiteY4974"/>
                </a:cxn>
                <a:cxn ang="0">
                  <a:pos x="connsiteX4975" y="connsiteY4975"/>
                </a:cxn>
                <a:cxn ang="0">
                  <a:pos x="connsiteX4976" y="connsiteY4976"/>
                </a:cxn>
                <a:cxn ang="0">
                  <a:pos x="connsiteX4977" y="connsiteY4977"/>
                </a:cxn>
                <a:cxn ang="0">
                  <a:pos x="connsiteX4978" y="connsiteY4978"/>
                </a:cxn>
                <a:cxn ang="0">
                  <a:pos x="connsiteX4979" y="connsiteY4979"/>
                </a:cxn>
                <a:cxn ang="0">
                  <a:pos x="connsiteX4980" y="connsiteY4980"/>
                </a:cxn>
                <a:cxn ang="0">
                  <a:pos x="connsiteX4981" y="connsiteY4981"/>
                </a:cxn>
                <a:cxn ang="0">
                  <a:pos x="connsiteX4982" y="connsiteY4982"/>
                </a:cxn>
                <a:cxn ang="0">
                  <a:pos x="connsiteX4983" y="connsiteY4983"/>
                </a:cxn>
                <a:cxn ang="0">
                  <a:pos x="connsiteX4984" y="connsiteY4984"/>
                </a:cxn>
                <a:cxn ang="0">
                  <a:pos x="connsiteX4985" y="connsiteY4985"/>
                </a:cxn>
                <a:cxn ang="0">
                  <a:pos x="connsiteX4986" y="connsiteY4986"/>
                </a:cxn>
                <a:cxn ang="0">
                  <a:pos x="connsiteX4987" y="connsiteY4987"/>
                </a:cxn>
                <a:cxn ang="0">
                  <a:pos x="connsiteX4988" y="connsiteY4988"/>
                </a:cxn>
                <a:cxn ang="0">
                  <a:pos x="connsiteX4989" y="connsiteY4989"/>
                </a:cxn>
                <a:cxn ang="0">
                  <a:pos x="connsiteX4990" y="connsiteY4990"/>
                </a:cxn>
                <a:cxn ang="0">
                  <a:pos x="connsiteX4991" y="connsiteY4991"/>
                </a:cxn>
                <a:cxn ang="0">
                  <a:pos x="connsiteX4992" y="connsiteY4992"/>
                </a:cxn>
                <a:cxn ang="0">
                  <a:pos x="connsiteX4993" y="connsiteY4993"/>
                </a:cxn>
                <a:cxn ang="0">
                  <a:pos x="connsiteX4994" y="connsiteY4994"/>
                </a:cxn>
                <a:cxn ang="0">
                  <a:pos x="connsiteX4995" y="connsiteY4995"/>
                </a:cxn>
                <a:cxn ang="0">
                  <a:pos x="connsiteX4996" y="connsiteY4996"/>
                </a:cxn>
                <a:cxn ang="0">
                  <a:pos x="connsiteX4997" y="connsiteY4997"/>
                </a:cxn>
                <a:cxn ang="0">
                  <a:pos x="connsiteX4998" y="connsiteY4998"/>
                </a:cxn>
                <a:cxn ang="0">
                  <a:pos x="connsiteX4999" y="connsiteY4999"/>
                </a:cxn>
                <a:cxn ang="0">
                  <a:pos x="connsiteX5000" y="connsiteY5000"/>
                </a:cxn>
                <a:cxn ang="0">
                  <a:pos x="connsiteX5001" y="connsiteY5001"/>
                </a:cxn>
                <a:cxn ang="0">
                  <a:pos x="connsiteX5002" y="connsiteY5002"/>
                </a:cxn>
                <a:cxn ang="0">
                  <a:pos x="connsiteX5003" y="connsiteY5003"/>
                </a:cxn>
                <a:cxn ang="0">
                  <a:pos x="connsiteX5004" y="connsiteY5004"/>
                </a:cxn>
                <a:cxn ang="0">
                  <a:pos x="connsiteX5005" y="connsiteY5005"/>
                </a:cxn>
                <a:cxn ang="0">
                  <a:pos x="connsiteX5006" y="connsiteY5006"/>
                </a:cxn>
                <a:cxn ang="0">
                  <a:pos x="connsiteX5007" y="connsiteY5007"/>
                </a:cxn>
                <a:cxn ang="0">
                  <a:pos x="connsiteX5008" y="connsiteY5008"/>
                </a:cxn>
                <a:cxn ang="0">
                  <a:pos x="connsiteX5009" y="connsiteY5009"/>
                </a:cxn>
                <a:cxn ang="0">
                  <a:pos x="connsiteX5010" y="connsiteY5010"/>
                </a:cxn>
                <a:cxn ang="0">
                  <a:pos x="connsiteX5011" y="connsiteY5011"/>
                </a:cxn>
                <a:cxn ang="0">
                  <a:pos x="connsiteX5012" y="connsiteY5012"/>
                </a:cxn>
                <a:cxn ang="0">
                  <a:pos x="connsiteX5013" y="connsiteY5013"/>
                </a:cxn>
                <a:cxn ang="0">
                  <a:pos x="connsiteX5014" y="connsiteY5014"/>
                </a:cxn>
                <a:cxn ang="0">
                  <a:pos x="connsiteX5015" y="connsiteY5015"/>
                </a:cxn>
                <a:cxn ang="0">
                  <a:pos x="connsiteX5016" y="connsiteY5016"/>
                </a:cxn>
                <a:cxn ang="0">
                  <a:pos x="connsiteX5017" y="connsiteY5017"/>
                </a:cxn>
                <a:cxn ang="0">
                  <a:pos x="connsiteX5018" y="connsiteY5018"/>
                </a:cxn>
                <a:cxn ang="0">
                  <a:pos x="connsiteX5019" y="connsiteY5019"/>
                </a:cxn>
                <a:cxn ang="0">
                  <a:pos x="connsiteX5020" y="connsiteY5020"/>
                </a:cxn>
                <a:cxn ang="0">
                  <a:pos x="connsiteX5021" y="connsiteY5021"/>
                </a:cxn>
                <a:cxn ang="0">
                  <a:pos x="connsiteX5022" y="connsiteY5022"/>
                </a:cxn>
                <a:cxn ang="0">
                  <a:pos x="connsiteX5023" y="connsiteY5023"/>
                </a:cxn>
                <a:cxn ang="0">
                  <a:pos x="connsiteX5024" y="connsiteY5024"/>
                </a:cxn>
                <a:cxn ang="0">
                  <a:pos x="connsiteX5025" y="connsiteY5025"/>
                </a:cxn>
                <a:cxn ang="0">
                  <a:pos x="connsiteX5026" y="connsiteY5026"/>
                </a:cxn>
                <a:cxn ang="0">
                  <a:pos x="connsiteX5027" y="connsiteY5027"/>
                </a:cxn>
                <a:cxn ang="0">
                  <a:pos x="connsiteX5028" y="connsiteY5028"/>
                </a:cxn>
                <a:cxn ang="0">
                  <a:pos x="connsiteX5029" y="connsiteY5029"/>
                </a:cxn>
                <a:cxn ang="0">
                  <a:pos x="connsiteX5030" y="connsiteY5030"/>
                </a:cxn>
                <a:cxn ang="0">
                  <a:pos x="connsiteX5031" y="connsiteY5031"/>
                </a:cxn>
                <a:cxn ang="0">
                  <a:pos x="connsiteX5032" y="connsiteY5032"/>
                </a:cxn>
                <a:cxn ang="0">
                  <a:pos x="connsiteX5033" y="connsiteY5033"/>
                </a:cxn>
                <a:cxn ang="0">
                  <a:pos x="connsiteX5034" y="connsiteY5034"/>
                </a:cxn>
                <a:cxn ang="0">
                  <a:pos x="connsiteX5035" y="connsiteY5035"/>
                </a:cxn>
                <a:cxn ang="0">
                  <a:pos x="connsiteX5036" y="connsiteY5036"/>
                </a:cxn>
                <a:cxn ang="0">
                  <a:pos x="connsiteX5037" y="connsiteY5037"/>
                </a:cxn>
                <a:cxn ang="0">
                  <a:pos x="connsiteX5038" y="connsiteY5038"/>
                </a:cxn>
                <a:cxn ang="0">
                  <a:pos x="connsiteX5039" y="connsiteY5039"/>
                </a:cxn>
                <a:cxn ang="0">
                  <a:pos x="connsiteX5040" y="connsiteY5040"/>
                </a:cxn>
                <a:cxn ang="0">
                  <a:pos x="connsiteX5041" y="connsiteY5041"/>
                </a:cxn>
                <a:cxn ang="0">
                  <a:pos x="connsiteX5042" y="connsiteY5042"/>
                </a:cxn>
                <a:cxn ang="0">
                  <a:pos x="connsiteX5043" y="connsiteY5043"/>
                </a:cxn>
                <a:cxn ang="0">
                  <a:pos x="connsiteX5044" y="connsiteY5044"/>
                </a:cxn>
                <a:cxn ang="0">
                  <a:pos x="connsiteX5045" y="connsiteY5045"/>
                </a:cxn>
                <a:cxn ang="0">
                  <a:pos x="connsiteX5046" y="connsiteY5046"/>
                </a:cxn>
                <a:cxn ang="0">
                  <a:pos x="connsiteX5047" y="connsiteY5047"/>
                </a:cxn>
                <a:cxn ang="0">
                  <a:pos x="connsiteX5048" y="connsiteY5048"/>
                </a:cxn>
                <a:cxn ang="0">
                  <a:pos x="connsiteX5049" y="connsiteY5049"/>
                </a:cxn>
                <a:cxn ang="0">
                  <a:pos x="connsiteX5050" y="connsiteY5050"/>
                </a:cxn>
                <a:cxn ang="0">
                  <a:pos x="connsiteX5051" y="connsiteY5051"/>
                </a:cxn>
                <a:cxn ang="0">
                  <a:pos x="connsiteX5052" y="connsiteY5052"/>
                </a:cxn>
                <a:cxn ang="0">
                  <a:pos x="connsiteX5053" y="connsiteY5053"/>
                </a:cxn>
                <a:cxn ang="0">
                  <a:pos x="connsiteX5054" y="connsiteY5054"/>
                </a:cxn>
                <a:cxn ang="0">
                  <a:pos x="connsiteX5055" y="connsiteY5055"/>
                </a:cxn>
                <a:cxn ang="0">
                  <a:pos x="connsiteX5056" y="connsiteY5056"/>
                </a:cxn>
                <a:cxn ang="0">
                  <a:pos x="connsiteX5057" y="connsiteY5057"/>
                </a:cxn>
                <a:cxn ang="0">
                  <a:pos x="connsiteX5058" y="connsiteY5058"/>
                </a:cxn>
                <a:cxn ang="0">
                  <a:pos x="connsiteX5059" y="connsiteY5059"/>
                </a:cxn>
                <a:cxn ang="0">
                  <a:pos x="connsiteX5060" y="connsiteY5060"/>
                </a:cxn>
                <a:cxn ang="0">
                  <a:pos x="connsiteX5061" y="connsiteY5061"/>
                </a:cxn>
                <a:cxn ang="0">
                  <a:pos x="connsiteX5062" y="connsiteY5062"/>
                </a:cxn>
                <a:cxn ang="0">
                  <a:pos x="connsiteX5063" y="connsiteY5063"/>
                </a:cxn>
                <a:cxn ang="0">
                  <a:pos x="connsiteX5064" y="connsiteY5064"/>
                </a:cxn>
                <a:cxn ang="0">
                  <a:pos x="connsiteX5065" y="connsiteY5065"/>
                </a:cxn>
                <a:cxn ang="0">
                  <a:pos x="connsiteX5066" y="connsiteY5066"/>
                </a:cxn>
                <a:cxn ang="0">
                  <a:pos x="connsiteX5067" y="connsiteY5067"/>
                </a:cxn>
                <a:cxn ang="0">
                  <a:pos x="connsiteX5068" y="connsiteY5068"/>
                </a:cxn>
                <a:cxn ang="0">
                  <a:pos x="connsiteX5069" y="connsiteY5069"/>
                </a:cxn>
                <a:cxn ang="0">
                  <a:pos x="connsiteX5070" y="connsiteY5070"/>
                </a:cxn>
                <a:cxn ang="0">
                  <a:pos x="connsiteX5071" y="connsiteY5071"/>
                </a:cxn>
                <a:cxn ang="0">
                  <a:pos x="connsiteX5072" y="connsiteY5072"/>
                </a:cxn>
                <a:cxn ang="0">
                  <a:pos x="connsiteX5073" y="connsiteY5073"/>
                </a:cxn>
                <a:cxn ang="0">
                  <a:pos x="connsiteX5074" y="connsiteY5074"/>
                </a:cxn>
                <a:cxn ang="0">
                  <a:pos x="connsiteX5075" y="connsiteY5075"/>
                </a:cxn>
                <a:cxn ang="0">
                  <a:pos x="connsiteX5076" y="connsiteY5076"/>
                </a:cxn>
                <a:cxn ang="0">
                  <a:pos x="connsiteX5077" y="connsiteY5077"/>
                </a:cxn>
                <a:cxn ang="0">
                  <a:pos x="connsiteX5078" y="connsiteY5078"/>
                </a:cxn>
                <a:cxn ang="0">
                  <a:pos x="connsiteX5079" y="connsiteY5079"/>
                </a:cxn>
                <a:cxn ang="0">
                  <a:pos x="connsiteX5080" y="connsiteY5080"/>
                </a:cxn>
                <a:cxn ang="0">
                  <a:pos x="connsiteX5081" y="connsiteY5081"/>
                </a:cxn>
                <a:cxn ang="0">
                  <a:pos x="connsiteX5082" y="connsiteY5082"/>
                </a:cxn>
                <a:cxn ang="0">
                  <a:pos x="connsiteX5083" y="connsiteY5083"/>
                </a:cxn>
                <a:cxn ang="0">
                  <a:pos x="connsiteX5084" y="connsiteY5084"/>
                </a:cxn>
                <a:cxn ang="0">
                  <a:pos x="connsiteX5085" y="connsiteY5085"/>
                </a:cxn>
                <a:cxn ang="0">
                  <a:pos x="connsiteX5086" y="connsiteY5086"/>
                </a:cxn>
                <a:cxn ang="0">
                  <a:pos x="connsiteX5087" y="connsiteY5087"/>
                </a:cxn>
                <a:cxn ang="0">
                  <a:pos x="connsiteX5088" y="connsiteY5088"/>
                </a:cxn>
                <a:cxn ang="0">
                  <a:pos x="connsiteX5089" y="connsiteY5089"/>
                </a:cxn>
                <a:cxn ang="0">
                  <a:pos x="connsiteX5090" y="connsiteY5090"/>
                </a:cxn>
                <a:cxn ang="0">
                  <a:pos x="connsiteX5091" y="connsiteY5091"/>
                </a:cxn>
                <a:cxn ang="0">
                  <a:pos x="connsiteX5092" y="connsiteY5092"/>
                </a:cxn>
                <a:cxn ang="0">
                  <a:pos x="connsiteX5093" y="connsiteY5093"/>
                </a:cxn>
                <a:cxn ang="0">
                  <a:pos x="connsiteX5094" y="connsiteY5094"/>
                </a:cxn>
                <a:cxn ang="0">
                  <a:pos x="connsiteX5095" y="connsiteY5095"/>
                </a:cxn>
                <a:cxn ang="0">
                  <a:pos x="connsiteX5096" y="connsiteY5096"/>
                </a:cxn>
                <a:cxn ang="0">
                  <a:pos x="connsiteX5097" y="connsiteY5097"/>
                </a:cxn>
                <a:cxn ang="0">
                  <a:pos x="connsiteX5098" y="connsiteY5098"/>
                </a:cxn>
                <a:cxn ang="0">
                  <a:pos x="connsiteX5099" y="connsiteY5099"/>
                </a:cxn>
                <a:cxn ang="0">
                  <a:pos x="connsiteX5100" y="connsiteY5100"/>
                </a:cxn>
                <a:cxn ang="0">
                  <a:pos x="connsiteX5101" y="connsiteY5101"/>
                </a:cxn>
                <a:cxn ang="0">
                  <a:pos x="connsiteX5102" y="connsiteY5102"/>
                </a:cxn>
                <a:cxn ang="0">
                  <a:pos x="connsiteX5103" y="connsiteY5103"/>
                </a:cxn>
                <a:cxn ang="0">
                  <a:pos x="connsiteX5104" y="connsiteY5104"/>
                </a:cxn>
                <a:cxn ang="0">
                  <a:pos x="connsiteX5105" y="connsiteY5105"/>
                </a:cxn>
                <a:cxn ang="0">
                  <a:pos x="connsiteX5106" y="connsiteY5106"/>
                </a:cxn>
                <a:cxn ang="0">
                  <a:pos x="connsiteX5107" y="connsiteY5107"/>
                </a:cxn>
                <a:cxn ang="0">
                  <a:pos x="connsiteX5108" y="connsiteY5108"/>
                </a:cxn>
                <a:cxn ang="0">
                  <a:pos x="connsiteX5109" y="connsiteY5109"/>
                </a:cxn>
                <a:cxn ang="0">
                  <a:pos x="connsiteX5110" y="connsiteY5110"/>
                </a:cxn>
                <a:cxn ang="0">
                  <a:pos x="connsiteX5111" y="connsiteY5111"/>
                </a:cxn>
                <a:cxn ang="0">
                  <a:pos x="connsiteX5112" y="connsiteY5112"/>
                </a:cxn>
                <a:cxn ang="0">
                  <a:pos x="connsiteX5113" y="connsiteY5113"/>
                </a:cxn>
                <a:cxn ang="0">
                  <a:pos x="connsiteX5114" y="connsiteY5114"/>
                </a:cxn>
                <a:cxn ang="0">
                  <a:pos x="connsiteX5115" y="connsiteY5115"/>
                </a:cxn>
                <a:cxn ang="0">
                  <a:pos x="connsiteX5116" y="connsiteY5116"/>
                </a:cxn>
                <a:cxn ang="0">
                  <a:pos x="connsiteX5117" y="connsiteY5117"/>
                </a:cxn>
                <a:cxn ang="0">
                  <a:pos x="connsiteX5118" y="connsiteY5118"/>
                </a:cxn>
                <a:cxn ang="0">
                  <a:pos x="connsiteX5119" y="connsiteY5119"/>
                </a:cxn>
                <a:cxn ang="0">
                  <a:pos x="connsiteX5120" y="connsiteY5120"/>
                </a:cxn>
                <a:cxn ang="0">
                  <a:pos x="connsiteX5121" y="connsiteY5121"/>
                </a:cxn>
                <a:cxn ang="0">
                  <a:pos x="connsiteX5122" y="connsiteY5122"/>
                </a:cxn>
                <a:cxn ang="0">
                  <a:pos x="connsiteX5123" y="connsiteY5123"/>
                </a:cxn>
                <a:cxn ang="0">
                  <a:pos x="connsiteX5124" y="connsiteY5124"/>
                </a:cxn>
                <a:cxn ang="0">
                  <a:pos x="connsiteX5125" y="connsiteY5125"/>
                </a:cxn>
                <a:cxn ang="0">
                  <a:pos x="connsiteX5126" y="connsiteY5126"/>
                </a:cxn>
                <a:cxn ang="0">
                  <a:pos x="connsiteX5127" y="connsiteY5127"/>
                </a:cxn>
                <a:cxn ang="0">
                  <a:pos x="connsiteX5128" y="connsiteY5128"/>
                </a:cxn>
                <a:cxn ang="0">
                  <a:pos x="connsiteX5129" y="connsiteY5129"/>
                </a:cxn>
                <a:cxn ang="0">
                  <a:pos x="connsiteX5130" y="connsiteY5130"/>
                </a:cxn>
                <a:cxn ang="0">
                  <a:pos x="connsiteX5131" y="connsiteY5131"/>
                </a:cxn>
                <a:cxn ang="0">
                  <a:pos x="connsiteX5132" y="connsiteY5132"/>
                </a:cxn>
                <a:cxn ang="0">
                  <a:pos x="connsiteX5133" y="connsiteY5133"/>
                </a:cxn>
                <a:cxn ang="0">
                  <a:pos x="connsiteX5134" y="connsiteY5134"/>
                </a:cxn>
                <a:cxn ang="0">
                  <a:pos x="connsiteX5135" y="connsiteY5135"/>
                </a:cxn>
                <a:cxn ang="0">
                  <a:pos x="connsiteX5136" y="connsiteY5136"/>
                </a:cxn>
                <a:cxn ang="0">
                  <a:pos x="connsiteX5137" y="connsiteY5137"/>
                </a:cxn>
                <a:cxn ang="0">
                  <a:pos x="connsiteX5138" y="connsiteY5138"/>
                </a:cxn>
                <a:cxn ang="0">
                  <a:pos x="connsiteX5139" y="connsiteY5139"/>
                </a:cxn>
                <a:cxn ang="0">
                  <a:pos x="connsiteX5140" y="connsiteY5140"/>
                </a:cxn>
                <a:cxn ang="0">
                  <a:pos x="connsiteX5141" y="connsiteY5141"/>
                </a:cxn>
                <a:cxn ang="0">
                  <a:pos x="connsiteX5142" y="connsiteY5142"/>
                </a:cxn>
                <a:cxn ang="0">
                  <a:pos x="connsiteX5143" y="connsiteY5143"/>
                </a:cxn>
                <a:cxn ang="0">
                  <a:pos x="connsiteX5144" y="connsiteY5144"/>
                </a:cxn>
                <a:cxn ang="0">
                  <a:pos x="connsiteX5145" y="connsiteY5145"/>
                </a:cxn>
                <a:cxn ang="0">
                  <a:pos x="connsiteX5146" y="connsiteY5146"/>
                </a:cxn>
                <a:cxn ang="0">
                  <a:pos x="connsiteX5147" y="connsiteY5147"/>
                </a:cxn>
                <a:cxn ang="0">
                  <a:pos x="connsiteX5148" y="connsiteY5148"/>
                </a:cxn>
                <a:cxn ang="0">
                  <a:pos x="connsiteX5149" y="connsiteY5149"/>
                </a:cxn>
                <a:cxn ang="0">
                  <a:pos x="connsiteX5150" y="connsiteY5150"/>
                </a:cxn>
                <a:cxn ang="0">
                  <a:pos x="connsiteX5151" y="connsiteY5151"/>
                </a:cxn>
                <a:cxn ang="0">
                  <a:pos x="connsiteX5152" y="connsiteY5152"/>
                </a:cxn>
                <a:cxn ang="0">
                  <a:pos x="connsiteX5153" y="connsiteY5153"/>
                </a:cxn>
                <a:cxn ang="0">
                  <a:pos x="connsiteX5154" y="connsiteY5154"/>
                </a:cxn>
                <a:cxn ang="0">
                  <a:pos x="connsiteX5155" y="connsiteY5155"/>
                </a:cxn>
                <a:cxn ang="0">
                  <a:pos x="connsiteX5156" y="connsiteY5156"/>
                </a:cxn>
                <a:cxn ang="0">
                  <a:pos x="connsiteX5157" y="connsiteY5157"/>
                </a:cxn>
                <a:cxn ang="0">
                  <a:pos x="connsiteX5158" y="connsiteY5158"/>
                </a:cxn>
                <a:cxn ang="0">
                  <a:pos x="connsiteX5159" y="connsiteY5159"/>
                </a:cxn>
                <a:cxn ang="0">
                  <a:pos x="connsiteX5160" y="connsiteY5160"/>
                </a:cxn>
                <a:cxn ang="0">
                  <a:pos x="connsiteX5161" y="connsiteY5161"/>
                </a:cxn>
                <a:cxn ang="0">
                  <a:pos x="connsiteX5162" y="connsiteY5162"/>
                </a:cxn>
                <a:cxn ang="0">
                  <a:pos x="connsiteX5163" y="connsiteY5163"/>
                </a:cxn>
                <a:cxn ang="0">
                  <a:pos x="connsiteX5164" y="connsiteY5164"/>
                </a:cxn>
                <a:cxn ang="0">
                  <a:pos x="connsiteX5165" y="connsiteY5165"/>
                </a:cxn>
                <a:cxn ang="0">
                  <a:pos x="connsiteX5166" y="connsiteY5166"/>
                </a:cxn>
                <a:cxn ang="0">
                  <a:pos x="connsiteX5167" y="connsiteY5167"/>
                </a:cxn>
                <a:cxn ang="0">
                  <a:pos x="connsiteX5168" y="connsiteY5168"/>
                </a:cxn>
                <a:cxn ang="0">
                  <a:pos x="connsiteX5169" y="connsiteY5169"/>
                </a:cxn>
                <a:cxn ang="0">
                  <a:pos x="connsiteX5170" y="connsiteY5170"/>
                </a:cxn>
                <a:cxn ang="0">
                  <a:pos x="connsiteX5171" y="connsiteY5171"/>
                </a:cxn>
                <a:cxn ang="0">
                  <a:pos x="connsiteX5172" y="connsiteY5172"/>
                </a:cxn>
                <a:cxn ang="0">
                  <a:pos x="connsiteX5173" y="connsiteY5173"/>
                </a:cxn>
                <a:cxn ang="0">
                  <a:pos x="connsiteX5174" y="connsiteY5174"/>
                </a:cxn>
                <a:cxn ang="0">
                  <a:pos x="connsiteX5175" y="connsiteY5175"/>
                </a:cxn>
                <a:cxn ang="0">
                  <a:pos x="connsiteX5176" y="connsiteY5176"/>
                </a:cxn>
                <a:cxn ang="0">
                  <a:pos x="connsiteX5177" y="connsiteY5177"/>
                </a:cxn>
                <a:cxn ang="0">
                  <a:pos x="connsiteX5178" y="connsiteY5178"/>
                </a:cxn>
                <a:cxn ang="0">
                  <a:pos x="connsiteX5179" y="connsiteY5179"/>
                </a:cxn>
                <a:cxn ang="0">
                  <a:pos x="connsiteX5180" y="connsiteY5180"/>
                </a:cxn>
                <a:cxn ang="0">
                  <a:pos x="connsiteX5181" y="connsiteY5181"/>
                </a:cxn>
                <a:cxn ang="0">
                  <a:pos x="connsiteX5182" y="connsiteY5182"/>
                </a:cxn>
                <a:cxn ang="0">
                  <a:pos x="connsiteX5183" y="connsiteY5183"/>
                </a:cxn>
                <a:cxn ang="0">
                  <a:pos x="connsiteX5184" y="connsiteY5184"/>
                </a:cxn>
                <a:cxn ang="0">
                  <a:pos x="connsiteX5185" y="connsiteY5185"/>
                </a:cxn>
                <a:cxn ang="0">
                  <a:pos x="connsiteX5186" y="connsiteY5186"/>
                </a:cxn>
                <a:cxn ang="0">
                  <a:pos x="connsiteX5187" y="connsiteY5187"/>
                </a:cxn>
                <a:cxn ang="0">
                  <a:pos x="connsiteX5188" y="connsiteY5188"/>
                </a:cxn>
                <a:cxn ang="0">
                  <a:pos x="connsiteX5189" y="connsiteY5189"/>
                </a:cxn>
                <a:cxn ang="0">
                  <a:pos x="connsiteX5190" y="connsiteY5190"/>
                </a:cxn>
                <a:cxn ang="0">
                  <a:pos x="connsiteX5191" y="connsiteY5191"/>
                </a:cxn>
                <a:cxn ang="0">
                  <a:pos x="connsiteX5192" y="connsiteY5192"/>
                </a:cxn>
                <a:cxn ang="0">
                  <a:pos x="connsiteX5193" y="connsiteY5193"/>
                </a:cxn>
                <a:cxn ang="0">
                  <a:pos x="connsiteX5194" y="connsiteY5194"/>
                </a:cxn>
                <a:cxn ang="0">
                  <a:pos x="connsiteX5195" y="connsiteY5195"/>
                </a:cxn>
                <a:cxn ang="0">
                  <a:pos x="connsiteX5196" y="connsiteY5196"/>
                </a:cxn>
                <a:cxn ang="0">
                  <a:pos x="connsiteX5197" y="connsiteY5197"/>
                </a:cxn>
                <a:cxn ang="0">
                  <a:pos x="connsiteX5198" y="connsiteY5198"/>
                </a:cxn>
                <a:cxn ang="0">
                  <a:pos x="connsiteX5199" y="connsiteY5199"/>
                </a:cxn>
                <a:cxn ang="0">
                  <a:pos x="connsiteX5200" y="connsiteY5200"/>
                </a:cxn>
                <a:cxn ang="0">
                  <a:pos x="connsiteX5201" y="connsiteY5201"/>
                </a:cxn>
                <a:cxn ang="0">
                  <a:pos x="connsiteX5202" y="connsiteY5202"/>
                </a:cxn>
                <a:cxn ang="0">
                  <a:pos x="connsiteX5203" y="connsiteY5203"/>
                </a:cxn>
                <a:cxn ang="0">
                  <a:pos x="connsiteX5204" y="connsiteY5204"/>
                </a:cxn>
                <a:cxn ang="0">
                  <a:pos x="connsiteX5205" y="connsiteY5205"/>
                </a:cxn>
                <a:cxn ang="0">
                  <a:pos x="connsiteX5206" y="connsiteY5206"/>
                </a:cxn>
                <a:cxn ang="0">
                  <a:pos x="connsiteX5207" y="connsiteY5207"/>
                </a:cxn>
                <a:cxn ang="0">
                  <a:pos x="connsiteX5208" y="connsiteY5208"/>
                </a:cxn>
                <a:cxn ang="0">
                  <a:pos x="connsiteX5209" y="connsiteY5209"/>
                </a:cxn>
                <a:cxn ang="0">
                  <a:pos x="connsiteX5210" y="connsiteY5210"/>
                </a:cxn>
                <a:cxn ang="0">
                  <a:pos x="connsiteX5211" y="connsiteY5211"/>
                </a:cxn>
                <a:cxn ang="0">
                  <a:pos x="connsiteX5212" y="connsiteY5212"/>
                </a:cxn>
                <a:cxn ang="0">
                  <a:pos x="connsiteX5213" y="connsiteY5213"/>
                </a:cxn>
                <a:cxn ang="0">
                  <a:pos x="connsiteX5214" y="connsiteY5214"/>
                </a:cxn>
                <a:cxn ang="0">
                  <a:pos x="connsiteX5215" y="connsiteY5215"/>
                </a:cxn>
                <a:cxn ang="0">
                  <a:pos x="connsiteX5216" y="connsiteY5216"/>
                </a:cxn>
                <a:cxn ang="0">
                  <a:pos x="connsiteX5217" y="connsiteY5217"/>
                </a:cxn>
                <a:cxn ang="0">
                  <a:pos x="connsiteX5218" y="connsiteY5218"/>
                </a:cxn>
                <a:cxn ang="0">
                  <a:pos x="connsiteX5219" y="connsiteY5219"/>
                </a:cxn>
                <a:cxn ang="0">
                  <a:pos x="connsiteX5220" y="connsiteY5220"/>
                </a:cxn>
                <a:cxn ang="0">
                  <a:pos x="connsiteX5221" y="connsiteY5221"/>
                </a:cxn>
                <a:cxn ang="0">
                  <a:pos x="connsiteX5222" y="connsiteY5222"/>
                </a:cxn>
                <a:cxn ang="0">
                  <a:pos x="connsiteX5223" y="connsiteY5223"/>
                </a:cxn>
                <a:cxn ang="0">
                  <a:pos x="connsiteX5224" y="connsiteY5224"/>
                </a:cxn>
                <a:cxn ang="0">
                  <a:pos x="connsiteX5225" y="connsiteY5225"/>
                </a:cxn>
                <a:cxn ang="0">
                  <a:pos x="connsiteX5226" y="connsiteY5226"/>
                </a:cxn>
                <a:cxn ang="0">
                  <a:pos x="connsiteX5227" y="connsiteY5227"/>
                </a:cxn>
                <a:cxn ang="0">
                  <a:pos x="connsiteX5228" y="connsiteY5228"/>
                </a:cxn>
                <a:cxn ang="0">
                  <a:pos x="connsiteX5229" y="connsiteY5229"/>
                </a:cxn>
                <a:cxn ang="0">
                  <a:pos x="connsiteX5230" y="connsiteY5230"/>
                </a:cxn>
                <a:cxn ang="0">
                  <a:pos x="connsiteX5231" y="connsiteY5231"/>
                </a:cxn>
                <a:cxn ang="0">
                  <a:pos x="connsiteX5232" y="connsiteY5232"/>
                </a:cxn>
                <a:cxn ang="0">
                  <a:pos x="connsiteX5233" y="connsiteY5233"/>
                </a:cxn>
                <a:cxn ang="0">
                  <a:pos x="connsiteX5234" y="connsiteY5234"/>
                </a:cxn>
                <a:cxn ang="0">
                  <a:pos x="connsiteX5235" y="connsiteY5235"/>
                </a:cxn>
                <a:cxn ang="0">
                  <a:pos x="connsiteX5236" y="connsiteY5236"/>
                </a:cxn>
                <a:cxn ang="0">
                  <a:pos x="connsiteX5237" y="connsiteY5237"/>
                </a:cxn>
                <a:cxn ang="0">
                  <a:pos x="connsiteX5238" y="connsiteY5238"/>
                </a:cxn>
                <a:cxn ang="0">
                  <a:pos x="connsiteX5239" y="connsiteY5239"/>
                </a:cxn>
                <a:cxn ang="0">
                  <a:pos x="connsiteX5240" y="connsiteY5240"/>
                </a:cxn>
                <a:cxn ang="0">
                  <a:pos x="connsiteX5241" y="connsiteY5241"/>
                </a:cxn>
                <a:cxn ang="0">
                  <a:pos x="connsiteX5242" y="connsiteY5242"/>
                </a:cxn>
                <a:cxn ang="0">
                  <a:pos x="connsiteX5243" y="connsiteY5243"/>
                </a:cxn>
                <a:cxn ang="0">
                  <a:pos x="connsiteX5244" y="connsiteY5244"/>
                </a:cxn>
                <a:cxn ang="0">
                  <a:pos x="connsiteX5245" y="connsiteY5245"/>
                </a:cxn>
                <a:cxn ang="0">
                  <a:pos x="connsiteX5246" y="connsiteY5246"/>
                </a:cxn>
                <a:cxn ang="0">
                  <a:pos x="connsiteX5247" y="connsiteY5247"/>
                </a:cxn>
                <a:cxn ang="0">
                  <a:pos x="connsiteX5248" y="connsiteY5248"/>
                </a:cxn>
                <a:cxn ang="0">
                  <a:pos x="connsiteX5249" y="connsiteY5249"/>
                </a:cxn>
                <a:cxn ang="0">
                  <a:pos x="connsiteX5250" y="connsiteY5250"/>
                </a:cxn>
                <a:cxn ang="0">
                  <a:pos x="connsiteX5251" y="connsiteY5251"/>
                </a:cxn>
                <a:cxn ang="0">
                  <a:pos x="connsiteX5252" y="connsiteY5252"/>
                </a:cxn>
                <a:cxn ang="0">
                  <a:pos x="connsiteX5253" y="connsiteY5253"/>
                </a:cxn>
                <a:cxn ang="0">
                  <a:pos x="connsiteX5254" y="connsiteY5254"/>
                </a:cxn>
                <a:cxn ang="0">
                  <a:pos x="connsiteX5255" y="connsiteY5255"/>
                </a:cxn>
                <a:cxn ang="0">
                  <a:pos x="connsiteX5256" y="connsiteY5256"/>
                </a:cxn>
                <a:cxn ang="0">
                  <a:pos x="connsiteX5257" y="connsiteY5257"/>
                </a:cxn>
                <a:cxn ang="0">
                  <a:pos x="connsiteX5258" y="connsiteY5258"/>
                </a:cxn>
                <a:cxn ang="0">
                  <a:pos x="connsiteX5259" y="connsiteY5259"/>
                </a:cxn>
                <a:cxn ang="0">
                  <a:pos x="connsiteX5260" y="connsiteY5260"/>
                </a:cxn>
                <a:cxn ang="0">
                  <a:pos x="connsiteX5261" y="connsiteY5261"/>
                </a:cxn>
                <a:cxn ang="0">
                  <a:pos x="connsiteX5262" y="connsiteY5262"/>
                </a:cxn>
                <a:cxn ang="0">
                  <a:pos x="connsiteX5263" y="connsiteY5263"/>
                </a:cxn>
                <a:cxn ang="0">
                  <a:pos x="connsiteX5264" y="connsiteY5264"/>
                </a:cxn>
                <a:cxn ang="0">
                  <a:pos x="connsiteX5265" y="connsiteY5265"/>
                </a:cxn>
                <a:cxn ang="0">
                  <a:pos x="connsiteX5266" y="connsiteY5266"/>
                </a:cxn>
                <a:cxn ang="0">
                  <a:pos x="connsiteX5267" y="connsiteY5267"/>
                </a:cxn>
                <a:cxn ang="0">
                  <a:pos x="connsiteX5268" y="connsiteY5268"/>
                </a:cxn>
                <a:cxn ang="0">
                  <a:pos x="connsiteX5269" y="connsiteY5269"/>
                </a:cxn>
                <a:cxn ang="0">
                  <a:pos x="connsiteX5270" y="connsiteY5270"/>
                </a:cxn>
                <a:cxn ang="0">
                  <a:pos x="connsiteX5271" y="connsiteY5271"/>
                </a:cxn>
                <a:cxn ang="0">
                  <a:pos x="connsiteX5272" y="connsiteY5272"/>
                </a:cxn>
                <a:cxn ang="0">
                  <a:pos x="connsiteX5273" y="connsiteY5273"/>
                </a:cxn>
                <a:cxn ang="0">
                  <a:pos x="connsiteX5274" y="connsiteY5274"/>
                </a:cxn>
                <a:cxn ang="0">
                  <a:pos x="connsiteX5275" y="connsiteY5275"/>
                </a:cxn>
                <a:cxn ang="0">
                  <a:pos x="connsiteX5276" y="connsiteY5276"/>
                </a:cxn>
                <a:cxn ang="0">
                  <a:pos x="connsiteX5277" y="connsiteY5277"/>
                </a:cxn>
                <a:cxn ang="0">
                  <a:pos x="connsiteX5278" y="connsiteY5278"/>
                </a:cxn>
                <a:cxn ang="0">
                  <a:pos x="connsiteX5279" y="connsiteY5279"/>
                </a:cxn>
                <a:cxn ang="0">
                  <a:pos x="connsiteX5280" y="connsiteY5280"/>
                </a:cxn>
                <a:cxn ang="0">
                  <a:pos x="connsiteX5281" y="connsiteY5281"/>
                </a:cxn>
                <a:cxn ang="0">
                  <a:pos x="connsiteX5282" y="connsiteY5282"/>
                </a:cxn>
                <a:cxn ang="0">
                  <a:pos x="connsiteX5283" y="connsiteY5283"/>
                </a:cxn>
                <a:cxn ang="0">
                  <a:pos x="connsiteX5284" y="connsiteY5284"/>
                </a:cxn>
                <a:cxn ang="0">
                  <a:pos x="connsiteX5285" y="connsiteY5285"/>
                </a:cxn>
                <a:cxn ang="0">
                  <a:pos x="connsiteX5286" y="connsiteY5286"/>
                </a:cxn>
                <a:cxn ang="0">
                  <a:pos x="connsiteX5287" y="connsiteY5287"/>
                </a:cxn>
                <a:cxn ang="0">
                  <a:pos x="connsiteX5288" y="connsiteY5288"/>
                </a:cxn>
                <a:cxn ang="0">
                  <a:pos x="connsiteX5289" y="connsiteY5289"/>
                </a:cxn>
                <a:cxn ang="0">
                  <a:pos x="connsiteX5290" y="connsiteY5290"/>
                </a:cxn>
                <a:cxn ang="0">
                  <a:pos x="connsiteX5291" y="connsiteY5291"/>
                </a:cxn>
                <a:cxn ang="0">
                  <a:pos x="connsiteX5292" y="connsiteY5292"/>
                </a:cxn>
                <a:cxn ang="0">
                  <a:pos x="connsiteX5293" y="connsiteY5293"/>
                </a:cxn>
                <a:cxn ang="0">
                  <a:pos x="connsiteX5294" y="connsiteY5294"/>
                </a:cxn>
                <a:cxn ang="0">
                  <a:pos x="connsiteX5295" y="connsiteY5295"/>
                </a:cxn>
                <a:cxn ang="0">
                  <a:pos x="connsiteX5296" y="connsiteY5296"/>
                </a:cxn>
                <a:cxn ang="0">
                  <a:pos x="connsiteX5297" y="connsiteY5297"/>
                </a:cxn>
                <a:cxn ang="0">
                  <a:pos x="connsiteX5298" y="connsiteY5298"/>
                </a:cxn>
                <a:cxn ang="0">
                  <a:pos x="connsiteX5299" y="connsiteY5299"/>
                </a:cxn>
                <a:cxn ang="0">
                  <a:pos x="connsiteX5300" y="connsiteY5300"/>
                </a:cxn>
                <a:cxn ang="0">
                  <a:pos x="connsiteX5301" y="connsiteY5301"/>
                </a:cxn>
                <a:cxn ang="0">
                  <a:pos x="connsiteX5302" y="connsiteY5302"/>
                </a:cxn>
                <a:cxn ang="0">
                  <a:pos x="connsiteX5303" y="connsiteY5303"/>
                </a:cxn>
                <a:cxn ang="0">
                  <a:pos x="connsiteX5304" y="connsiteY5304"/>
                </a:cxn>
                <a:cxn ang="0">
                  <a:pos x="connsiteX5305" y="connsiteY5305"/>
                </a:cxn>
                <a:cxn ang="0">
                  <a:pos x="connsiteX5306" y="connsiteY5306"/>
                </a:cxn>
                <a:cxn ang="0">
                  <a:pos x="connsiteX5307" y="connsiteY5307"/>
                </a:cxn>
                <a:cxn ang="0">
                  <a:pos x="connsiteX5308" y="connsiteY5308"/>
                </a:cxn>
                <a:cxn ang="0">
                  <a:pos x="connsiteX5309" y="connsiteY5309"/>
                </a:cxn>
                <a:cxn ang="0">
                  <a:pos x="connsiteX5310" y="connsiteY5310"/>
                </a:cxn>
                <a:cxn ang="0">
                  <a:pos x="connsiteX5311" y="connsiteY5311"/>
                </a:cxn>
                <a:cxn ang="0">
                  <a:pos x="connsiteX5312" y="connsiteY5312"/>
                </a:cxn>
                <a:cxn ang="0">
                  <a:pos x="connsiteX5313" y="connsiteY5313"/>
                </a:cxn>
                <a:cxn ang="0">
                  <a:pos x="connsiteX5314" y="connsiteY5314"/>
                </a:cxn>
                <a:cxn ang="0">
                  <a:pos x="connsiteX5315" y="connsiteY5315"/>
                </a:cxn>
                <a:cxn ang="0">
                  <a:pos x="connsiteX5316" y="connsiteY5316"/>
                </a:cxn>
                <a:cxn ang="0">
                  <a:pos x="connsiteX5317" y="connsiteY5317"/>
                </a:cxn>
                <a:cxn ang="0">
                  <a:pos x="connsiteX5318" y="connsiteY5318"/>
                </a:cxn>
                <a:cxn ang="0">
                  <a:pos x="connsiteX5319" y="connsiteY5319"/>
                </a:cxn>
                <a:cxn ang="0">
                  <a:pos x="connsiteX5320" y="connsiteY5320"/>
                </a:cxn>
                <a:cxn ang="0">
                  <a:pos x="connsiteX5321" y="connsiteY5321"/>
                </a:cxn>
                <a:cxn ang="0">
                  <a:pos x="connsiteX5322" y="connsiteY5322"/>
                </a:cxn>
                <a:cxn ang="0">
                  <a:pos x="connsiteX5323" y="connsiteY5323"/>
                </a:cxn>
                <a:cxn ang="0">
                  <a:pos x="connsiteX5324" y="connsiteY5324"/>
                </a:cxn>
                <a:cxn ang="0">
                  <a:pos x="connsiteX5325" y="connsiteY5325"/>
                </a:cxn>
                <a:cxn ang="0">
                  <a:pos x="connsiteX5326" y="connsiteY5326"/>
                </a:cxn>
                <a:cxn ang="0">
                  <a:pos x="connsiteX5327" y="connsiteY5327"/>
                </a:cxn>
                <a:cxn ang="0">
                  <a:pos x="connsiteX5328" y="connsiteY5328"/>
                </a:cxn>
                <a:cxn ang="0">
                  <a:pos x="connsiteX5329" y="connsiteY5329"/>
                </a:cxn>
                <a:cxn ang="0">
                  <a:pos x="connsiteX5330" y="connsiteY5330"/>
                </a:cxn>
                <a:cxn ang="0">
                  <a:pos x="connsiteX5331" y="connsiteY5331"/>
                </a:cxn>
                <a:cxn ang="0">
                  <a:pos x="connsiteX5332" y="connsiteY5332"/>
                </a:cxn>
                <a:cxn ang="0">
                  <a:pos x="connsiteX5333" y="connsiteY5333"/>
                </a:cxn>
                <a:cxn ang="0">
                  <a:pos x="connsiteX5334" y="connsiteY5334"/>
                </a:cxn>
                <a:cxn ang="0">
                  <a:pos x="connsiteX5335" y="connsiteY5335"/>
                </a:cxn>
                <a:cxn ang="0">
                  <a:pos x="connsiteX5336" y="connsiteY5336"/>
                </a:cxn>
                <a:cxn ang="0">
                  <a:pos x="connsiteX5337" y="connsiteY5337"/>
                </a:cxn>
                <a:cxn ang="0">
                  <a:pos x="connsiteX5338" y="connsiteY5338"/>
                </a:cxn>
                <a:cxn ang="0">
                  <a:pos x="connsiteX5339" y="connsiteY5339"/>
                </a:cxn>
                <a:cxn ang="0">
                  <a:pos x="connsiteX5340" y="connsiteY5340"/>
                </a:cxn>
                <a:cxn ang="0">
                  <a:pos x="connsiteX5341" y="connsiteY5341"/>
                </a:cxn>
                <a:cxn ang="0">
                  <a:pos x="connsiteX5342" y="connsiteY5342"/>
                </a:cxn>
                <a:cxn ang="0">
                  <a:pos x="connsiteX5343" y="connsiteY5343"/>
                </a:cxn>
                <a:cxn ang="0">
                  <a:pos x="connsiteX5344" y="connsiteY5344"/>
                </a:cxn>
                <a:cxn ang="0">
                  <a:pos x="connsiteX5345" y="connsiteY5345"/>
                </a:cxn>
                <a:cxn ang="0">
                  <a:pos x="connsiteX5346" y="connsiteY5346"/>
                </a:cxn>
                <a:cxn ang="0">
                  <a:pos x="connsiteX5347" y="connsiteY5347"/>
                </a:cxn>
                <a:cxn ang="0">
                  <a:pos x="connsiteX5348" y="connsiteY5348"/>
                </a:cxn>
                <a:cxn ang="0">
                  <a:pos x="connsiteX5349" y="connsiteY5349"/>
                </a:cxn>
                <a:cxn ang="0">
                  <a:pos x="connsiteX5350" y="connsiteY5350"/>
                </a:cxn>
                <a:cxn ang="0">
                  <a:pos x="connsiteX5351" y="connsiteY5351"/>
                </a:cxn>
                <a:cxn ang="0">
                  <a:pos x="connsiteX5352" y="connsiteY5352"/>
                </a:cxn>
                <a:cxn ang="0">
                  <a:pos x="connsiteX5353" y="connsiteY5353"/>
                </a:cxn>
                <a:cxn ang="0">
                  <a:pos x="connsiteX5354" y="connsiteY5354"/>
                </a:cxn>
                <a:cxn ang="0">
                  <a:pos x="connsiteX5355" y="connsiteY5355"/>
                </a:cxn>
                <a:cxn ang="0">
                  <a:pos x="connsiteX5356" y="connsiteY5356"/>
                </a:cxn>
                <a:cxn ang="0">
                  <a:pos x="connsiteX5357" y="connsiteY5357"/>
                </a:cxn>
                <a:cxn ang="0">
                  <a:pos x="connsiteX5358" y="connsiteY5358"/>
                </a:cxn>
                <a:cxn ang="0">
                  <a:pos x="connsiteX5359" y="connsiteY5359"/>
                </a:cxn>
                <a:cxn ang="0">
                  <a:pos x="connsiteX5360" y="connsiteY5360"/>
                </a:cxn>
                <a:cxn ang="0">
                  <a:pos x="connsiteX5361" y="connsiteY5361"/>
                </a:cxn>
                <a:cxn ang="0">
                  <a:pos x="connsiteX5362" y="connsiteY5362"/>
                </a:cxn>
                <a:cxn ang="0">
                  <a:pos x="connsiteX5363" y="connsiteY5363"/>
                </a:cxn>
                <a:cxn ang="0">
                  <a:pos x="connsiteX5364" y="connsiteY5364"/>
                </a:cxn>
                <a:cxn ang="0">
                  <a:pos x="connsiteX5365" y="connsiteY5365"/>
                </a:cxn>
                <a:cxn ang="0">
                  <a:pos x="connsiteX5366" y="connsiteY5366"/>
                </a:cxn>
                <a:cxn ang="0">
                  <a:pos x="connsiteX5367" y="connsiteY5367"/>
                </a:cxn>
                <a:cxn ang="0">
                  <a:pos x="connsiteX5368" y="connsiteY5368"/>
                </a:cxn>
                <a:cxn ang="0">
                  <a:pos x="connsiteX5369" y="connsiteY5369"/>
                </a:cxn>
                <a:cxn ang="0">
                  <a:pos x="connsiteX5370" y="connsiteY5370"/>
                </a:cxn>
                <a:cxn ang="0">
                  <a:pos x="connsiteX5371" y="connsiteY5371"/>
                </a:cxn>
                <a:cxn ang="0">
                  <a:pos x="connsiteX5372" y="connsiteY5372"/>
                </a:cxn>
                <a:cxn ang="0">
                  <a:pos x="connsiteX5373" y="connsiteY5373"/>
                </a:cxn>
                <a:cxn ang="0">
                  <a:pos x="connsiteX5374" y="connsiteY5374"/>
                </a:cxn>
                <a:cxn ang="0">
                  <a:pos x="connsiteX5375" y="connsiteY5375"/>
                </a:cxn>
                <a:cxn ang="0">
                  <a:pos x="connsiteX5376" y="connsiteY5376"/>
                </a:cxn>
                <a:cxn ang="0">
                  <a:pos x="connsiteX5377" y="connsiteY5377"/>
                </a:cxn>
                <a:cxn ang="0">
                  <a:pos x="connsiteX5378" y="connsiteY5378"/>
                </a:cxn>
                <a:cxn ang="0">
                  <a:pos x="connsiteX5379" y="connsiteY5379"/>
                </a:cxn>
                <a:cxn ang="0">
                  <a:pos x="connsiteX5380" y="connsiteY5380"/>
                </a:cxn>
                <a:cxn ang="0">
                  <a:pos x="connsiteX5381" y="connsiteY5381"/>
                </a:cxn>
                <a:cxn ang="0">
                  <a:pos x="connsiteX5382" y="connsiteY5382"/>
                </a:cxn>
                <a:cxn ang="0">
                  <a:pos x="connsiteX5383" y="connsiteY5383"/>
                </a:cxn>
                <a:cxn ang="0">
                  <a:pos x="connsiteX5384" y="connsiteY5384"/>
                </a:cxn>
                <a:cxn ang="0">
                  <a:pos x="connsiteX5385" y="connsiteY5385"/>
                </a:cxn>
                <a:cxn ang="0">
                  <a:pos x="connsiteX5386" y="connsiteY5386"/>
                </a:cxn>
                <a:cxn ang="0">
                  <a:pos x="connsiteX5387" y="connsiteY5387"/>
                </a:cxn>
                <a:cxn ang="0">
                  <a:pos x="connsiteX5388" y="connsiteY5388"/>
                </a:cxn>
                <a:cxn ang="0">
                  <a:pos x="connsiteX5389" y="connsiteY5389"/>
                </a:cxn>
                <a:cxn ang="0">
                  <a:pos x="connsiteX5390" y="connsiteY5390"/>
                </a:cxn>
                <a:cxn ang="0">
                  <a:pos x="connsiteX5391" y="connsiteY5391"/>
                </a:cxn>
                <a:cxn ang="0">
                  <a:pos x="connsiteX5392" y="connsiteY5392"/>
                </a:cxn>
                <a:cxn ang="0">
                  <a:pos x="connsiteX5393" y="connsiteY5393"/>
                </a:cxn>
                <a:cxn ang="0">
                  <a:pos x="connsiteX5394" y="connsiteY5394"/>
                </a:cxn>
                <a:cxn ang="0">
                  <a:pos x="connsiteX5395" y="connsiteY5395"/>
                </a:cxn>
                <a:cxn ang="0">
                  <a:pos x="connsiteX5396" y="connsiteY5396"/>
                </a:cxn>
                <a:cxn ang="0">
                  <a:pos x="connsiteX5397" y="connsiteY5397"/>
                </a:cxn>
                <a:cxn ang="0">
                  <a:pos x="connsiteX5398" y="connsiteY5398"/>
                </a:cxn>
                <a:cxn ang="0">
                  <a:pos x="connsiteX5399" y="connsiteY5399"/>
                </a:cxn>
                <a:cxn ang="0">
                  <a:pos x="connsiteX5400" y="connsiteY5400"/>
                </a:cxn>
                <a:cxn ang="0">
                  <a:pos x="connsiteX5401" y="connsiteY5401"/>
                </a:cxn>
                <a:cxn ang="0">
                  <a:pos x="connsiteX5402" y="connsiteY5402"/>
                </a:cxn>
                <a:cxn ang="0">
                  <a:pos x="connsiteX5403" y="connsiteY5403"/>
                </a:cxn>
                <a:cxn ang="0">
                  <a:pos x="connsiteX5404" y="connsiteY5404"/>
                </a:cxn>
                <a:cxn ang="0">
                  <a:pos x="connsiteX5405" y="connsiteY5405"/>
                </a:cxn>
                <a:cxn ang="0">
                  <a:pos x="connsiteX5406" y="connsiteY5406"/>
                </a:cxn>
                <a:cxn ang="0">
                  <a:pos x="connsiteX5407" y="connsiteY5407"/>
                </a:cxn>
                <a:cxn ang="0">
                  <a:pos x="connsiteX5408" y="connsiteY5408"/>
                </a:cxn>
                <a:cxn ang="0">
                  <a:pos x="connsiteX5409" y="connsiteY5409"/>
                </a:cxn>
                <a:cxn ang="0">
                  <a:pos x="connsiteX5410" y="connsiteY5410"/>
                </a:cxn>
                <a:cxn ang="0">
                  <a:pos x="connsiteX5411" y="connsiteY5411"/>
                </a:cxn>
                <a:cxn ang="0">
                  <a:pos x="connsiteX5412" y="connsiteY5412"/>
                </a:cxn>
                <a:cxn ang="0">
                  <a:pos x="connsiteX5413" y="connsiteY5413"/>
                </a:cxn>
                <a:cxn ang="0">
                  <a:pos x="connsiteX5414" y="connsiteY5414"/>
                </a:cxn>
                <a:cxn ang="0">
                  <a:pos x="connsiteX5415" y="connsiteY5415"/>
                </a:cxn>
                <a:cxn ang="0">
                  <a:pos x="connsiteX5416" y="connsiteY5416"/>
                </a:cxn>
                <a:cxn ang="0">
                  <a:pos x="connsiteX5417" y="connsiteY5417"/>
                </a:cxn>
                <a:cxn ang="0">
                  <a:pos x="connsiteX5418" y="connsiteY5418"/>
                </a:cxn>
                <a:cxn ang="0">
                  <a:pos x="connsiteX5419" y="connsiteY5419"/>
                </a:cxn>
                <a:cxn ang="0">
                  <a:pos x="connsiteX5420" y="connsiteY5420"/>
                </a:cxn>
                <a:cxn ang="0">
                  <a:pos x="connsiteX5421" y="connsiteY5421"/>
                </a:cxn>
                <a:cxn ang="0">
                  <a:pos x="connsiteX5422" y="connsiteY5422"/>
                </a:cxn>
                <a:cxn ang="0">
                  <a:pos x="connsiteX5423" y="connsiteY5423"/>
                </a:cxn>
                <a:cxn ang="0">
                  <a:pos x="connsiteX5424" y="connsiteY5424"/>
                </a:cxn>
                <a:cxn ang="0">
                  <a:pos x="connsiteX5425" y="connsiteY5425"/>
                </a:cxn>
                <a:cxn ang="0">
                  <a:pos x="connsiteX5426" y="connsiteY5426"/>
                </a:cxn>
                <a:cxn ang="0">
                  <a:pos x="connsiteX5427" y="connsiteY5427"/>
                </a:cxn>
                <a:cxn ang="0">
                  <a:pos x="connsiteX5428" y="connsiteY5428"/>
                </a:cxn>
                <a:cxn ang="0">
                  <a:pos x="connsiteX5429" y="connsiteY5429"/>
                </a:cxn>
                <a:cxn ang="0">
                  <a:pos x="connsiteX5430" y="connsiteY5430"/>
                </a:cxn>
                <a:cxn ang="0">
                  <a:pos x="connsiteX5431" y="connsiteY5431"/>
                </a:cxn>
                <a:cxn ang="0">
                  <a:pos x="connsiteX5432" y="connsiteY5432"/>
                </a:cxn>
                <a:cxn ang="0">
                  <a:pos x="connsiteX5433" y="connsiteY5433"/>
                </a:cxn>
                <a:cxn ang="0">
                  <a:pos x="connsiteX5434" y="connsiteY5434"/>
                </a:cxn>
                <a:cxn ang="0">
                  <a:pos x="connsiteX5435" y="connsiteY5435"/>
                </a:cxn>
                <a:cxn ang="0">
                  <a:pos x="connsiteX5436" y="connsiteY5436"/>
                </a:cxn>
                <a:cxn ang="0">
                  <a:pos x="connsiteX5437" y="connsiteY5437"/>
                </a:cxn>
                <a:cxn ang="0">
                  <a:pos x="connsiteX5438" y="connsiteY5438"/>
                </a:cxn>
                <a:cxn ang="0">
                  <a:pos x="connsiteX5439" y="connsiteY5439"/>
                </a:cxn>
                <a:cxn ang="0">
                  <a:pos x="connsiteX5440" y="connsiteY5440"/>
                </a:cxn>
                <a:cxn ang="0">
                  <a:pos x="connsiteX5441" y="connsiteY5441"/>
                </a:cxn>
                <a:cxn ang="0">
                  <a:pos x="connsiteX5442" y="connsiteY5442"/>
                </a:cxn>
                <a:cxn ang="0">
                  <a:pos x="connsiteX5443" y="connsiteY5443"/>
                </a:cxn>
                <a:cxn ang="0">
                  <a:pos x="connsiteX5444" y="connsiteY5444"/>
                </a:cxn>
                <a:cxn ang="0">
                  <a:pos x="connsiteX5445" y="connsiteY5445"/>
                </a:cxn>
                <a:cxn ang="0">
                  <a:pos x="connsiteX5446" y="connsiteY5446"/>
                </a:cxn>
                <a:cxn ang="0">
                  <a:pos x="connsiteX5447" y="connsiteY5447"/>
                </a:cxn>
                <a:cxn ang="0">
                  <a:pos x="connsiteX5448" y="connsiteY5448"/>
                </a:cxn>
                <a:cxn ang="0">
                  <a:pos x="connsiteX5449" y="connsiteY5449"/>
                </a:cxn>
                <a:cxn ang="0">
                  <a:pos x="connsiteX5450" y="connsiteY5450"/>
                </a:cxn>
                <a:cxn ang="0">
                  <a:pos x="connsiteX5451" y="connsiteY5451"/>
                </a:cxn>
                <a:cxn ang="0">
                  <a:pos x="connsiteX5452" y="connsiteY5452"/>
                </a:cxn>
                <a:cxn ang="0">
                  <a:pos x="connsiteX5453" y="connsiteY5453"/>
                </a:cxn>
                <a:cxn ang="0">
                  <a:pos x="connsiteX5454" y="connsiteY5454"/>
                </a:cxn>
                <a:cxn ang="0">
                  <a:pos x="connsiteX5455" y="connsiteY5455"/>
                </a:cxn>
                <a:cxn ang="0">
                  <a:pos x="connsiteX5456" y="connsiteY5456"/>
                </a:cxn>
                <a:cxn ang="0">
                  <a:pos x="connsiteX5457" y="connsiteY5457"/>
                </a:cxn>
                <a:cxn ang="0">
                  <a:pos x="connsiteX5458" y="connsiteY5458"/>
                </a:cxn>
                <a:cxn ang="0">
                  <a:pos x="connsiteX5459" y="connsiteY5459"/>
                </a:cxn>
                <a:cxn ang="0">
                  <a:pos x="connsiteX5460" y="connsiteY5460"/>
                </a:cxn>
                <a:cxn ang="0">
                  <a:pos x="connsiteX5461" y="connsiteY5461"/>
                </a:cxn>
                <a:cxn ang="0">
                  <a:pos x="connsiteX5462" y="connsiteY5462"/>
                </a:cxn>
                <a:cxn ang="0">
                  <a:pos x="connsiteX5463" y="connsiteY5463"/>
                </a:cxn>
                <a:cxn ang="0">
                  <a:pos x="connsiteX5464" y="connsiteY5464"/>
                </a:cxn>
                <a:cxn ang="0">
                  <a:pos x="connsiteX5465" y="connsiteY5465"/>
                </a:cxn>
                <a:cxn ang="0">
                  <a:pos x="connsiteX5466" y="connsiteY5466"/>
                </a:cxn>
                <a:cxn ang="0">
                  <a:pos x="connsiteX5467" y="connsiteY5467"/>
                </a:cxn>
                <a:cxn ang="0">
                  <a:pos x="connsiteX5468" y="connsiteY5468"/>
                </a:cxn>
                <a:cxn ang="0">
                  <a:pos x="connsiteX5469" y="connsiteY5469"/>
                </a:cxn>
                <a:cxn ang="0">
                  <a:pos x="connsiteX5470" y="connsiteY5470"/>
                </a:cxn>
                <a:cxn ang="0">
                  <a:pos x="connsiteX5471" y="connsiteY5471"/>
                </a:cxn>
                <a:cxn ang="0">
                  <a:pos x="connsiteX5472" y="connsiteY5472"/>
                </a:cxn>
                <a:cxn ang="0">
                  <a:pos x="connsiteX5473" y="connsiteY5473"/>
                </a:cxn>
                <a:cxn ang="0">
                  <a:pos x="connsiteX5474" y="connsiteY5474"/>
                </a:cxn>
                <a:cxn ang="0">
                  <a:pos x="connsiteX5475" y="connsiteY5475"/>
                </a:cxn>
                <a:cxn ang="0">
                  <a:pos x="connsiteX5476" y="connsiteY5476"/>
                </a:cxn>
                <a:cxn ang="0">
                  <a:pos x="connsiteX5477" y="connsiteY5477"/>
                </a:cxn>
                <a:cxn ang="0">
                  <a:pos x="connsiteX5478" y="connsiteY5478"/>
                </a:cxn>
                <a:cxn ang="0">
                  <a:pos x="connsiteX5479" y="connsiteY5479"/>
                </a:cxn>
                <a:cxn ang="0">
                  <a:pos x="connsiteX5480" y="connsiteY5480"/>
                </a:cxn>
                <a:cxn ang="0">
                  <a:pos x="connsiteX5481" y="connsiteY5481"/>
                </a:cxn>
                <a:cxn ang="0">
                  <a:pos x="connsiteX5482" y="connsiteY5482"/>
                </a:cxn>
                <a:cxn ang="0">
                  <a:pos x="connsiteX5483" y="connsiteY5483"/>
                </a:cxn>
                <a:cxn ang="0">
                  <a:pos x="connsiteX5484" y="connsiteY5484"/>
                </a:cxn>
                <a:cxn ang="0">
                  <a:pos x="connsiteX5485" y="connsiteY5485"/>
                </a:cxn>
                <a:cxn ang="0">
                  <a:pos x="connsiteX5486" y="connsiteY5486"/>
                </a:cxn>
                <a:cxn ang="0">
                  <a:pos x="connsiteX5487" y="connsiteY5487"/>
                </a:cxn>
                <a:cxn ang="0">
                  <a:pos x="connsiteX5488" y="connsiteY5488"/>
                </a:cxn>
                <a:cxn ang="0">
                  <a:pos x="connsiteX5489" y="connsiteY5489"/>
                </a:cxn>
                <a:cxn ang="0">
                  <a:pos x="connsiteX5490" y="connsiteY5490"/>
                </a:cxn>
                <a:cxn ang="0">
                  <a:pos x="connsiteX5491" y="connsiteY5491"/>
                </a:cxn>
                <a:cxn ang="0">
                  <a:pos x="connsiteX5492" y="connsiteY5492"/>
                </a:cxn>
                <a:cxn ang="0">
                  <a:pos x="connsiteX5493" y="connsiteY5493"/>
                </a:cxn>
                <a:cxn ang="0">
                  <a:pos x="connsiteX5494" y="connsiteY5494"/>
                </a:cxn>
                <a:cxn ang="0">
                  <a:pos x="connsiteX5495" y="connsiteY5495"/>
                </a:cxn>
                <a:cxn ang="0">
                  <a:pos x="connsiteX5496" y="connsiteY5496"/>
                </a:cxn>
                <a:cxn ang="0">
                  <a:pos x="connsiteX5497" y="connsiteY5497"/>
                </a:cxn>
                <a:cxn ang="0">
                  <a:pos x="connsiteX5498" y="connsiteY5498"/>
                </a:cxn>
                <a:cxn ang="0">
                  <a:pos x="connsiteX5499" y="connsiteY5499"/>
                </a:cxn>
                <a:cxn ang="0">
                  <a:pos x="connsiteX5500" y="connsiteY5500"/>
                </a:cxn>
                <a:cxn ang="0">
                  <a:pos x="connsiteX5501" y="connsiteY5501"/>
                </a:cxn>
                <a:cxn ang="0">
                  <a:pos x="connsiteX5502" y="connsiteY5502"/>
                </a:cxn>
                <a:cxn ang="0">
                  <a:pos x="connsiteX5503" y="connsiteY5503"/>
                </a:cxn>
                <a:cxn ang="0">
                  <a:pos x="connsiteX5504" y="connsiteY5504"/>
                </a:cxn>
                <a:cxn ang="0">
                  <a:pos x="connsiteX5505" y="connsiteY5505"/>
                </a:cxn>
                <a:cxn ang="0">
                  <a:pos x="connsiteX5506" y="connsiteY5506"/>
                </a:cxn>
                <a:cxn ang="0">
                  <a:pos x="connsiteX5507" y="connsiteY5507"/>
                </a:cxn>
                <a:cxn ang="0">
                  <a:pos x="connsiteX5508" y="connsiteY5508"/>
                </a:cxn>
                <a:cxn ang="0">
                  <a:pos x="connsiteX5509" y="connsiteY5509"/>
                </a:cxn>
                <a:cxn ang="0">
                  <a:pos x="connsiteX5510" y="connsiteY5510"/>
                </a:cxn>
                <a:cxn ang="0">
                  <a:pos x="connsiteX5511" y="connsiteY5511"/>
                </a:cxn>
                <a:cxn ang="0">
                  <a:pos x="connsiteX5512" y="connsiteY5512"/>
                </a:cxn>
                <a:cxn ang="0">
                  <a:pos x="connsiteX5513" y="connsiteY5513"/>
                </a:cxn>
                <a:cxn ang="0">
                  <a:pos x="connsiteX5514" y="connsiteY5514"/>
                </a:cxn>
                <a:cxn ang="0">
                  <a:pos x="connsiteX5515" y="connsiteY5515"/>
                </a:cxn>
                <a:cxn ang="0">
                  <a:pos x="connsiteX5516" y="connsiteY5516"/>
                </a:cxn>
                <a:cxn ang="0">
                  <a:pos x="connsiteX5517" y="connsiteY5517"/>
                </a:cxn>
                <a:cxn ang="0">
                  <a:pos x="connsiteX5518" y="connsiteY5518"/>
                </a:cxn>
                <a:cxn ang="0">
                  <a:pos x="connsiteX5519" y="connsiteY5519"/>
                </a:cxn>
                <a:cxn ang="0">
                  <a:pos x="connsiteX5520" y="connsiteY5520"/>
                </a:cxn>
                <a:cxn ang="0">
                  <a:pos x="connsiteX5521" y="connsiteY5521"/>
                </a:cxn>
                <a:cxn ang="0">
                  <a:pos x="connsiteX5522" y="connsiteY5522"/>
                </a:cxn>
                <a:cxn ang="0">
                  <a:pos x="connsiteX5523" y="connsiteY5523"/>
                </a:cxn>
                <a:cxn ang="0">
                  <a:pos x="connsiteX5524" y="connsiteY5524"/>
                </a:cxn>
                <a:cxn ang="0">
                  <a:pos x="connsiteX5525" y="connsiteY5525"/>
                </a:cxn>
                <a:cxn ang="0">
                  <a:pos x="connsiteX5526" y="connsiteY5526"/>
                </a:cxn>
                <a:cxn ang="0">
                  <a:pos x="connsiteX5527" y="connsiteY5527"/>
                </a:cxn>
                <a:cxn ang="0">
                  <a:pos x="connsiteX5528" y="connsiteY5528"/>
                </a:cxn>
                <a:cxn ang="0">
                  <a:pos x="connsiteX5529" y="connsiteY5529"/>
                </a:cxn>
                <a:cxn ang="0">
                  <a:pos x="connsiteX5530" y="connsiteY5530"/>
                </a:cxn>
                <a:cxn ang="0">
                  <a:pos x="connsiteX5531" y="connsiteY5531"/>
                </a:cxn>
                <a:cxn ang="0">
                  <a:pos x="connsiteX5532" y="connsiteY5532"/>
                </a:cxn>
                <a:cxn ang="0">
                  <a:pos x="connsiteX5533" y="connsiteY5533"/>
                </a:cxn>
                <a:cxn ang="0">
                  <a:pos x="connsiteX5534" y="connsiteY5534"/>
                </a:cxn>
                <a:cxn ang="0">
                  <a:pos x="connsiteX5535" y="connsiteY5535"/>
                </a:cxn>
                <a:cxn ang="0">
                  <a:pos x="connsiteX5536" y="connsiteY5536"/>
                </a:cxn>
                <a:cxn ang="0">
                  <a:pos x="connsiteX5537" y="connsiteY5537"/>
                </a:cxn>
                <a:cxn ang="0">
                  <a:pos x="connsiteX5538" y="connsiteY5538"/>
                </a:cxn>
                <a:cxn ang="0">
                  <a:pos x="connsiteX5539" y="connsiteY5539"/>
                </a:cxn>
                <a:cxn ang="0">
                  <a:pos x="connsiteX5540" y="connsiteY5540"/>
                </a:cxn>
                <a:cxn ang="0">
                  <a:pos x="connsiteX5541" y="connsiteY5541"/>
                </a:cxn>
                <a:cxn ang="0">
                  <a:pos x="connsiteX5542" y="connsiteY5542"/>
                </a:cxn>
                <a:cxn ang="0">
                  <a:pos x="connsiteX5543" y="connsiteY5543"/>
                </a:cxn>
                <a:cxn ang="0">
                  <a:pos x="connsiteX5544" y="connsiteY5544"/>
                </a:cxn>
                <a:cxn ang="0">
                  <a:pos x="connsiteX5545" y="connsiteY5545"/>
                </a:cxn>
                <a:cxn ang="0">
                  <a:pos x="connsiteX5546" y="connsiteY5546"/>
                </a:cxn>
                <a:cxn ang="0">
                  <a:pos x="connsiteX5547" y="connsiteY5547"/>
                </a:cxn>
                <a:cxn ang="0">
                  <a:pos x="connsiteX5548" y="connsiteY5548"/>
                </a:cxn>
                <a:cxn ang="0">
                  <a:pos x="connsiteX5549" y="connsiteY5549"/>
                </a:cxn>
                <a:cxn ang="0">
                  <a:pos x="connsiteX5550" y="connsiteY5550"/>
                </a:cxn>
                <a:cxn ang="0">
                  <a:pos x="connsiteX5551" y="connsiteY5551"/>
                </a:cxn>
                <a:cxn ang="0">
                  <a:pos x="connsiteX5552" y="connsiteY5552"/>
                </a:cxn>
                <a:cxn ang="0">
                  <a:pos x="connsiteX5553" y="connsiteY5553"/>
                </a:cxn>
                <a:cxn ang="0">
                  <a:pos x="connsiteX5554" y="connsiteY5554"/>
                </a:cxn>
                <a:cxn ang="0">
                  <a:pos x="connsiteX5555" y="connsiteY5555"/>
                </a:cxn>
                <a:cxn ang="0">
                  <a:pos x="connsiteX5556" y="connsiteY5556"/>
                </a:cxn>
                <a:cxn ang="0">
                  <a:pos x="connsiteX5557" y="connsiteY5557"/>
                </a:cxn>
                <a:cxn ang="0">
                  <a:pos x="connsiteX5558" y="connsiteY5558"/>
                </a:cxn>
                <a:cxn ang="0">
                  <a:pos x="connsiteX5559" y="connsiteY5559"/>
                </a:cxn>
                <a:cxn ang="0">
                  <a:pos x="connsiteX5560" y="connsiteY5560"/>
                </a:cxn>
                <a:cxn ang="0">
                  <a:pos x="connsiteX5561" y="connsiteY5561"/>
                </a:cxn>
                <a:cxn ang="0">
                  <a:pos x="connsiteX5562" y="connsiteY5562"/>
                </a:cxn>
                <a:cxn ang="0">
                  <a:pos x="connsiteX5563" y="connsiteY5563"/>
                </a:cxn>
                <a:cxn ang="0">
                  <a:pos x="connsiteX5564" y="connsiteY5564"/>
                </a:cxn>
                <a:cxn ang="0">
                  <a:pos x="connsiteX5565" y="connsiteY5565"/>
                </a:cxn>
                <a:cxn ang="0">
                  <a:pos x="connsiteX5566" y="connsiteY5566"/>
                </a:cxn>
                <a:cxn ang="0">
                  <a:pos x="connsiteX5567" y="connsiteY5567"/>
                </a:cxn>
                <a:cxn ang="0">
                  <a:pos x="connsiteX5568" y="connsiteY5568"/>
                </a:cxn>
                <a:cxn ang="0">
                  <a:pos x="connsiteX5569" y="connsiteY5569"/>
                </a:cxn>
                <a:cxn ang="0">
                  <a:pos x="connsiteX5570" y="connsiteY5570"/>
                </a:cxn>
                <a:cxn ang="0">
                  <a:pos x="connsiteX5571" y="connsiteY5571"/>
                </a:cxn>
                <a:cxn ang="0">
                  <a:pos x="connsiteX5572" y="connsiteY5572"/>
                </a:cxn>
                <a:cxn ang="0">
                  <a:pos x="connsiteX5573" y="connsiteY5573"/>
                </a:cxn>
                <a:cxn ang="0">
                  <a:pos x="connsiteX5574" y="connsiteY5574"/>
                </a:cxn>
                <a:cxn ang="0">
                  <a:pos x="connsiteX5575" y="connsiteY5575"/>
                </a:cxn>
                <a:cxn ang="0">
                  <a:pos x="connsiteX5576" y="connsiteY5576"/>
                </a:cxn>
                <a:cxn ang="0">
                  <a:pos x="connsiteX5577" y="connsiteY5577"/>
                </a:cxn>
                <a:cxn ang="0">
                  <a:pos x="connsiteX5578" y="connsiteY5578"/>
                </a:cxn>
                <a:cxn ang="0">
                  <a:pos x="connsiteX5579" y="connsiteY5579"/>
                </a:cxn>
                <a:cxn ang="0">
                  <a:pos x="connsiteX5580" y="connsiteY5580"/>
                </a:cxn>
                <a:cxn ang="0">
                  <a:pos x="connsiteX5581" y="connsiteY5581"/>
                </a:cxn>
                <a:cxn ang="0">
                  <a:pos x="connsiteX5582" y="connsiteY5582"/>
                </a:cxn>
                <a:cxn ang="0">
                  <a:pos x="connsiteX5583" y="connsiteY5583"/>
                </a:cxn>
                <a:cxn ang="0">
                  <a:pos x="connsiteX5584" y="connsiteY5584"/>
                </a:cxn>
                <a:cxn ang="0">
                  <a:pos x="connsiteX5585" y="connsiteY5585"/>
                </a:cxn>
                <a:cxn ang="0">
                  <a:pos x="connsiteX5586" y="connsiteY5586"/>
                </a:cxn>
                <a:cxn ang="0">
                  <a:pos x="connsiteX5587" y="connsiteY5587"/>
                </a:cxn>
                <a:cxn ang="0">
                  <a:pos x="connsiteX5588" y="connsiteY5588"/>
                </a:cxn>
                <a:cxn ang="0">
                  <a:pos x="connsiteX5589" y="connsiteY5589"/>
                </a:cxn>
                <a:cxn ang="0">
                  <a:pos x="connsiteX5590" y="connsiteY5590"/>
                </a:cxn>
                <a:cxn ang="0">
                  <a:pos x="connsiteX5591" y="connsiteY5591"/>
                </a:cxn>
                <a:cxn ang="0">
                  <a:pos x="connsiteX5592" y="connsiteY5592"/>
                </a:cxn>
                <a:cxn ang="0">
                  <a:pos x="connsiteX5593" y="connsiteY5593"/>
                </a:cxn>
                <a:cxn ang="0">
                  <a:pos x="connsiteX5594" y="connsiteY5594"/>
                </a:cxn>
                <a:cxn ang="0">
                  <a:pos x="connsiteX5595" y="connsiteY5595"/>
                </a:cxn>
                <a:cxn ang="0">
                  <a:pos x="connsiteX5596" y="connsiteY5596"/>
                </a:cxn>
                <a:cxn ang="0">
                  <a:pos x="connsiteX5597" y="connsiteY5597"/>
                </a:cxn>
                <a:cxn ang="0">
                  <a:pos x="connsiteX5598" y="connsiteY5598"/>
                </a:cxn>
                <a:cxn ang="0">
                  <a:pos x="connsiteX5599" y="connsiteY5599"/>
                </a:cxn>
                <a:cxn ang="0">
                  <a:pos x="connsiteX5600" y="connsiteY5600"/>
                </a:cxn>
                <a:cxn ang="0">
                  <a:pos x="connsiteX5601" y="connsiteY5601"/>
                </a:cxn>
                <a:cxn ang="0">
                  <a:pos x="connsiteX5602" y="connsiteY5602"/>
                </a:cxn>
                <a:cxn ang="0">
                  <a:pos x="connsiteX5603" y="connsiteY5603"/>
                </a:cxn>
                <a:cxn ang="0">
                  <a:pos x="connsiteX5604" y="connsiteY5604"/>
                </a:cxn>
                <a:cxn ang="0">
                  <a:pos x="connsiteX5605" y="connsiteY5605"/>
                </a:cxn>
                <a:cxn ang="0">
                  <a:pos x="connsiteX5606" y="connsiteY5606"/>
                </a:cxn>
                <a:cxn ang="0">
                  <a:pos x="connsiteX5607" y="connsiteY5607"/>
                </a:cxn>
                <a:cxn ang="0">
                  <a:pos x="connsiteX5608" y="connsiteY5608"/>
                </a:cxn>
                <a:cxn ang="0">
                  <a:pos x="connsiteX5609" y="connsiteY5609"/>
                </a:cxn>
                <a:cxn ang="0">
                  <a:pos x="connsiteX5610" y="connsiteY5610"/>
                </a:cxn>
                <a:cxn ang="0">
                  <a:pos x="connsiteX5611" y="connsiteY5611"/>
                </a:cxn>
                <a:cxn ang="0">
                  <a:pos x="connsiteX5612" y="connsiteY5612"/>
                </a:cxn>
                <a:cxn ang="0">
                  <a:pos x="connsiteX5613" y="connsiteY5613"/>
                </a:cxn>
                <a:cxn ang="0">
                  <a:pos x="connsiteX5614" y="connsiteY5614"/>
                </a:cxn>
                <a:cxn ang="0">
                  <a:pos x="connsiteX5615" y="connsiteY5615"/>
                </a:cxn>
                <a:cxn ang="0">
                  <a:pos x="connsiteX5616" y="connsiteY5616"/>
                </a:cxn>
                <a:cxn ang="0">
                  <a:pos x="connsiteX5617" y="connsiteY5617"/>
                </a:cxn>
                <a:cxn ang="0">
                  <a:pos x="connsiteX5618" y="connsiteY5618"/>
                </a:cxn>
                <a:cxn ang="0">
                  <a:pos x="connsiteX5619" y="connsiteY5619"/>
                </a:cxn>
                <a:cxn ang="0">
                  <a:pos x="connsiteX5620" y="connsiteY5620"/>
                </a:cxn>
                <a:cxn ang="0">
                  <a:pos x="connsiteX5621" y="connsiteY5621"/>
                </a:cxn>
                <a:cxn ang="0">
                  <a:pos x="connsiteX5622" y="connsiteY5622"/>
                </a:cxn>
                <a:cxn ang="0">
                  <a:pos x="connsiteX5623" y="connsiteY5623"/>
                </a:cxn>
                <a:cxn ang="0">
                  <a:pos x="connsiteX5624" y="connsiteY5624"/>
                </a:cxn>
                <a:cxn ang="0">
                  <a:pos x="connsiteX5625" y="connsiteY5625"/>
                </a:cxn>
                <a:cxn ang="0">
                  <a:pos x="connsiteX5626" y="connsiteY5626"/>
                </a:cxn>
                <a:cxn ang="0">
                  <a:pos x="connsiteX5627" y="connsiteY5627"/>
                </a:cxn>
                <a:cxn ang="0">
                  <a:pos x="connsiteX5628" y="connsiteY5628"/>
                </a:cxn>
                <a:cxn ang="0">
                  <a:pos x="connsiteX5629" y="connsiteY5629"/>
                </a:cxn>
                <a:cxn ang="0">
                  <a:pos x="connsiteX5630" y="connsiteY5630"/>
                </a:cxn>
                <a:cxn ang="0">
                  <a:pos x="connsiteX5631" y="connsiteY5631"/>
                </a:cxn>
                <a:cxn ang="0">
                  <a:pos x="connsiteX5632" y="connsiteY5632"/>
                </a:cxn>
                <a:cxn ang="0">
                  <a:pos x="connsiteX5633" y="connsiteY5633"/>
                </a:cxn>
                <a:cxn ang="0">
                  <a:pos x="connsiteX5634" y="connsiteY5634"/>
                </a:cxn>
                <a:cxn ang="0">
                  <a:pos x="connsiteX5635" y="connsiteY5635"/>
                </a:cxn>
                <a:cxn ang="0">
                  <a:pos x="connsiteX5636" y="connsiteY5636"/>
                </a:cxn>
                <a:cxn ang="0">
                  <a:pos x="connsiteX5637" y="connsiteY5637"/>
                </a:cxn>
                <a:cxn ang="0">
                  <a:pos x="connsiteX5638" y="connsiteY5638"/>
                </a:cxn>
                <a:cxn ang="0">
                  <a:pos x="connsiteX5639" y="connsiteY5639"/>
                </a:cxn>
                <a:cxn ang="0">
                  <a:pos x="connsiteX5640" y="connsiteY5640"/>
                </a:cxn>
                <a:cxn ang="0">
                  <a:pos x="connsiteX5641" y="connsiteY5641"/>
                </a:cxn>
                <a:cxn ang="0">
                  <a:pos x="connsiteX5642" y="connsiteY5642"/>
                </a:cxn>
                <a:cxn ang="0">
                  <a:pos x="connsiteX5643" y="connsiteY5643"/>
                </a:cxn>
                <a:cxn ang="0">
                  <a:pos x="connsiteX5644" y="connsiteY5644"/>
                </a:cxn>
                <a:cxn ang="0">
                  <a:pos x="connsiteX5645" y="connsiteY5645"/>
                </a:cxn>
                <a:cxn ang="0">
                  <a:pos x="connsiteX5646" y="connsiteY5646"/>
                </a:cxn>
                <a:cxn ang="0">
                  <a:pos x="connsiteX5647" y="connsiteY5647"/>
                </a:cxn>
                <a:cxn ang="0">
                  <a:pos x="connsiteX5648" y="connsiteY5648"/>
                </a:cxn>
                <a:cxn ang="0">
                  <a:pos x="connsiteX5649" y="connsiteY5649"/>
                </a:cxn>
                <a:cxn ang="0">
                  <a:pos x="connsiteX5650" y="connsiteY5650"/>
                </a:cxn>
                <a:cxn ang="0">
                  <a:pos x="connsiteX5651" y="connsiteY5651"/>
                </a:cxn>
                <a:cxn ang="0">
                  <a:pos x="connsiteX5652" y="connsiteY5652"/>
                </a:cxn>
                <a:cxn ang="0">
                  <a:pos x="connsiteX5653" y="connsiteY5653"/>
                </a:cxn>
                <a:cxn ang="0">
                  <a:pos x="connsiteX5654" y="connsiteY5654"/>
                </a:cxn>
                <a:cxn ang="0">
                  <a:pos x="connsiteX5655" y="connsiteY5655"/>
                </a:cxn>
                <a:cxn ang="0">
                  <a:pos x="connsiteX5656" y="connsiteY5656"/>
                </a:cxn>
                <a:cxn ang="0">
                  <a:pos x="connsiteX5657" y="connsiteY5657"/>
                </a:cxn>
                <a:cxn ang="0">
                  <a:pos x="connsiteX5658" y="connsiteY5658"/>
                </a:cxn>
                <a:cxn ang="0">
                  <a:pos x="connsiteX5659" y="connsiteY5659"/>
                </a:cxn>
                <a:cxn ang="0">
                  <a:pos x="connsiteX5660" y="connsiteY5660"/>
                </a:cxn>
                <a:cxn ang="0">
                  <a:pos x="connsiteX5661" y="connsiteY5661"/>
                </a:cxn>
                <a:cxn ang="0">
                  <a:pos x="connsiteX5662" y="connsiteY5662"/>
                </a:cxn>
                <a:cxn ang="0">
                  <a:pos x="connsiteX5663" y="connsiteY5663"/>
                </a:cxn>
                <a:cxn ang="0">
                  <a:pos x="connsiteX5664" y="connsiteY5664"/>
                </a:cxn>
                <a:cxn ang="0">
                  <a:pos x="connsiteX5665" y="connsiteY5665"/>
                </a:cxn>
                <a:cxn ang="0">
                  <a:pos x="connsiteX5666" y="connsiteY5666"/>
                </a:cxn>
                <a:cxn ang="0">
                  <a:pos x="connsiteX5667" y="connsiteY5667"/>
                </a:cxn>
                <a:cxn ang="0">
                  <a:pos x="connsiteX5668" y="connsiteY5668"/>
                </a:cxn>
                <a:cxn ang="0">
                  <a:pos x="connsiteX5669" y="connsiteY5669"/>
                </a:cxn>
                <a:cxn ang="0">
                  <a:pos x="connsiteX5670" y="connsiteY5670"/>
                </a:cxn>
                <a:cxn ang="0">
                  <a:pos x="connsiteX5671" y="connsiteY5671"/>
                </a:cxn>
                <a:cxn ang="0">
                  <a:pos x="connsiteX5672" y="connsiteY5672"/>
                </a:cxn>
                <a:cxn ang="0">
                  <a:pos x="connsiteX5673" y="connsiteY5673"/>
                </a:cxn>
                <a:cxn ang="0">
                  <a:pos x="connsiteX5674" y="connsiteY5674"/>
                </a:cxn>
                <a:cxn ang="0">
                  <a:pos x="connsiteX5675" y="connsiteY5675"/>
                </a:cxn>
                <a:cxn ang="0">
                  <a:pos x="connsiteX5676" y="connsiteY5676"/>
                </a:cxn>
                <a:cxn ang="0">
                  <a:pos x="connsiteX5677" y="connsiteY5677"/>
                </a:cxn>
                <a:cxn ang="0">
                  <a:pos x="connsiteX5678" y="connsiteY5678"/>
                </a:cxn>
                <a:cxn ang="0">
                  <a:pos x="connsiteX5679" y="connsiteY5679"/>
                </a:cxn>
                <a:cxn ang="0">
                  <a:pos x="connsiteX5680" y="connsiteY5680"/>
                </a:cxn>
                <a:cxn ang="0">
                  <a:pos x="connsiteX5681" y="connsiteY5681"/>
                </a:cxn>
                <a:cxn ang="0">
                  <a:pos x="connsiteX5682" y="connsiteY5682"/>
                </a:cxn>
                <a:cxn ang="0">
                  <a:pos x="connsiteX5683" y="connsiteY5683"/>
                </a:cxn>
                <a:cxn ang="0">
                  <a:pos x="connsiteX5684" y="connsiteY5684"/>
                </a:cxn>
                <a:cxn ang="0">
                  <a:pos x="connsiteX5685" y="connsiteY5685"/>
                </a:cxn>
                <a:cxn ang="0">
                  <a:pos x="connsiteX5686" y="connsiteY5686"/>
                </a:cxn>
                <a:cxn ang="0">
                  <a:pos x="connsiteX5687" y="connsiteY5687"/>
                </a:cxn>
                <a:cxn ang="0">
                  <a:pos x="connsiteX5688" y="connsiteY5688"/>
                </a:cxn>
                <a:cxn ang="0">
                  <a:pos x="connsiteX5689" y="connsiteY5689"/>
                </a:cxn>
                <a:cxn ang="0">
                  <a:pos x="connsiteX5690" y="connsiteY5690"/>
                </a:cxn>
                <a:cxn ang="0">
                  <a:pos x="connsiteX5691" y="connsiteY5691"/>
                </a:cxn>
                <a:cxn ang="0">
                  <a:pos x="connsiteX5692" y="connsiteY5692"/>
                </a:cxn>
                <a:cxn ang="0">
                  <a:pos x="connsiteX5693" y="connsiteY5693"/>
                </a:cxn>
                <a:cxn ang="0">
                  <a:pos x="connsiteX5694" y="connsiteY5694"/>
                </a:cxn>
                <a:cxn ang="0">
                  <a:pos x="connsiteX5695" y="connsiteY5695"/>
                </a:cxn>
                <a:cxn ang="0">
                  <a:pos x="connsiteX5696" y="connsiteY5696"/>
                </a:cxn>
                <a:cxn ang="0">
                  <a:pos x="connsiteX5697" y="connsiteY5697"/>
                </a:cxn>
                <a:cxn ang="0">
                  <a:pos x="connsiteX5698" y="connsiteY5698"/>
                </a:cxn>
                <a:cxn ang="0">
                  <a:pos x="connsiteX5699" y="connsiteY5699"/>
                </a:cxn>
                <a:cxn ang="0">
                  <a:pos x="connsiteX5700" y="connsiteY5700"/>
                </a:cxn>
                <a:cxn ang="0">
                  <a:pos x="connsiteX5701" y="connsiteY5701"/>
                </a:cxn>
                <a:cxn ang="0">
                  <a:pos x="connsiteX5702" y="connsiteY5702"/>
                </a:cxn>
                <a:cxn ang="0">
                  <a:pos x="connsiteX5703" y="connsiteY5703"/>
                </a:cxn>
                <a:cxn ang="0">
                  <a:pos x="connsiteX5704" y="connsiteY5704"/>
                </a:cxn>
                <a:cxn ang="0">
                  <a:pos x="connsiteX5705" y="connsiteY5705"/>
                </a:cxn>
                <a:cxn ang="0">
                  <a:pos x="connsiteX5706" y="connsiteY5706"/>
                </a:cxn>
                <a:cxn ang="0">
                  <a:pos x="connsiteX5707" y="connsiteY5707"/>
                </a:cxn>
                <a:cxn ang="0">
                  <a:pos x="connsiteX5708" y="connsiteY5708"/>
                </a:cxn>
                <a:cxn ang="0">
                  <a:pos x="connsiteX5709" y="connsiteY5709"/>
                </a:cxn>
                <a:cxn ang="0">
                  <a:pos x="connsiteX5710" y="connsiteY5710"/>
                </a:cxn>
                <a:cxn ang="0">
                  <a:pos x="connsiteX5711" y="connsiteY5711"/>
                </a:cxn>
                <a:cxn ang="0">
                  <a:pos x="connsiteX5712" y="connsiteY5712"/>
                </a:cxn>
                <a:cxn ang="0">
                  <a:pos x="connsiteX5713" y="connsiteY5713"/>
                </a:cxn>
                <a:cxn ang="0">
                  <a:pos x="connsiteX5714" y="connsiteY5714"/>
                </a:cxn>
                <a:cxn ang="0">
                  <a:pos x="connsiteX5715" y="connsiteY5715"/>
                </a:cxn>
                <a:cxn ang="0">
                  <a:pos x="connsiteX5716" y="connsiteY5716"/>
                </a:cxn>
                <a:cxn ang="0">
                  <a:pos x="connsiteX5717" y="connsiteY5717"/>
                </a:cxn>
                <a:cxn ang="0">
                  <a:pos x="connsiteX5718" y="connsiteY5718"/>
                </a:cxn>
                <a:cxn ang="0">
                  <a:pos x="connsiteX5719" y="connsiteY5719"/>
                </a:cxn>
                <a:cxn ang="0">
                  <a:pos x="connsiteX5720" y="connsiteY5720"/>
                </a:cxn>
                <a:cxn ang="0">
                  <a:pos x="connsiteX5721" y="connsiteY5721"/>
                </a:cxn>
                <a:cxn ang="0">
                  <a:pos x="connsiteX5722" y="connsiteY5722"/>
                </a:cxn>
                <a:cxn ang="0">
                  <a:pos x="connsiteX5723" y="connsiteY5723"/>
                </a:cxn>
                <a:cxn ang="0">
                  <a:pos x="connsiteX5724" y="connsiteY5724"/>
                </a:cxn>
                <a:cxn ang="0">
                  <a:pos x="connsiteX5725" y="connsiteY5725"/>
                </a:cxn>
                <a:cxn ang="0">
                  <a:pos x="connsiteX5726" y="connsiteY5726"/>
                </a:cxn>
                <a:cxn ang="0">
                  <a:pos x="connsiteX5727" y="connsiteY5727"/>
                </a:cxn>
                <a:cxn ang="0">
                  <a:pos x="connsiteX5728" y="connsiteY5728"/>
                </a:cxn>
                <a:cxn ang="0">
                  <a:pos x="connsiteX5729" y="connsiteY5729"/>
                </a:cxn>
                <a:cxn ang="0">
                  <a:pos x="connsiteX5730" y="connsiteY5730"/>
                </a:cxn>
                <a:cxn ang="0">
                  <a:pos x="connsiteX5731" y="connsiteY5731"/>
                </a:cxn>
                <a:cxn ang="0">
                  <a:pos x="connsiteX5732" y="connsiteY5732"/>
                </a:cxn>
                <a:cxn ang="0">
                  <a:pos x="connsiteX5733" y="connsiteY5733"/>
                </a:cxn>
                <a:cxn ang="0">
                  <a:pos x="connsiteX5734" y="connsiteY5734"/>
                </a:cxn>
                <a:cxn ang="0">
                  <a:pos x="connsiteX5735" y="connsiteY5735"/>
                </a:cxn>
                <a:cxn ang="0">
                  <a:pos x="connsiteX5736" y="connsiteY5736"/>
                </a:cxn>
                <a:cxn ang="0">
                  <a:pos x="connsiteX5737" y="connsiteY5737"/>
                </a:cxn>
                <a:cxn ang="0">
                  <a:pos x="connsiteX5738" y="connsiteY5738"/>
                </a:cxn>
                <a:cxn ang="0">
                  <a:pos x="connsiteX5739" y="connsiteY5739"/>
                </a:cxn>
                <a:cxn ang="0">
                  <a:pos x="connsiteX5740" y="connsiteY5740"/>
                </a:cxn>
                <a:cxn ang="0">
                  <a:pos x="connsiteX5741" y="connsiteY5741"/>
                </a:cxn>
                <a:cxn ang="0">
                  <a:pos x="connsiteX5742" y="connsiteY5742"/>
                </a:cxn>
                <a:cxn ang="0">
                  <a:pos x="connsiteX5743" y="connsiteY5743"/>
                </a:cxn>
                <a:cxn ang="0">
                  <a:pos x="connsiteX5744" y="connsiteY5744"/>
                </a:cxn>
                <a:cxn ang="0">
                  <a:pos x="connsiteX5745" y="connsiteY5745"/>
                </a:cxn>
                <a:cxn ang="0">
                  <a:pos x="connsiteX5746" y="connsiteY5746"/>
                </a:cxn>
                <a:cxn ang="0">
                  <a:pos x="connsiteX5747" y="connsiteY5747"/>
                </a:cxn>
                <a:cxn ang="0">
                  <a:pos x="connsiteX5748" y="connsiteY5748"/>
                </a:cxn>
                <a:cxn ang="0">
                  <a:pos x="connsiteX5749" y="connsiteY5749"/>
                </a:cxn>
                <a:cxn ang="0">
                  <a:pos x="connsiteX5750" y="connsiteY5750"/>
                </a:cxn>
                <a:cxn ang="0">
                  <a:pos x="connsiteX5751" y="connsiteY5751"/>
                </a:cxn>
                <a:cxn ang="0">
                  <a:pos x="connsiteX5752" y="connsiteY5752"/>
                </a:cxn>
                <a:cxn ang="0">
                  <a:pos x="connsiteX5753" y="connsiteY5753"/>
                </a:cxn>
                <a:cxn ang="0">
                  <a:pos x="connsiteX5754" y="connsiteY5754"/>
                </a:cxn>
                <a:cxn ang="0">
                  <a:pos x="connsiteX5755" y="connsiteY5755"/>
                </a:cxn>
                <a:cxn ang="0">
                  <a:pos x="connsiteX5756" y="connsiteY5756"/>
                </a:cxn>
                <a:cxn ang="0">
                  <a:pos x="connsiteX5757" y="connsiteY5757"/>
                </a:cxn>
                <a:cxn ang="0">
                  <a:pos x="connsiteX5758" y="connsiteY5758"/>
                </a:cxn>
                <a:cxn ang="0">
                  <a:pos x="connsiteX5759" y="connsiteY5759"/>
                </a:cxn>
                <a:cxn ang="0">
                  <a:pos x="connsiteX5760" y="connsiteY5760"/>
                </a:cxn>
                <a:cxn ang="0">
                  <a:pos x="connsiteX5761" y="connsiteY5761"/>
                </a:cxn>
                <a:cxn ang="0">
                  <a:pos x="connsiteX5762" y="connsiteY5762"/>
                </a:cxn>
                <a:cxn ang="0">
                  <a:pos x="connsiteX5763" y="connsiteY5763"/>
                </a:cxn>
                <a:cxn ang="0">
                  <a:pos x="connsiteX5764" y="connsiteY5764"/>
                </a:cxn>
                <a:cxn ang="0">
                  <a:pos x="connsiteX5765" y="connsiteY5765"/>
                </a:cxn>
                <a:cxn ang="0">
                  <a:pos x="connsiteX5766" y="connsiteY5766"/>
                </a:cxn>
                <a:cxn ang="0">
                  <a:pos x="connsiteX5767" y="connsiteY5767"/>
                </a:cxn>
                <a:cxn ang="0">
                  <a:pos x="connsiteX5768" y="connsiteY5768"/>
                </a:cxn>
                <a:cxn ang="0">
                  <a:pos x="connsiteX5769" y="connsiteY5769"/>
                </a:cxn>
                <a:cxn ang="0">
                  <a:pos x="connsiteX5770" y="connsiteY5770"/>
                </a:cxn>
                <a:cxn ang="0">
                  <a:pos x="connsiteX5771" y="connsiteY5771"/>
                </a:cxn>
                <a:cxn ang="0">
                  <a:pos x="connsiteX5772" y="connsiteY5772"/>
                </a:cxn>
                <a:cxn ang="0">
                  <a:pos x="connsiteX5773" y="connsiteY5773"/>
                </a:cxn>
                <a:cxn ang="0">
                  <a:pos x="connsiteX5774" y="connsiteY5774"/>
                </a:cxn>
                <a:cxn ang="0">
                  <a:pos x="connsiteX5775" y="connsiteY5775"/>
                </a:cxn>
                <a:cxn ang="0">
                  <a:pos x="connsiteX5776" y="connsiteY5776"/>
                </a:cxn>
                <a:cxn ang="0">
                  <a:pos x="connsiteX5777" y="connsiteY5777"/>
                </a:cxn>
                <a:cxn ang="0">
                  <a:pos x="connsiteX5778" y="connsiteY5778"/>
                </a:cxn>
                <a:cxn ang="0">
                  <a:pos x="connsiteX5779" y="connsiteY5779"/>
                </a:cxn>
                <a:cxn ang="0">
                  <a:pos x="connsiteX5780" y="connsiteY5780"/>
                </a:cxn>
                <a:cxn ang="0">
                  <a:pos x="connsiteX5781" y="connsiteY5781"/>
                </a:cxn>
                <a:cxn ang="0">
                  <a:pos x="connsiteX5782" y="connsiteY5782"/>
                </a:cxn>
                <a:cxn ang="0">
                  <a:pos x="connsiteX5783" y="connsiteY5783"/>
                </a:cxn>
                <a:cxn ang="0">
                  <a:pos x="connsiteX5784" y="connsiteY5784"/>
                </a:cxn>
                <a:cxn ang="0">
                  <a:pos x="connsiteX5785" y="connsiteY5785"/>
                </a:cxn>
                <a:cxn ang="0">
                  <a:pos x="connsiteX5786" y="connsiteY5786"/>
                </a:cxn>
                <a:cxn ang="0">
                  <a:pos x="connsiteX5787" y="connsiteY5787"/>
                </a:cxn>
                <a:cxn ang="0">
                  <a:pos x="connsiteX5788" y="connsiteY5788"/>
                </a:cxn>
                <a:cxn ang="0">
                  <a:pos x="connsiteX5789" y="connsiteY5789"/>
                </a:cxn>
                <a:cxn ang="0">
                  <a:pos x="connsiteX5790" y="connsiteY5790"/>
                </a:cxn>
                <a:cxn ang="0">
                  <a:pos x="connsiteX5791" y="connsiteY5791"/>
                </a:cxn>
                <a:cxn ang="0">
                  <a:pos x="connsiteX5792" y="connsiteY5792"/>
                </a:cxn>
                <a:cxn ang="0">
                  <a:pos x="connsiteX5793" y="connsiteY5793"/>
                </a:cxn>
                <a:cxn ang="0">
                  <a:pos x="connsiteX5794" y="connsiteY5794"/>
                </a:cxn>
                <a:cxn ang="0">
                  <a:pos x="connsiteX5795" y="connsiteY5795"/>
                </a:cxn>
                <a:cxn ang="0">
                  <a:pos x="connsiteX5796" y="connsiteY5796"/>
                </a:cxn>
                <a:cxn ang="0">
                  <a:pos x="connsiteX5797" y="connsiteY5797"/>
                </a:cxn>
                <a:cxn ang="0">
                  <a:pos x="connsiteX5798" y="connsiteY5798"/>
                </a:cxn>
                <a:cxn ang="0">
                  <a:pos x="connsiteX5799" y="connsiteY5799"/>
                </a:cxn>
                <a:cxn ang="0">
                  <a:pos x="connsiteX5800" y="connsiteY5800"/>
                </a:cxn>
                <a:cxn ang="0">
                  <a:pos x="connsiteX5801" y="connsiteY5801"/>
                </a:cxn>
                <a:cxn ang="0">
                  <a:pos x="connsiteX5802" y="connsiteY5802"/>
                </a:cxn>
                <a:cxn ang="0">
                  <a:pos x="connsiteX5803" y="connsiteY5803"/>
                </a:cxn>
                <a:cxn ang="0">
                  <a:pos x="connsiteX5804" y="connsiteY5804"/>
                </a:cxn>
                <a:cxn ang="0">
                  <a:pos x="connsiteX5805" y="connsiteY5805"/>
                </a:cxn>
                <a:cxn ang="0">
                  <a:pos x="connsiteX5806" y="connsiteY5806"/>
                </a:cxn>
                <a:cxn ang="0">
                  <a:pos x="connsiteX5807" y="connsiteY5807"/>
                </a:cxn>
                <a:cxn ang="0">
                  <a:pos x="connsiteX5808" y="connsiteY5808"/>
                </a:cxn>
                <a:cxn ang="0">
                  <a:pos x="connsiteX5809" y="connsiteY5809"/>
                </a:cxn>
                <a:cxn ang="0">
                  <a:pos x="connsiteX5810" y="connsiteY5810"/>
                </a:cxn>
                <a:cxn ang="0">
                  <a:pos x="connsiteX5811" y="connsiteY5811"/>
                </a:cxn>
                <a:cxn ang="0">
                  <a:pos x="connsiteX5812" y="connsiteY5812"/>
                </a:cxn>
                <a:cxn ang="0">
                  <a:pos x="connsiteX5813" y="connsiteY5813"/>
                </a:cxn>
                <a:cxn ang="0">
                  <a:pos x="connsiteX5814" y="connsiteY5814"/>
                </a:cxn>
                <a:cxn ang="0">
                  <a:pos x="connsiteX5815" y="connsiteY5815"/>
                </a:cxn>
                <a:cxn ang="0">
                  <a:pos x="connsiteX5816" y="connsiteY5816"/>
                </a:cxn>
                <a:cxn ang="0">
                  <a:pos x="connsiteX5817" y="connsiteY5817"/>
                </a:cxn>
                <a:cxn ang="0">
                  <a:pos x="connsiteX5818" y="connsiteY5818"/>
                </a:cxn>
                <a:cxn ang="0">
                  <a:pos x="connsiteX5819" y="connsiteY5819"/>
                </a:cxn>
                <a:cxn ang="0">
                  <a:pos x="connsiteX5820" y="connsiteY5820"/>
                </a:cxn>
                <a:cxn ang="0">
                  <a:pos x="connsiteX5821" y="connsiteY5821"/>
                </a:cxn>
                <a:cxn ang="0">
                  <a:pos x="connsiteX5822" y="connsiteY5822"/>
                </a:cxn>
                <a:cxn ang="0">
                  <a:pos x="connsiteX5823" y="connsiteY5823"/>
                </a:cxn>
                <a:cxn ang="0">
                  <a:pos x="connsiteX5824" y="connsiteY5824"/>
                </a:cxn>
                <a:cxn ang="0">
                  <a:pos x="connsiteX5825" y="connsiteY5825"/>
                </a:cxn>
                <a:cxn ang="0">
                  <a:pos x="connsiteX5826" y="connsiteY5826"/>
                </a:cxn>
                <a:cxn ang="0">
                  <a:pos x="connsiteX5827" y="connsiteY5827"/>
                </a:cxn>
                <a:cxn ang="0">
                  <a:pos x="connsiteX5828" y="connsiteY5828"/>
                </a:cxn>
                <a:cxn ang="0">
                  <a:pos x="connsiteX5829" y="connsiteY5829"/>
                </a:cxn>
                <a:cxn ang="0">
                  <a:pos x="connsiteX5830" y="connsiteY5830"/>
                </a:cxn>
                <a:cxn ang="0">
                  <a:pos x="connsiteX5831" y="connsiteY5831"/>
                </a:cxn>
                <a:cxn ang="0">
                  <a:pos x="connsiteX5832" y="connsiteY5832"/>
                </a:cxn>
                <a:cxn ang="0">
                  <a:pos x="connsiteX5833" y="connsiteY5833"/>
                </a:cxn>
                <a:cxn ang="0">
                  <a:pos x="connsiteX5834" y="connsiteY5834"/>
                </a:cxn>
                <a:cxn ang="0">
                  <a:pos x="connsiteX5835" y="connsiteY5835"/>
                </a:cxn>
                <a:cxn ang="0">
                  <a:pos x="connsiteX5836" y="connsiteY5836"/>
                </a:cxn>
                <a:cxn ang="0">
                  <a:pos x="connsiteX5837" y="connsiteY5837"/>
                </a:cxn>
                <a:cxn ang="0">
                  <a:pos x="connsiteX5838" y="connsiteY5838"/>
                </a:cxn>
                <a:cxn ang="0">
                  <a:pos x="connsiteX5839" y="connsiteY5839"/>
                </a:cxn>
                <a:cxn ang="0">
                  <a:pos x="connsiteX5840" y="connsiteY5840"/>
                </a:cxn>
                <a:cxn ang="0">
                  <a:pos x="connsiteX5841" y="connsiteY5841"/>
                </a:cxn>
                <a:cxn ang="0">
                  <a:pos x="connsiteX5842" y="connsiteY5842"/>
                </a:cxn>
                <a:cxn ang="0">
                  <a:pos x="connsiteX5843" y="connsiteY5843"/>
                </a:cxn>
                <a:cxn ang="0">
                  <a:pos x="connsiteX5844" y="connsiteY5844"/>
                </a:cxn>
                <a:cxn ang="0">
                  <a:pos x="connsiteX5845" y="connsiteY5845"/>
                </a:cxn>
                <a:cxn ang="0">
                  <a:pos x="connsiteX5846" y="connsiteY5846"/>
                </a:cxn>
                <a:cxn ang="0">
                  <a:pos x="connsiteX5847" y="connsiteY5847"/>
                </a:cxn>
                <a:cxn ang="0">
                  <a:pos x="connsiteX5848" y="connsiteY5848"/>
                </a:cxn>
                <a:cxn ang="0">
                  <a:pos x="connsiteX5849" y="connsiteY5849"/>
                </a:cxn>
                <a:cxn ang="0">
                  <a:pos x="connsiteX5850" y="connsiteY5850"/>
                </a:cxn>
                <a:cxn ang="0">
                  <a:pos x="connsiteX5851" y="connsiteY5851"/>
                </a:cxn>
                <a:cxn ang="0">
                  <a:pos x="connsiteX5852" y="connsiteY5852"/>
                </a:cxn>
                <a:cxn ang="0">
                  <a:pos x="connsiteX5853" y="connsiteY5853"/>
                </a:cxn>
                <a:cxn ang="0">
                  <a:pos x="connsiteX5854" y="connsiteY5854"/>
                </a:cxn>
                <a:cxn ang="0">
                  <a:pos x="connsiteX5855" y="connsiteY5855"/>
                </a:cxn>
                <a:cxn ang="0">
                  <a:pos x="connsiteX5856" y="connsiteY5856"/>
                </a:cxn>
                <a:cxn ang="0">
                  <a:pos x="connsiteX5857" y="connsiteY5857"/>
                </a:cxn>
                <a:cxn ang="0">
                  <a:pos x="connsiteX5858" y="connsiteY5858"/>
                </a:cxn>
                <a:cxn ang="0">
                  <a:pos x="connsiteX5859" y="connsiteY5859"/>
                </a:cxn>
                <a:cxn ang="0">
                  <a:pos x="connsiteX5860" y="connsiteY5860"/>
                </a:cxn>
                <a:cxn ang="0">
                  <a:pos x="connsiteX5861" y="connsiteY5861"/>
                </a:cxn>
                <a:cxn ang="0">
                  <a:pos x="connsiteX5862" y="connsiteY5862"/>
                </a:cxn>
                <a:cxn ang="0">
                  <a:pos x="connsiteX5863" y="connsiteY5863"/>
                </a:cxn>
                <a:cxn ang="0">
                  <a:pos x="connsiteX5864" y="connsiteY5864"/>
                </a:cxn>
                <a:cxn ang="0">
                  <a:pos x="connsiteX5865" y="connsiteY5865"/>
                </a:cxn>
                <a:cxn ang="0">
                  <a:pos x="connsiteX5866" y="connsiteY5866"/>
                </a:cxn>
                <a:cxn ang="0">
                  <a:pos x="connsiteX5867" y="connsiteY5867"/>
                </a:cxn>
                <a:cxn ang="0">
                  <a:pos x="connsiteX5868" y="connsiteY5868"/>
                </a:cxn>
                <a:cxn ang="0">
                  <a:pos x="connsiteX5869" y="connsiteY5869"/>
                </a:cxn>
                <a:cxn ang="0">
                  <a:pos x="connsiteX5870" y="connsiteY5870"/>
                </a:cxn>
                <a:cxn ang="0">
                  <a:pos x="connsiteX5871" y="connsiteY5871"/>
                </a:cxn>
                <a:cxn ang="0">
                  <a:pos x="connsiteX5872" y="connsiteY5872"/>
                </a:cxn>
                <a:cxn ang="0">
                  <a:pos x="connsiteX5873" y="connsiteY5873"/>
                </a:cxn>
                <a:cxn ang="0">
                  <a:pos x="connsiteX5874" y="connsiteY5874"/>
                </a:cxn>
                <a:cxn ang="0">
                  <a:pos x="connsiteX5875" y="connsiteY5875"/>
                </a:cxn>
                <a:cxn ang="0">
                  <a:pos x="connsiteX5876" y="connsiteY5876"/>
                </a:cxn>
                <a:cxn ang="0">
                  <a:pos x="connsiteX5877" y="connsiteY5877"/>
                </a:cxn>
                <a:cxn ang="0">
                  <a:pos x="connsiteX5878" y="connsiteY5878"/>
                </a:cxn>
                <a:cxn ang="0">
                  <a:pos x="connsiteX5879" y="connsiteY5879"/>
                </a:cxn>
                <a:cxn ang="0">
                  <a:pos x="connsiteX5880" y="connsiteY5880"/>
                </a:cxn>
                <a:cxn ang="0">
                  <a:pos x="connsiteX5881" y="connsiteY5881"/>
                </a:cxn>
                <a:cxn ang="0">
                  <a:pos x="connsiteX5882" y="connsiteY5882"/>
                </a:cxn>
                <a:cxn ang="0">
                  <a:pos x="connsiteX5883" y="connsiteY5883"/>
                </a:cxn>
                <a:cxn ang="0">
                  <a:pos x="connsiteX5884" y="connsiteY5884"/>
                </a:cxn>
                <a:cxn ang="0">
                  <a:pos x="connsiteX5885" y="connsiteY5885"/>
                </a:cxn>
                <a:cxn ang="0">
                  <a:pos x="connsiteX5886" y="connsiteY5886"/>
                </a:cxn>
                <a:cxn ang="0">
                  <a:pos x="connsiteX5887" y="connsiteY5887"/>
                </a:cxn>
                <a:cxn ang="0">
                  <a:pos x="connsiteX5888" y="connsiteY5888"/>
                </a:cxn>
                <a:cxn ang="0">
                  <a:pos x="connsiteX5889" y="connsiteY5889"/>
                </a:cxn>
                <a:cxn ang="0">
                  <a:pos x="connsiteX5890" y="connsiteY5890"/>
                </a:cxn>
                <a:cxn ang="0">
                  <a:pos x="connsiteX5891" y="connsiteY5891"/>
                </a:cxn>
                <a:cxn ang="0">
                  <a:pos x="connsiteX5892" y="connsiteY5892"/>
                </a:cxn>
                <a:cxn ang="0">
                  <a:pos x="connsiteX5893" y="connsiteY5893"/>
                </a:cxn>
                <a:cxn ang="0">
                  <a:pos x="connsiteX5894" y="connsiteY5894"/>
                </a:cxn>
                <a:cxn ang="0">
                  <a:pos x="connsiteX5895" y="connsiteY5895"/>
                </a:cxn>
                <a:cxn ang="0">
                  <a:pos x="connsiteX5896" y="connsiteY5896"/>
                </a:cxn>
                <a:cxn ang="0">
                  <a:pos x="connsiteX5897" y="connsiteY5897"/>
                </a:cxn>
                <a:cxn ang="0">
                  <a:pos x="connsiteX5898" y="connsiteY5898"/>
                </a:cxn>
                <a:cxn ang="0">
                  <a:pos x="connsiteX5899" y="connsiteY5899"/>
                </a:cxn>
                <a:cxn ang="0">
                  <a:pos x="connsiteX5900" y="connsiteY5900"/>
                </a:cxn>
                <a:cxn ang="0">
                  <a:pos x="connsiteX5901" y="connsiteY5901"/>
                </a:cxn>
                <a:cxn ang="0">
                  <a:pos x="connsiteX5902" y="connsiteY5902"/>
                </a:cxn>
                <a:cxn ang="0">
                  <a:pos x="connsiteX5903" y="connsiteY5903"/>
                </a:cxn>
                <a:cxn ang="0">
                  <a:pos x="connsiteX5904" y="connsiteY5904"/>
                </a:cxn>
                <a:cxn ang="0">
                  <a:pos x="connsiteX5905" y="connsiteY5905"/>
                </a:cxn>
                <a:cxn ang="0">
                  <a:pos x="connsiteX5906" y="connsiteY5906"/>
                </a:cxn>
                <a:cxn ang="0">
                  <a:pos x="connsiteX5907" y="connsiteY5907"/>
                </a:cxn>
                <a:cxn ang="0">
                  <a:pos x="connsiteX5908" y="connsiteY5908"/>
                </a:cxn>
                <a:cxn ang="0">
                  <a:pos x="connsiteX5909" y="connsiteY5909"/>
                </a:cxn>
                <a:cxn ang="0">
                  <a:pos x="connsiteX5910" y="connsiteY5910"/>
                </a:cxn>
                <a:cxn ang="0">
                  <a:pos x="connsiteX5911" y="connsiteY5911"/>
                </a:cxn>
                <a:cxn ang="0">
                  <a:pos x="connsiteX5912" y="connsiteY5912"/>
                </a:cxn>
                <a:cxn ang="0">
                  <a:pos x="connsiteX5913" y="connsiteY5913"/>
                </a:cxn>
                <a:cxn ang="0">
                  <a:pos x="connsiteX5914" y="connsiteY5914"/>
                </a:cxn>
                <a:cxn ang="0">
                  <a:pos x="connsiteX5915" y="connsiteY5915"/>
                </a:cxn>
                <a:cxn ang="0">
                  <a:pos x="connsiteX5916" y="connsiteY5916"/>
                </a:cxn>
                <a:cxn ang="0">
                  <a:pos x="connsiteX5917" y="connsiteY5917"/>
                </a:cxn>
                <a:cxn ang="0">
                  <a:pos x="connsiteX5918" y="connsiteY5918"/>
                </a:cxn>
                <a:cxn ang="0">
                  <a:pos x="connsiteX5919" y="connsiteY5919"/>
                </a:cxn>
                <a:cxn ang="0">
                  <a:pos x="connsiteX5920" y="connsiteY5920"/>
                </a:cxn>
                <a:cxn ang="0">
                  <a:pos x="connsiteX5921" y="connsiteY5921"/>
                </a:cxn>
                <a:cxn ang="0">
                  <a:pos x="connsiteX5922" y="connsiteY5922"/>
                </a:cxn>
                <a:cxn ang="0">
                  <a:pos x="connsiteX5923" y="connsiteY5923"/>
                </a:cxn>
                <a:cxn ang="0">
                  <a:pos x="connsiteX5924" y="connsiteY5924"/>
                </a:cxn>
                <a:cxn ang="0">
                  <a:pos x="connsiteX5925" y="connsiteY5925"/>
                </a:cxn>
                <a:cxn ang="0">
                  <a:pos x="connsiteX5926" y="connsiteY5926"/>
                </a:cxn>
                <a:cxn ang="0">
                  <a:pos x="connsiteX5927" y="connsiteY5927"/>
                </a:cxn>
                <a:cxn ang="0">
                  <a:pos x="connsiteX5928" y="connsiteY5928"/>
                </a:cxn>
                <a:cxn ang="0">
                  <a:pos x="connsiteX5929" y="connsiteY5929"/>
                </a:cxn>
                <a:cxn ang="0">
                  <a:pos x="connsiteX5930" y="connsiteY5930"/>
                </a:cxn>
                <a:cxn ang="0">
                  <a:pos x="connsiteX5931" y="connsiteY5931"/>
                </a:cxn>
                <a:cxn ang="0">
                  <a:pos x="connsiteX5932" y="connsiteY5932"/>
                </a:cxn>
                <a:cxn ang="0">
                  <a:pos x="connsiteX5933" y="connsiteY5933"/>
                </a:cxn>
                <a:cxn ang="0">
                  <a:pos x="connsiteX5934" y="connsiteY5934"/>
                </a:cxn>
                <a:cxn ang="0">
                  <a:pos x="connsiteX5935" y="connsiteY5935"/>
                </a:cxn>
                <a:cxn ang="0">
                  <a:pos x="connsiteX5936" y="connsiteY5936"/>
                </a:cxn>
                <a:cxn ang="0">
                  <a:pos x="connsiteX5937" y="connsiteY5937"/>
                </a:cxn>
                <a:cxn ang="0">
                  <a:pos x="connsiteX5938" y="connsiteY5938"/>
                </a:cxn>
                <a:cxn ang="0">
                  <a:pos x="connsiteX5939" y="connsiteY5939"/>
                </a:cxn>
                <a:cxn ang="0">
                  <a:pos x="connsiteX5940" y="connsiteY5940"/>
                </a:cxn>
                <a:cxn ang="0">
                  <a:pos x="connsiteX5941" y="connsiteY5941"/>
                </a:cxn>
                <a:cxn ang="0">
                  <a:pos x="connsiteX5942" y="connsiteY5942"/>
                </a:cxn>
                <a:cxn ang="0">
                  <a:pos x="connsiteX5943" y="connsiteY5943"/>
                </a:cxn>
                <a:cxn ang="0">
                  <a:pos x="connsiteX5944" y="connsiteY5944"/>
                </a:cxn>
                <a:cxn ang="0">
                  <a:pos x="connsiteX5945" y="connsiteY5945"/>
                </a:cxn>
                <a:cxn ang="0">
                  <a:pos x="connsiteX5946" y="connsiteY5946"/>
                </a:cxn>
                <a:cxn ang="0">
                  <a:pos x="connsiteX5947" y="connsiteY5947"/>
                </a:cxn>
                <a:cxn ang="0">
                  <a:pos x="connsiteX5948" y="connsiteY5948"/>
                </a:cxn>
                <a:cxn ang="0">
                  <a:pos x="connsiteX5949" y="connsiteY5949"/>
                </a:cxn>
                <a:cxn ang="0">
                  <a:pos x="connsiteX5950" y="connsiteY5950"/>
                </a:cxn>
                <a:cxn ang="0">
                  <a:pos x="connsiteX5951" y="connsiteY5951"/>
                </a:cxn>
                <a:cxn ang="0">
                  <a:pos x="connsiteX5952" y="connsiteY5952"/>
                </a:cxn>
                <a:cxn ang="0">
                  <a:pos x="connsiteX5953" y="connsiteY5953"/>
                </a:cxn>
                <a:cxn ang="0">
                  <a:pos x="connsiteX5954" y="connsiteY5954"/>
                </a:cxn>
                <a:cxn ang="0">
                  <a:pos x="connsiteX5955" y="connsiteY5955"/>
                </a:cxn>
                <a:cxn ang="0">
                  <a:pos x="connsiteX5956" y="connsiteY5956"/>
                </a:cxn>
                <a:cxn ang="0">
                  <a:pos x="connsiteX5957" y="connsiteY5957"/>
                </a:cxn>
                <a:cxn ang="0">
                  <a:pos x="connsiteX5958" y="connsiteY5958"/>
                </a:cxn>
                <a:cxn ang="0">
                  <a:pos x="connsiteX5959" y="connsiteY5959"/>
                </a:cxn>
                <a:cxn ang="0">
                  <a:pos x="connsiteX5960" y="connsiteY5960"/>
                </a:cxn>
                <a:cxn ang="0">
                  <a:pos x="connsiteX5961" y="connsiteY5961"/>
                </a:cxn>
                <a:cxn ang="0">
                  <a:pos x="connsiteX5962" y="connsiteY5962"/>
                </a:cxn>
                <a:cxn ang="0">
                  <a:pos x="connsiteX5963" y="connsiteY5963"/>
                </a:cxn>
                <a:cxn ang="0">
                  <a:pos x="connsiteX5964" y="connsiteY5964"/>
                </a:cxn>
                <a:cxn ang="0">
                  <a:pos x="connsiteX5965" y="connsiteY5965"/>
                </a:cxn>
                <a:cxn ang="0">
                  <a:pos x="connsiteX5966" y="connsiteY5966"/>
                </a:cxn>
                <a:cxn ang="0">
                  <a:pos x="connsiteX5967" y="connsiteY5967"/>
                </a:cxn>
                <a:cxn ang="0">
                  <a:pos x="connsiteX5968" y="connsiteY5968"/>
                </a:cxn>
                <a:cxn ang="0">
                  <a:pos x="connsiteX5969" y="connsiteY5969"/>
                </a:cxn>
                <a:cxn ang="0">
                  <a:pos x="connsiteX5970" y="connsiteY5970"/>
                </a:cxn>
                <a:cxn ang="0">
                  <a:pos x="connsiteX5971" y="connsiteY5971"/>
                </a:cxn>
                <a:cxn ang="0">
                  <a:pos x="connsiteX5972" y="connsiteY5972"/>
                </a:cxn>
                <a:cxn ang="0">
                  <a:pos x="connsiteX5973" y="connsiteY5973"/>
                </a:cxn>
                <a:cxn ang="0">
                  <a:pos x="connsiteX5974" y="connsiteY5974"/>
                </a:cxn>
                <a:cxn ang="0">
                  <a:pos x="connsiteX5975" y="connsiteY5975"/>
                </a:cxn>
                <a:cxn ang="0">
                  <a:pos x="connsiteX5976" y="connsiteY5976"/>
                </a:cxn>
                <a:cxn ang="0">
                  <a:pos x="connsiteX5977" y="connsiteY5977"/>
                </a:cxn>
                <a:cxn ang="0">
                  <a:pos x="connsiteX5978" y="connsiteY5978"/>
                </a:cxn>
                <a:cxn ang="0">
                  <a:pos x="connsiteX5979" y="connsiteY5979"/>
                </a:cxn>
                <a:cxn ang="0">
                  <a:pos x="connsiteX5980" y="connsiteY5980"/>
                </a:cxn>
                <a:cxn ang="0">
                  <a:pos x="connsiteX5981" y="connsiteY5981"/>
                </a:cxn>
                <a:cxn ang="0">
                  <a:pos x="connsiteX5982" y="connsiteY5982"/>
                </a:cxn>
                <a:cxn ang="0">
                  <a:pos x="connsiteX5983" y="connsiteY5983"/>
                </a:cxn>
                <a:cxn ang="0">
                  <a:pos x="connsiteX5984" y="connsiteY5984"/>
                </a:cxn>
                <a:cxn ang="0">
                  <a:pos x="connsiteX5985" y="connsiteY5985"/>
                </a:cxn>
                <a:cxn ang="0">
                  <a:pos x="connsiteX5986" y="connsiteY5986"/>
                </a:cxn>
                <a:cxn ang="0">
                  <a:pos x="connsiteX5987" y="connsiteY5987"/>
                </a:cxn>
                <a:cxn ang="0">
                  <a:pos x="connsiteX5988" y="connsiteY5988"/>
                </a:cxn>
                <a:cxn ang="0">
                  <a:pos x="connsiteX5989" y="connsiteY5989"/>
                </a:cxn>
                <a:cxn ang="0">
                  <a:pos x="connsiteX5990" y="connsiteY5990"/>
                </a:cxn>
                <a:cxn ang="0">
                  <a:pos x="connsiteX5991" y="connsiteY5991"/>
                </a:cxn>
                <a:cxn ang="0">
                  <a:pos x="connsiteX5992" y="connsiteY5992"/>
                </a:cxn>
                <a:cxn ang="0">
                  <a:pos x="connsiteX5993" y="connsiteY5993"/>
                </a:cxn>
                <a:cxn ang="0">
                  <a:pos x="connsiteX5994" y="connsiteY5994"/>
                </a:cxn>
                <a:cxn ang="0">
                  <a:pos x="connsiteX5995" y="connsiteY5995"/>
                </a:cxn>
                <a:cxn ang="0">
                  <a:pos x="connsiteX5996" y="connsiteY5996"/>
                </a:cxn>
                <a:cxn ang="0">
                  <a:pos x="connsiteX5997" y="connsiteY5997"/>
                </a:cxn>
                <a:cxn ang="0">
                  <a:pos x="connsiteX5998" y="connsiteY5998"/>
                </a:cxn>
                <a:cxn ang="0">
                  <a:pos x="connsiteX5999" y="connsiteY5999"/>
                </a:cxn>
                <a:cxn ang="0">
                  <a:pos x="connsiteX6000" y="connsiteY6000"/>
                </a:cxn>
                <a:cxn ang="0">
                  <a:pos x="connsiteX6001" y="connsiteY6001"/>
                </a:cxn>
                <a:cxn ang="0">
                  <a:pos x="connsiteX6002" y="connsiteY6002"/>
                </a:cxn>
                <a:cxn ang="0">
                  <a:pos x="connsiteX6003" y="connsiteY6003"/>
                </a:cxn>
                <a:cxn ang="0">
                  <a:pos x="connsiteX6004" y="connsiteY6004"/>
                </a:cxn>
                <a:cxn ang="0">
                  <a:pos x="connsiteX6005" y="connsiteY6005"/>
                </a:cxn>
                <a:cxn ang="0">
                  <a:pos x="connsiteX6006" y="connsiteY6006"/>
                </a:cxn>
                <a:cxn ang="0">
                  <a:pos x="connsiteX6007" y="connsiteY6007"/>
                </a:cxn>
                <a:cxn ang="0">
                  <a:pos x="connsiteX6008" y="connsiteY6008"/>
                </a:cxn>
                <a:cxn ang="0">
                  <a:pos x="connsiteX6009" y="connsiteY6009"/>
                </a:cxn>
                <a:cxn ang="0">
                  <a:pos x="connsiteX6010" y="connsiteY6010"/>
                </a:cxn>
                <a:cxn ang="0">
                  <a:pos x="connsiteX6011" y="connsiteY6011"/>
                </a:cxn>
                <a:cxn ang="0">
                  <a:pos x="connsiteX6012" y="connsiteY6012"/>
                </a:cxn>
                <a:cxn ang="0">
                  <a:pos x="connsiteX6013" y="connsiteY6013"/>
                </a:cxn>
                <a:cxn ang="0">
                  <a:pos x="connsiteX6014" y="connsiteY6014"/>
                </a:cxn>
                <a:cxn ang="0">
                  <a:pos x="connsiteX6015" y="connsiteY6015"/>
                </a:cxn>
                <a:cxn ang="0">
                  <a:pos x="connsiteX6016" y="connsiteY6016"/>
                </a:cxn>
                <a:cxn ang="0">
                  <a:pos x="connsiteX6017" y="connsiteY6017"/>
                </a:cxn>
                <a:cxn ang="0">
                  <a:pos x="connsiteX6018" y="connsiteY6018"/>
                </a:cxn>
                <a:cxn ang="0">
                  <a:pos x="connsiteX6019" y="connsiteY6019"/>
                </a:cxn>
                <a:cxn ang="0">
                  <a:pos x="connsiteX6020" y="connsiteY6020"/>
                </a:cxn>
                <a:cxn ang="0">
                  <a:pos x="connsiteX6021" y="connsiteY6021"/>
                </a:cxn>
                <a:cxn ang="0">
                  <a:pos x="connsiteX6022" y="connsiteY6022"/>
                </a:cxn>
                <a:cxn ang="0">
                  <a:pos x="connsiteX6023" y="connsiteY6023"/>
                </a:cxn>
                <a:cxn ang="0">
                  <a:pos x="connsiteX6024" y="connsiteY6024"/>
                </a:cxn>
                <a:cxn ang="0">
                  <a:pos x="connsiteX6025" y="connsiteY6025"/>
                </a:cxn>
                <a:cxn ang="0">
                  <a:pos x="connsiteX6026" y="connsiteY6026"/>
                </a:cxn>
                <a:cxn ang="0">
                  <a:pos x="connsiteX6027" y="connsiteY6027"/>
                </a:cxn>
                <a:cxn ang="0">
                  <a:pos x="connsiteX6028" y="connsiteY6028"/>
                </a:cxn>
                <a:cxn ang="0">
                  <a:pos x="connsiteX6029" y="connsiteY6029"/>
                </a:cxn>
                <a:cxn ang="0">
                  <a:pos x="connsiteX6030" y="connsiteY6030"/>
                </a:cxn>
                <a:cxn ang="0">
                  <a:pos x="connsiteX6031" y="connsiteY6031"/>
                </a:cxn>
                <a:cxn ang="0">
                  <a:pos x="connsiteX6032" y="connsiteY6032"/>
                </a:cxn>
                <a:cxn ang="0">
                  <a:pos x="connsiteX6033" y="connsiteY6033"/>
                </a:cxn>
                <a:cxn ang="0">
                  <a:pos x="connsiteX6034" y="connsiteY6034"/>
                </a:cxn>
                <a:cxn ang="0">
                  <a:pos x="connsiteX6035" y="connsiteY6035"/>
                </a:cxn>
                <a:cxn ang="0">
                  <a:pos x="connsiteX6036" y="connsiteY6036"/>
                </a:cxn>
                <a:cxn ang="0">
                  <a:pos x="connsiteX6037" y="connsiteY6037"/>
                </a:cxn>
                <a:cxn ang="0">
                  <a:pos x="connsiteX6038" y="connsiteY6038"/>
                </a:cxn>
                <a:cxn ang="0">
                  <a:pos x="connsiteX6039" y="connsiteY6039"/>
                </a:cxn>
                <a:cxn ang="0">
                  <a:pos x="connsiteX6040" y="connsiteY6040"/>
                </a:cxn>
                <a:cxn ang="0">
                  <a:pos x="connsiteX6041" y="connsiteY6041"/>
                </a:cxn>
                <a:cxn ang="0">
                  <a:pos x="connsiteX6042" y="connsiteY6042"/>
                </a:cxn>
                <a:cxn ang="0">
                  <a:pos x="connsiteX6043" y="connsiteY6043"/>
                </a:cxn>
                <a:cxn ang="0">
                  <a:pos x="connsiteX6044" y="connsiteY6044"/>
                </a:cxn>
                <a:cxn ang="0">
                  <a:pos x="connsiteX6045" y="connsiteY6045"/>
                </a:cxn>
                <a:cxn ang="0">
                  <a:pos x="connsiteX6046" y="connsiteY6046"/>
                </a:cxn>
                <a:cxn ang="0">
                  <a:pos x="connsiteX6047" y="connsiteY6047"/>
                </a:cxn>
                <a:cxn ang="0">
                  <a:pos x="connsiteX6048" y="connsiteY6048"/>
                </a:cxn>
                <a:cxn ang="0">
                  <a:pos x="connsiteX6049" y="connsiteY6049"/>
                </a:cxn>
                <a:cxn ang="0">
                  <a:pos x="connsiteX6050" y="connsiteY6050"/>
                </a:cxn>
                <a:cxn ang="0">
                  <a:pos x="connsiteX6051" y="connsiteY6051"/>
                </a:cxn>
                <a:cxn ang="0">
                  <a:pos x="connsiteX6052" y="connsiteY6052"/>
                </a:cxn>
                <a:cxn ang="0">
                  <a:pos x="connsiteX6053" y="connsiteY6053"/>
                </a:cxn>
                <a:cxn ang="0">
                  <a:pos x="connsiteX6054" y="connsiteY6054"/>
                </a:cxn>
                <a:cxn ang="0">
                  <a:pos x="connsiteX6055" y="connsiteY6055"/>
                </a:cxn>
                <a:cxn ang="0">
                  <a:pos x="connsiteX6056" y="connsiteY6056"/>
                </a:cxn>
                <a:cxn ang="0">
                  <a:pos x="connsiteX6057" y="connsiteY6057"/>
                </a:cxn>
                <a:cxn ang="0">
                  <a:pos x="connsiteX6058" y="connsiteY6058"/>
                </a:cxn>
                <a:cxn ang="0">
                  <a:pos x="connsiteX6059" y="connsiteY6059"/>
                </a:cxn>
                <a:cxn ang="0">
                  <a:pos x="connsiteX6060" y="connsiteY6060"/>
                </a:cxn>
                <a:cxn ang="0">
                  <a:pos x="connsiteX6061" y="connsiteY6061"/>
                </a:cxn>
                <a:cxn ang="0">
                  <a:pos x="connsiteX6062" y="connsiteY6062"/>
                </a:cxn>
                <a:cxn ang="0">
                  <a:pos x="connsiteX6063" y="connsiteY6063"/>
                </a:cxn>
                <a:cxn ang="0">
                  <a:pos x="connsiteX6064" y="connsiteY6064"/>
                </a:cxn>
                <a:cxn ang="0">
                  <a:pos x="connsiteX6065" y="connsiteY6065"/>
                </a:cxn>
                <a:cxn ang="0">
                  <a:pos x="connsiteX6066" y="connsiteY6066"/>
                </a:cxn>
                <a:cxn ang="0">
                  <a:pos x="connsiteX6067" y="connsiteY6067"/>
                </a:cxn>
                <a:cxn ang="0">
                  <a:pos x="connsiteX6068" y="connsiteY6068"/>
                </a:cxn>
                <a:cxn ang="0">
                  <a:pos x="connsiteX6069" y="connsiteY6069"/>
                </a:cxn>
                <a:cxn ang="0">
                  <a:pos x="connsiteX6070" y="connsiteY6070"/>
                </a:cxn>
                <a:cxn ang="0">
                  <a:pos x="connsiteX6071" y="connsiteY6071"/>
                </a:cxn>
                <a:cxn ang="0">
                  <a:pos x="connsiteX6072" y="connsiteY6072"/>
                </a:cxn>
                <a:cxn ang="0">
                  <a:pos x="connsiteX6073" y="connsiteY6073"/>
                </a:cxn>
                <a:cxn ang="0">
                  <a:pos x="connsiteX6074" y="connsiteY6074"/>
                </a:cxn>
                <a:cxn ang="0">
                  <a:pos x="connsiteX6075" y="connsiteY6075"/>
                </a:cxn>
                <a:cxn ang="0">
                  <a:pos x="connsiteX6076" y="connsiteY6076"/>
                </a:cxn>
                <a:cxn ang="0">
                  <a:pos x="connsiteX6077" y="connsiteY6077"/>
                </a:cxn>
                <a:cxn ang="0">
                  <a:pos x="connsiteX6078" y="connsiteY6078"/>
                </a:cxn>
                <a:cxn ang="0">
                  <a:pos x="connsiteX6079" y="connsiteY6079"/>
                </a:cxn>
                <a:cxn ang="0">
                  <a:pos x="connsiteX6080" y="connsiteY6080"/>
                </a:cxn>
                <a:cxn ang="0">
                  <a:pos x="connsiteX6081" y="connsiteY6081"/>
                </a:cxn>
                <a:cxn ang="0">
                  <a:pos x="connsiteX6082" y="connsiteY6082"/>
                </a:cxn>
                <a:cxn ang="0">
                  <a:pos x="connsiteX6083" y="connsiteY6083"/>
                </a:cxn>
                <a:cxn ang="0">
                  <a:pos x="connsiteX6084" y="connsiteY6084"/>
                </a:cxn>
                <a:cxn ang="0">
                  <a:pos x="connsiteX6085" y="connsiteY6085"/>
                </a:cxn>
                <a:cxn ang="0">
                  <a:pos x="connsiteX6086" y="connsiteY6086"/>
                </a:cxn>
                <a:cxn ang="0">
                  <a:pos x="connsiteX6087" y="connsiteY6087"/>
                </a:cxn>
                <a:cxn ang="0">
                  <a:pos x="connsiteX6088" y="connsiteY6088"/>
                </a:cxn>
                <a:cxn ang="0">
                  <a:pos x="connsiteX6089" y="connsiteY6089"/>
                </a:cxn>
                <a:cxn ang="0">
                  <a:pos x="connsiteX6090" y="connsiteY6090"/>
                </a:cxn>
                <a:cxn ang="0">
                  <a:pos x="connsiteX6091" y="connsiteY6091"/>
                </a:cxn>
                <a:cxn ang="0">
                  <a:pos x="connsiteX6092" y="connsiteY6092"/>
                </a:cxn>
                <a:cxn ang="0">
                  <a:pos x="connsiteX6093" y="connsiteY6093"/>
                </a:cxn>
                <a:cxn ang="0">
                  <a:pos x="connsiteX6094" y="connsiteY6094"/>
                </a:cxn>
                <a:cxn ang="0">
                  <a:pos x="connsiteX6095" y="connsiteY6095"/>
                </a:cxn>
                <a:cxn ang="0">
                  <a:pos x="connsiteX6096" y="connsiteY6096"/>
                </a:cxn>
                <a:cxn ang="0">
                  <a:pos x="connsiteX6097" y="connsiteY6097"/>
                </a:cxn>
                <a:cxn ang="0">
                  <a:pos x="connsiteX6098" y="connsiteY6098"/>
                </a:cxn>
                <a:cxn ang="0">
                  <a:pos x="connsiteX6099" y="connsiteY6099"/>
                </a:cxn>
                <a:cxn ang="0">
                  <a:pos x="connsiteX6100" y="connsiteY6100"/>
                </a:cxn>
                <a:cxn ang="0">
                  <a:pos x="connsiteX6101" y="connsiteY6101"/>
                </a:cxn>
                <a:cxn ang="0">
                  <a:pos x="connsiteX6102" y="connsiteY6102"/>
                </a:cxn>
                <a:cxn ang="0">
                  <a:pos x="connsiteX6103" y="connsiteY6103"/>
                </a:cxn>
                <a:cxn ang="0">
                  <a:pos x="connsiteX6104" y="connsiteY6104"/>
                </a:cxn>
                <a:cxn ang="0">
                  <a:pos x="connsiteX6105" y="connsiteY6105"/>
                </a:cxn>
                <a:cxn ang="0">
                  <a:pos x="connsiteX6106" y="connsiteY6106"/>
                </a:cxn>
                <a:cxn ang="0">
                  <a:pos x="connsiteX6107" y="connsiteY6107"/>
                </a:cxn>
                <a:cxn ang="0">
                  <a:pos x="connsiteX6108" y="connsiteY6108"/>
                </a:cxn>
                <a:cxn ang="0">
                  <a:pos x="connsiteX6109" y="connsiteY6109"/>
                </a:cxn>
                <a:cxn ang="0">
                  <a:pos x="connsiteX6110" y="connsiteY6110"/>
                </a:cxn>
                <a:cxn ang="0">
                  <a:pos x="connsiteX6111" y="connsiteY6111"/>
                </a:cxn>
                <a:cxn ang="0">
                  <a:pos x="connsiteX6112" y="connsiteY6112"/>
                </a:cxn>
                <a:cxn ang="0">
                  <a:pos x="connsiteX6113" y="connsiteY6113"/>
                </a:cxn>
                <a:cxn ang="0">
                  <a:pos x="connsiteX6114" y="connsiteY6114"/>
                </a:cxn>
                <a:cxn ang="0">
                  <a:pos x="connsiteX6115" y="connsiteY6115"/>
                </a:cxn>
                <a:cxn ang="0">
                  <a:pos x="connsiteX6116" y="connsiteY6116"/>
                </a:cxn>
                <a:cxn ang="0">
                  <a:pos x="connsiteX6117" y="connsiteY6117"/>
                </a:cxn>
                <a:cxn ang="0">
                  <a:pos x="connsiteX6118" y="connsiteY6118"/>
                </a:cxn>
                <a:cxn ang="0">
                  <a:pos x="connsiteX6119" y="connsiteY6119"/>
                </a:cxn>
                <a:cxn ang="0">
                  <a:pos x="connsiteX6120" y="connsiteY6120"/>
                </a:cxn>
                <a:cxn ang="0">
                  <a:pos x="connsiteX6121" y="connsiteY6121"/>
                </a:cxn>
                <a:cxn ang="0">
                  <a:pos x="connsiteX6122" y="connsiteY6122"/>
                </a:cxn>
                <a:cxn ang="0">
                  <a:pos x="connsiteX6123" y="connsiteY6123"/>
                </a:cxn>
                <a:cxn ang="0">
                  <a:pos x="connsiteX6124" y="connsiteY6124"/>
                </a:cxn>
                <a:cxn ang="0">
                  <a:pos x="connsiteX6125" y="connsiteY6125"/>
                </a:cxn>
                <a:cxn ang="0">
                  <a:pos x="connsiteX6126" y="connsiteY6126"/>
                </a:cxn>
                <a:cxn ang="0">
                  <a:pos x="connsiteX6127" y="connsiteY6127"/>
                </a:cxn>
                <a:cxn ang="0">
                  <a:pos x="connsiteX6128" y="connsiteY6128"/>
                </a:cxn>
                <a:cxn ang="0">
                  <a:pos x="connsiteX6129" y="connsiteY6129"/>
                </a:cxn>
                <a:cxn ang="0">
                  <a:pos x="connsiteX6130" y="connsiteY6130"/>
                </a:cxn>
                <a:cxn ang="0">
                  <a:pos x="connsiteX6131" y="connsiteY6131"/>
                </a:cxn>
                <a:cxn ang="0">
                  <a:pos x="connsiteX6132" y="connsiteY6132"/>
                </a:cxn>
                <a:cxn ang="0">
                  <a:pos x="connsiteX6133" y="connsiteY6133"/>
                </a:cxn>
                <a:cxn ang="0">
                  <a:pos x="connsiteX6134" y="connsiteY6134"/>
                </a:cxn>
                <a:cxn ang="0">
                  <a:pos x="connsiteX6135" y="connsiteY6135"/>
                </a:cxn>
                <a:cxn ang="0">
                  <a:pos x="connsiteX6136" y="connsiteY6136"/>
                </a:cxn>
                <a:cxn ang="0">
                  <a:pos x="connsiteX6137" y="connsiteY6137"/>
                </a:cxn>
                <a:cxn ang="0">
                  <a:pos x="connsiteX6138" y="connsiteY6138"/>
                </a:cxn>
                <a:cxn ang="0">
                  <a:pos x="connsiteX6139" y="connsiteY6139"/>
                </a:cxn>
                <a:cxn ang="0">
                  <a:pos x="connsiteX6140" y="connsiteY6140"/>
                </a:cxn>
                <a:cxn ang="0">
                  <a:pos x="connsiteX6141" y="connsiteY6141"/>
                </a:cxn>
                <a:cxn ang="0">
                  <a:pos x="connsiteX6142" y="connsiteY6142"/>
                </a:cxn>
                <a:cxn ang="0">
                  <a:pos x="connsiteX6143" y="connsiteY6143"/>
                </a:cxn>
                <a:cxn ang="0">
                  <a:pos x="connsiteX6144" y="connsiteY6144"/>
                </a:cxn>
                <a:cxn ang="0">
                  <a:pos x="connsiteX6145" y="connsiteY6145"/>
                </a:cxn>
                <a:cxn ang="0">
                  <a:pos x="connsiteX6146" y="connsiteY6146"/>
                </a:cxn>
                <a:cxn ang="0">
                  <a:pos x="connsiteX6147" y="connsiteY6147"/>
                </a:cxn>
                <a:cxn ang="0">
                  <a:pos x="connsiteX6148" y="connsiteY6148"/>
                </a:cxn>
                <a:cxn ang="0">
                  <a:pos x="connsiteX6149" y="connsiteY6149"/>
                </a:cxn>
                <a:cxn ang="0">
                  <a:pos x="connsiteX6150" y="connsiteY6150"/>
                </a:cxn>
                <a:cxn ang="0">
                  <a:pos x="connsiteX6151" y="connsiteY6151"/>
                </a:cxn>
                <a:cxn ang="0">
                  <a:pos x="connsiteX6152" y="connsiteY6152"/>
                </a:cxn>
                <a:cxn ang="0">
                  <a:pos x="connsiteX6153" y="connsiteY6153"/>
                </a:cxn>
                <a:cxn ang="0">
                  <a:pos x="connsiteX6154" y="connsiteY6154"/>
                </a:cxn>
                <a:cxn ang="0">
                  <a:pos x="connsiteX6155" y="connsiteY6155"/>
                </a:cxn>
                <a:cxn ang="0">
                  <a:pos x="connsiteX6156" y="connsiteY6156"/>
                </a:cxn>
                <a:cxn ang="0">
                  <a:pos x="connsiteX6157" y="connsiteY6157"/>
                </a:cxn>
                <a:cxn ang="0">
                  <a:pos x="connsiteX6158" y="connsiteY6158"/>
                </a:cxn>
                <a:cxn ang="0">
                  <a:pos x="connsiteX6159" y="connsiteY6159"/>
                </a:cxn>
                <a:cxn ang="0">
                  <a:pos x="connsiteX6160" y="connsiteY6160"/>
                </a:cxn>
                <a:cxn ang="0">
                  <a:pos x="connsiteX6161" y="connsiteY6161"/>
                </a:cxn>
                <a:cxn ang="0">
                  <a:pos x="connsiteX6162" y="connsiteY6162"/>
                </a:cxn>
                <a:cxn ang="0">
                  <a:pos x="connsiteX6163" y="connsiteY6163"/>
                </a:cxn>
                <a:cxn ang="0">
                  <a:pos x="connsiteX6164" y="connsiteY6164"/>
                </a:cxn>
                <a:cxn ang="0">
                  <a:pos x="connsiteX6165" y="connsiteY6165"/>
                </a:cxn>
                <a:cxn ang="0">
                  <a:pos x="connsiteX6166" y="connsiteY6166"/>
                </a:cxn>
                <a:cxn ang="0">
                  <a:pos x="connsiteX6167" y="connsiteY6167"/>
                </a:cxn>
                <a:cxn ang="0">
                  <a:pos x="connsiteX6168" y="connsiteY6168"/>
                </a:cxn>
                <a:cxn ang="0">
                  <a:pos x="connsiteX6169" y="connsiteY6169"/>
                </a:cxn>
                <a:cxn ang="0">
                  <a:pos x="connsiteX6170" y="connsiteY6170"/>
                </a:cxn>
                <a:cxn ang="0">
                  <a:pos x="connsiteX6171" y="connsiteY6171"/>
                </a:cxn>
                <a:cxn ang="0">
                  <a:pos x="connsiteX6172" y="connsiteY6172"/>
                </a:cxn>
                <a:cxn ang="0">
                  <a:pos x="connsiteX6173" y="connsiteY6173"/>
                </a:cxn>
                <a:cxn ang="0">
                  <a:pos x="connsiteX6174" y="connsiteY6174"/>
                </a:cxn>
                <a:cxn ang="0">
                  <a:pos x="connsiteX6175" y="connsiteY6175"/>
                </a:cxn>
                <a:cxn ang="0">
                  <a:pos x="connsiteX6176" y="connsiteY6176"/>
                </a:cxn>
                <a:cxn ang="0">
                  <a:pos x="connsiteX6177" y="connsiteY6177"/>
                </a:cxn>
                <a:cxn ang="0">
                  <a:pos x="connsiteX6178" y="connsiteY6178"/>
                </a:cxn>
                <a:cxn ang="0">
                  <a:pos x="connsiteX6179" y="connsiteY6179"/>
                </a:cxn>
                <a:cxn ang="0">
                  <a:pos x="connsiteX6180" y="connsiteY6180"/>
                </a:cxn>
                <a:cxn ang="0">
                  <a:pos x="connsiteX6181" y="connsiteY6181"/>
                </a:cxn>
                <a:cxn ang="0">
                  <a:pos x="connsiteX6182" y="connsiteY6182"/>
                </a:cxn>
                <a:cxn ang="0">
                  <a:pos x="connsiteX6183" y="connsiteY6183"/>
                </a:cxn>
                <a:cxn ang="0">
                  <a:pos x="connsiteX6184" y="connsiteY6184"/>
                </a:cxn>
                <a:cxn ang="0">
                  <a:pos x="connsiteX6185" y="connsiteY6185"/>
                </a:cxn>
                <a:cxn ang="0">
                  <a:pos x="connsiteX6186" y="connsiteY6186"/>
                </a:cxn>
                <a:cxn ang="0">
                  <a:pos x="connsiteX6187" y="connsiteY6187"/>
                </a:cxn>
                <a:cxn ang="0">
                  <a:pos x="connsiteX6188" y="connsiteY6188"/>
                </a:cxn>
                <a:cxn ang="0">
                  <a:pos x="connsiteX6189" y="connsiteY6189"/>
                </a:cxn>
                <a:cxn ang="0">
                  <a:pos x="connsiteX6190" y="connsiteY6190"/>
                </a:cxn>
                <a:cxn ang="0">
                  <a:pos x="connsiteX6191" y="connsiteY6191"/>
                </a:cxn>
                <a:cxn ang="0">
                  <a:pos x="connsiteX6192" y="connsiteY6192"/>
                </a:cxn>
                <a:cxn ang="0">
                  <a:pos x="connsiteX6193" y="connsiteY6193"/>
                </a:cxn>
                <a:cxn ang="0">
                  <a:pos x="connsiteX6194" y="connsiteY6194"/>
                </a:cxn>
                <a:cxn ang="0">
                  <a:pos x="connsiteX6195" y="connsiteY6195"/>
                </a:cxn>
                <a:cxn ang="0">
                  <a:pos x="connsiteX6196" y="connsiteY6196"/>
                </a:cxn>
                <a:cxn ang="0">
                  <a:pos x="connsiteX6197" y="connsiteY6197"/>
                </a:cxn>
                <a:cxn ang="0">
                  <a:pos x="connsiteX6198" y="connsiteY6198"/>
                </a:cxn>
                <a:cxn ang="0">
                  <a:pos x="connsiteX6199" y="connsiteY6199"/>
                </a:cxn>
                <a:cxn ang="0">
                  <a:pos x="connsiteX6200" y="connsiteY6200"/>
                </a:cxn>
                <a:cxn ang="0">
                  <a:pos x="connsiteX6201" y="connsiteY6201"/>
                </a:cxn>
                <a:cxn ang="0">
                  <a:pos x="connsiteX6202" y="connsiteY6202"/>
                </a:cxn>
                <a:cxn ang="0">
                  <a:pos x="connsiteX6203" y="connsiteY6203"/>
                </a:cxn>
                <a:cxn ang="0">
                  <a:pos x="connsiteX6204" y="connsiteY6204"/>
                </a:cxn>
                <a:cxn ang="0">
                  <a:pos x="connsiteX6205" y="connsiteY6205"/>
                </a:cxn>
                <a:cxn ang="0">
                  <a:pos x="connsiteX6206" y="connsiteY6206"/>
                </a:cxn>
                <a:cxn ang="0">
                  <a:pos x="connsiteX6207" y="connsiteY6207"/>
                </a:cxn>
                <a:cxn ang="0">
                  <a:pos x="connsiteX6208" y="connsiteY6208"/>
                </a:cxn>
                <a:cxn ang="0">
                  <a:pos x="connsiteX6209" y="connsiteY6209"/>
                </a:cxn>
                <a:cxn ang="0">
                  <a:pos x="connsiteX6210" y="connsiteY6210"/>
                </a:cxn>
                <a:cxn ang="0">
                  <a:pos x="connsiteX6211" y="connsiteY6211"/>
                </a:cxn>
                <a:cxn ang="0">
                  <a:pos x="connsiteX6212" y="connsiteY6212"/>
                </a:cxn>
                <a:cxn ang="0">
                  <a:pos x="connsiteX6213" y="connsiteY6213"/>
                </a:cxn>
                <a:cxn ang="0">
                  <a:pos x="connsiteX6214" y="connsiteY6214"/>
                </a:cxn>
                <a:cxn ang="0">
                  <a:pos x="connsiteX6215" y="connsiteY6215"/>
                </a:cxn>
                <a:cxn ang="0">
                  <a:pos x="connsiteX6216" y="connsiteY6216"/>
                </a:cxn>
                <a:cxn ang="0">
                  <a:pos x="connsiteX6217" y="connsiteY6217"/>
                </a:cxn>
                <a:cxn ang="0">
                  <a:pos x="connsiteX6218" y="connsiteY6218"/>
                </a:cxn>
                <a:cxn ang="0">
                  <a:pos x="connsiteX6219" y="connsiteY6219"/>
                </a:cxn>
                <a:cxn ang="0">
                  <a:pos x="connsiteX6220" y="connsiteY6220"/>
                </a:cxn>
                <a:cxn ang="0">
                  <a:pos x="connsiteX6221" y="connsiteY6221"/>
                </a:cxn>
                <a:cxn ang="0">
                  <a:pos x="connsiteX6222" y="connsiteY6222"/>
                </a:cxn>
                <a:cxn ang="0">
                  <a:pos x="connsiteX6223" y="connsiteY6223"/>
                </a:cxn>
                <a:cxn ang="0">
                  <a:pos x="connsiteX6224" y="connsiteY6224"/>
                </a:cxn>
                <a:cxn ang="0">
                  <a:pos x="connsiteX6225" y="connsiteY6225"/>
                </a:cxn>
                <a:cxn ang="0">
                  <a:pos x="connsiteX6226" y="connsiteY6226"/>
                </a:cxn>
                <a:cxn ang="0">
                  <a:pos x="connsiteX6227" y="connsiteY6227"/>
                </a:cxn>
                <a:cxn ang="0">
                  <a:pos x="connsiteX6228" y="connsiteY6228"/>
                </a:cxn>
                <a:cxn ang="0">
                  <a:pos x="connsiteX6229" y="connsiteY6229"/>
                </a:cxn>
                <a:cxn ang="0">
                  <a:pos x="connsiteX6230" y="connsiteY6230"/>
                </a:cxn>
                <a:cxn ang="0">
                  <a:pos x="connsiteX6231" y="connsiteY6231"/>
                </a:cxn>
                <a:cxn ang="0">
                  <a:pos x="connsiteX6232" y="connsiteY6232"/>
                </a:cxn>
                <a:cxn ang="0">
                  <a:pos x="connsiteX6233" y="connsiteY6233"/>
                </a:cxn>
                <a:cxn ang="0">
                  <a:pos x="connsiteX6234" y="connsiteY6234"/>
                </a:cxn>
                <a:cxn ang="0">
                  <a:pos x="connsiteX6235" y="connsiteY6235"/>
                </a:cxn>
                <a:cxn ang="0">
                  <a:pos x="connsiteX6236" y="connsiteY6236"/>
                </a:cxn>
                <a:cxn ang="0">
                  <a:pos x="connsiteX6237" y="connsiteY6237"/>
                </a:cxn>
                <a:cxn ang="0">
                  <a:pos x="connsiteX6238" y="connsiteY6238"/>
                </a:cxn>
                <a:cxn ang="0">
                  <a:pos x="connsiteX6239" y="connsiteY6239"/>
                </a:cxn>
                <a:cxn ang="0">
                  <a:pos x="connsiteX6240" y="connsiteY6240"/>
                </a:cxn>
                <a:cxn ang="0">
                  <a:pos x="connsiteX6241" y="connsiteY6241"/>
                </a:cxn>
                <a:cxn ang="0">
                  <a:pos x="connsiteX6242" y="connsiteY6242"/>
                </a:cxn>
                <a:cxn ang="0">
                  <a:pos x="connsiteX6243" y="connsiteY6243"/>
                </a:cxn>
                <a:cxn ang="0">
                  <a:pos x="connsiteX6244" y="connsiteY6244"/>
                </a:cxn>
                <a:cxn ang="0">
                  <a:pos x="connsiteX6245" y="connsiteY6245"/>
                </a:cxn>
                <a:cxn ang="0">
                  <a:pos x="connsiteX6246" y="connsiteY6246"/>
                </a:cxn>
                <a:cxn ang="0">
                  <a:pos x="connsiteX6247" y="connsiteY6247"/>
                </a:cxn>
                <a:cxn ang="0">
                  <a:pos x="connsiteX6248" y="connsiteY6248"/>
                </a:cxn>
                <a:cxn ang="0">
                  <a:pos x="connsiteX6249" y="connsiteY6249"/>
                </a:cxn>
                <a:cxn ang="0">
                  <a:pos x="connsiteX6250" y="connsiteY6250"/>
                </a:cxn>
                <a:cxn ang="0">
                  <a:pos x="connsiteX6251" y="connsiteY6251"/>
                </a:cxn>
                <a:cxn ang="0">
                  <a:pos x="connsiteX6252" y="connsiteY6252"/>
                </a:cxn>
                <a:cxn ang="0">
                  <a:pos x="connsiteX6253" y="connsiteY6253"/>
                </a:cxn>
                <a:cxn ang="0">
                  <a:pos x="connsiteX6254" y="connsiteY6254"/>
                </a:cxn>
                <a:cxn ang="0">
                  <a:pos x="connsiteX6255" y="connsiteY6255"/>
                </a:cxn>
                <a:cxn ang="0">
                  <a:pos x="connsiteX6256" y="connsiteY6256"/>
                </a:cxn>
                <a:cxn ang="0">
                  <a:pos x="connsiteX6257" y="connsiteY6257"/>
                </a:cxn>
                <a:cxn ang="0">
                  <a:pos x="connsiteX6258" y="connsiteY6258"/>
                </a:cxn>
                <a:cxn ang="0">
                  <a:pos x="connsiteX6259" y="connsiteY6259"/>
                </a:cxn>
                <a:cxn ang="0">
                  <a:pos x="connsiteX6260" y="connsiteY6260"/>
                </a:cxn>
                <a:cxn ang="0">
                  <a:pos x="connsiteX6261" y="connsiteY6261"/>
                </a:cxn>
                <a:cxn ang="0">
                  <a:pos x="connsiteX6262" y="connsiteY6262"/>
                </a:cxn>
                <a:cxn ang="0">
                  <a:pos x="connsiteX6263" y="connsiteY6263"/>
                </a:cxn>
                <a:cxn ang="0">
                  <a:pos x="connsiteX6264" y="connsiteY6264"/>
                </a:cxn>
                <a:cxn ang="0">
                  <a:pos x="connsiteX6265" y="connsiteY6265"/>
                </a:cxn>
                <a:cxn ang="0">
                  <a:pos x="connsiteX6266" y="connsiteY6266"/>
                </a:cxn>
                <a:cxn ang="0">
                  <a:pos x="connsiteX6267" y="connsiteY6267"/>
                </a:cxn>
                <a:cxn ang="0">
                  <a:pos x="connsiteX6268" y="connsiteY6268"/>
                </a:cxn>
                <a:cxn ang="0">
                  <a:pos x="connsiteX6269" y="connsiteY6269"/>
                </a:cxn>
                <a:cxn ang="0">
                  <a:pos x="connsiteX6270" y="connsiteY6270"/>
                </a:cxn>
                <a:cxn ang="0">
                  <a:pos x="connsiteX6271" y="connsiteY6271"/>
                </a:cxn>
                <a:cxn ang="0">
                  <a:pos x="connsiteX6272" y="connsiteY6272"/>
                </a:cxn>
                <a:cxn ang="0">
                  <a:pos x="connsiteX6273" y="connsiteY6273"/>
                </a:cxn>
                <a:cxn ang="0">
                  <a:pos x="connsiteX6274" y="connsiteY6274"/>
                </a:cxn>
                <a:cxn ang="0">
                  <a:pos x="connsiteX6275" y="connsiteY6275"/>
                </a:cxn>
                <a:cxn ang="0">
                  <a:pos x="connsiteX6276" y="connsiteY6276"/>
                </a:cxn>
                <a:cxn ang="0">
                  <a:pos x="connsiteX6277" y="connsiteY6277"/>
                </a:cxn>
                <a:cxn ang="0">
                  <a:pos x="connsiteX6278" y="connsiteY6278"/>
                </a:cxn>
                <a:cxn ang="0">
                  <a:pos x="connsiteX6279" y="connsiteY6279"/>
                </a:cxn>
                <a:cxn ang="0">
                  <a:pos x="connsiteX6280" y="connsiteY6280"/>
                </a:cxn>
                <a:cxn ang="0">
                  <a:pos x="connsiteX6281" y="connsiteY6281"/>
                </a:cxn>
                <a:cxn ang="0">
                  <a:pos x="connsiteX6282" y="connsiteY6282"/>
                </a:cxn>
                <a:cxn ang="0">
                  <a:pos x="connsiteX6283" y="connsiteY6283"/>
                </a:cxn>
                <a:cxn ang="0">
                  <a:pos x="connsiteX6284" y="connsiteY6284"/>
                </a:cxn>
                <a:cxn ang="0">
                  <a:pos x="connsiteX6285" y="connsiteY6285"/>
                </a:cxn>
                <a:cxn ang="0">
                  <a:pos x="connsiteX6286" y="connsiteY6286"/>
                </a:cxn>
                <a:cxn ang="0">
                  <a:pos x="connsiteX6287" y="connsiteY6287"/>
                </a:cxn>
                <a:cxn ang="0">
                  <a:pos x="connsiteX6288" y="connsiteY6288"/>
                </a:cxn>
                <a:cxn ang="0">
                  <a:pos x="connsiteX6289" y="connsiteY6289"/>
                </a:cxn>
                <a:cxn ang="0">
                  <a:pos x="connsiteX6290" y="connsiteY6290"/>
                </a:cxn>
                <a:cxn ang="0">
                  <a:pos x="connsiteX6291" y="connsiteY6291"/>
                </a:cxn>
                <a:cxn ang="0">
                  <a:pos x="connsiteX6292" y="connsiteY6292"/>
                </a:cxn>
                <a:cxn ang="0">
                  <a:pos x="connsiteX6293" y="connsiteY6293"/>
                </a:cxn>
                <a:cxn ang="0">
                  <a:pos x="connsiteX6294" y="connsiteY6294"/>
                </a:cxn>
                <a:cxn ang="0">
                  <a:pos x="connsiteX6295" y="connsiteY6295"/>
                </a:cxn>
                <a:cxn ang="0">
                  <a:pos x="connsiteX6296" y="connsiteY6296"/>
                </a:cxn>
                <a:cxn ang="0">
                  <a:pos x="connsiteX6297" y="connsiteY6297"/>
                </a:cxn>
                <a:cxn ang="0">
                  <a:pos x="connsiteX6298" y="connsiteY6298"/>
                </a:cxn>
                <a:cxn ang="0">
                  <a:pos x="connsiteX6299" y="connsiteY6299"/>
                </a:cxn>
                <a:cxn ang="0">
                  <a:pos x="connsiteX6300" y="connsiteY6300"/>
                </a:cxn>
                <a:cxn ang="0">
                  <a:pos x="connsiteX6301" y="connsiteY6301"/>
                </a:cxn>
                <a:cxn ang="0">
                  <a:pos x="connsiteX6302" y="connsiteY6302"/>
                </a:cxn>
                <a:cxn ang="0">
                  <a:pos x="connsiteX6303" y="connsiteY6303"/>
                </a:cxn>
                <a:cxn ang="0">
                  <a:pos x="connsiteX6304" y="connsiteY6304"/>
                </a:cxn>
                <a:cxn ang="0">
                  <a:pos x="connsiteX6305" y="connsiteY6305"/>
                </a:cxn>
                <a:cxn ang="0">
                  <a:pos x="connsiteX6306" y="connsiteY6306"/>
                </a:cxn>
                <a:cxn ang="0">
                  <a:pos x="connsiteX6307" y="connsiteY6307"/>
                </a:cxn>
                <a:cxn ang="0">
                  <a:pos x="connsiteX6308" y="connsiteY6308"/>
                </a:cxn>
                <a:cxn ang="0">
                  <a:pos x="connsiteX6309" y="connsiteY6309"/>
                </a:cxn>
                <a:cxn ang="0">
                  <a:pos x="connsiteX6310" y="connsiteY6310"/>
                </a:cxn>
                <a:cxn ang="0">
                  <a:pos x="connsiteX6311" y="connsiteY6311"/>
                </a:cxn>
                <a:cxn ang="0">
                  <a:pos x="connsiteX6312" y="connsiteY6312"/>
                </a:cxn>
                <a:cxn ang="0">
                  <a:pos x="connsiteX6313" y="connsiteY6313"/>
                </a:cxn>
                <a:cxn ang="0">
                  <a:pos x="connsiteX6314" y="connsiteY6314"/>
                </a:cxn>
                <a:cxn ang="0">
                  <a:pos x="connsiteX6315" y="connsiteY6315"/>
                </a:cxn>
                <a:cxn ang="0">
                  <a:pos x="connsiteX6316" y="connsiteY6316"/>
                </a:cxn>
                <a:cxn ang="0">
                  <a:pos x="connsiteX6317" y="connsiteY6317"/>
                </a:cxn>
                <a:cxn ang="0">
                  <a:pos x="connsiteX6318" y="connsiteY6318"/>
                </a:cxn>
                <a:cxn ang="0">
                  <a:pos x="connsiteX6319" y="connsiteY6319"/>
                </a:cxn>
                <a:cxn ang="0">
                  <a:pos x="connsiteX6320" y="connsiteY6320"/>
                </a:cxn>
                <a:cxn ang="0">
                  <a:pos x="connsiteX6321" y="connsiteY6321"/>
                </a:cxn>
                <a:cxn ang="0">
                  <a:pos x="connsiteX6322" y="connsiteY6322"/>
                </a:cxn>
                <a:cxn ang="0">
                  <a:pos x="connsiteX6323" y="connsiteY6323"/>
                </a:cxn>
                <a:cxn ang="0">
                  <a:pos x="connsiteX6324" y="connsiteY6324"/>
                </a:cxn>
                <a:cxn ang="0">
                  <a:pos x="connsiteX6325" y="connsiteY6325"/>
                </a:cxn>
                <a:cxn ang="0">
                  <a:pos x="connsiteX6326" y="connsiteY6326"/>
                </a:cxn>
                <a:cxn ang="0">
                  <a:pos x="connsiteX6327" y="connsiteY6327"/>
                </a:cxn>
                <a:cxn ang="0">
                  <a:pos x="connsiteX6328" y="connsiteY6328"/>
                </a:cxn>
                <a:cxn ang="0">
                  <a:pos x="connsiteX6329" y="connsiteY6329"/>
                </a:cxn>
                <a:cxn ang="0">
                  <a:pos x="connsiteX6330" y="connsiteY6330"/>
                </a:cxn>
                <a:cxn ang="0">
                  <a:pos x="connsiteX6331" y="connsiteY6331"/>
                </a:cxn>
                <a:cxn ang="0">
                  <a:pos x="connsiteX6332" y="connsiteY6332"/>
                </a:cxn>
                <a:cxn ang="0">
                  <a:pos x="connsiteX6333" y="connsiteY6333"/>
                </a:cxn>
                <a:cxn ang="0">
                  <a:pos x="connsiteX6334" y="connsiteY6334"/>
                </a:cxn>
                <a:cxn ang="0">
                  <a:pos x="connsiteX6335" y="connsiteY6335"/>
                </a:cxn>
                <a:cxn ang="0">
                  <a:pos x="connsiteX6336" y="connsiteY6336"/>
                </a:cxn>
                <a:cxn ang="0">
                  <a:pos x="connsiteX6337" y="connsiteY6337"/>
                </a:cxn>
                <a:cxn ang="0">
                  <a:pos x="connsiteX6338" y="connsiteY6338"/>
                </a:cxn>
                <a:cxn ang="0">
                  <a:pos x="connsiteX6339" y="connsiteY6339"/>
                </a:cxn>
                <a:cxn ang="0">
                  <a:pos x="connsiteX6340" y="connsiteY6340"/>
                </a:cxn>
                <a:cxn ang="0">
                  <a:pos x="connsiteX6341" y="connsiteY6341"/>
                </a:cxn>
                <a:cxn ang="0">
                  <a:pos x="connsiteX6342" y="connsiteY6342"/>
                </a:cxn>
                <a:cxn ang="0">
                  <a:pos x="connsiteX6343" y="connsiteY6343"/>
                </a:cxn>
                <a:cxn ang="0">
                  <a:pos x="connsiteX6344" y="connsiteY6344"/>
                </a:cxn>
                <a:cxn ang="0">
                  <a:pos x="connsiteX6345" y="connsiteY6345"/>
                </a:cxn>
                <a:cxn ang="0">
                  <a:pos x="connsiteX6346" y="connsiteY6346"/>
                </a:cxn>
                <a:cxn ang="0">
                  <a:pos x="connsiteX6347" y="connsiteY6347"/>
                </a:cxn>
                <a:cxn ang="0">
                  <a:pos x="connsiteX6348" y="connsiteY6348"/>
                </a:cxn>
                <a:cxn ang="0">
                  <a:pos x="connsiteX6349" y="connsiteY6349"/>
                </a:cxn>
                <a:cxn ang="0">
                  <a:pos x="connsiteX6350" y="connsiteY6350"/>
                </a:cxn>
                <a:cxn ang="0">
                  <a:pos x="connsiteX6351" y="connsiteY6351"/>
                </a:cxn>
                <a:cxn ang="0">
                  <a:pos x="connsiteX6352" y="connsiteY6352"/>
                </a:cxn>
                <a:cxn ang="0">
                  <a:pos x="connsiteX6353" y="connsiteY6353"/>
                </a:cxn>
                <a:cxn ang="0">
                  <a:pos x="connsiteX6354" y="connsiteY6354"/>
                </a:cxn>
                <a:cxn ang="0">
                  <a:pos x="connsiteX6355" y="connsiteY6355"/>
                </a:cxn>
                <a:cxn ang="0">
                  <a:pos x="connsiteX6356" y="connsiteY6356"/>
                </a:cxn>
                <a:cxn ang="0">
                  <a:pos x="connsiteX6357" y="connsiteY6357"/>
                </a:cxn>
                <a:cxn ang="0">
                  <a:pos x="connsiteX6358" y="connsiteY6358"/>
                </a:cxn>
                <a:cxn ang="0">
                  <a:pos x="connsiteX6359" y="connsiteY6359"/>
                </a:cxn>
                <a:cxn ang="0">
                  <a:pos x="connsiteX6360" y="connsiteY6360"/>
                </a:cxn>
                <a:cxn ang="0">
                  <a:pos x="connsiteX6361" y="connsiteY6361"/>
                </a:cxn>
                <a:cxn ang="0">
                  <a:pos x="connsiteX6362" y="connsiteY6362"/>
                </a:cxn>
                <a:cxn ang="0">
                  <a:pos x="connsiteX6363" y="connsiteY6363"/>
                </a:cxn>
                <a:cxn ang="0">
                  <a:pos x="connsiteX6364" y="connsiteY6364"/>
                </a:cxn>
                <a:cxn ang="0">
                  <a:pos x="connsiteX6365" y="connsiteY6365"/>
                </a:cxn>
                <a:cxn ang="0">
                  <a:pos x="connsiteX6366" y="connsiteY6366"/>
                </a:cxn>
                <a:cxn ang="0">
                  <a:pos x="connsiteX6367" y="connsiteY6367"/>
                </a:cxn>
                <a:cxn ang="0">
                  <a:pos x="connsiteX6368" y="connsiteY6368"/>
                </a:cxn>
                <a:cxn ang="0">
                  <a:pos x="connsiteX6369" y="connsiteY6369"/>
                </a:cxn>
                <a:cxn ang="0">
                  <a:pos x="connsiteX6370" y="connsiteY6370"/>
                </a:cxn>
                <a:cxn ang="0">
                  <a:pos x="connsiteX6371" y="connsiteY6371"/>
                </a:cxn>
                <a:cxn ang="0">
                  <a:pos x="connsiteX6372" y="connsiteY6372"/>
                </a:cxn>
                <a:cxn ang="0">
                  <a:pos x="connsiteX6373" y="connsiteY6373"/>
                </a:cxn>
                <a:cxn ang="0">
                  <a:pos x="connsiteX6374" y="connsiteY6374"/>
                </a:cxn>
                <a:cxn ang="0">
                  <a:pos x="connsiteX6375" y="connsiteY6375"/>
                </a:cxn>
                <a:cxn ang="0">
                  <a:pos x="connsiteX6376" y="connsiteY6376"/>
                </a:cxn>
                <a:cxn ang="0">
                  <a:pos x="connsiteX6377" y="connsiteY6377"/>
                </a:cxn>
                <a:cxn ang="0">
                  <a:pos x="connsiteX6378" y="connsiteY6378"/>
                </a:cxn>
                <a:cxn ang="0">
                  <a:pos x="connsiteX6379" y="connsiteY6379"/>
                </a:cxn>
                <a:cxn ang="0">
                  <a:pos x="connsiteX6380" y="connsiteY6380"/>
                </a:cxn>
                <a:cxn ang="0">
                  <a:pos x="connsiteX6381" y="connsiteY6381"/>
                </a:cxn>
                <a:cxn ang="0">
                  <a:pos x="connsiteX6382" y="connsiteY6382"/>
                </a:cxn>
                <a:cxn ang="0">
                  <a:pos x="connsiteX6383" y="connsiteY6383"/>
                </a:cxn>
                <a:cxn ang="0">
                  <a:pos x="connsiteX6384" y="connsiteY6384"/>
                </a:cxn>
                <a:cxn ang="0">
                  <a:pos x="connsiteX6385" y="connsiteY6385"/>
                </a:cxn>
                <a:cxn ang="0">
                  <a:pos x="connsiteX6386" y="connsiteY6386"/>
                </a:cxn>
                <a:cxn ang="0">
                  <a:pos x="connsiteX6387" y="connsiteY6387"/>
                </a:cxn>
                <a:cxn ang="0">
                  <a:pos x="connsiteX6388" y="connsiteY6388"/>
                </a:cxn>
                <a:cxn ang="0">
                  <a:pos x="connsiteX6389" y="connsiteY6389"/>
                </a:cxn>
                <a:cxn ang="0">
                  <a:pos x="connsiteX6390" y="connsiteY6390"/>
                </a:cxn>
                <a:cxn ang="0">
                  <a:pos x="connsiteX6391" y="connsiteY6391"/>
                </a:cxn>
                <a:cxn ang="0">
                  <a:pos x="connsiteX6392" y="connsiteY6392"/>
                </a:cxn>
                <a:cxn ang="0">
                  <a:pos x="connsiteX6393" y="connsiteY6393"/>
                </a:cxn>
                <a:cxn ang="0">
                  <a:pos x="connsiteX6394" y="connsiteY6394"/>
                </a:cxn>
                <a:cxn ang="0">
                  <a:pos x="connsiteX6395" y="connsiteY6395"/>
                </a:cxn>
                <a:cxn ang="0">
                  <a:pos x="connsiteX6396" y="connsiteY6396"/>
                </a:cxn>
                <a:cxn ang="0">
                  <a:pos x="connsiteX6397" y="connsiteY6397"/>
                </a:cxn>
                <a:cxn ang="0">
                  <a:pos x="connsiteX6398" y="connsiteY6398"/>
                </a:cxn>
                <a:cxn ang="0">
                  <a:pos x="connsiteX6399" y="connsiteY6399"/>
                </a:cxn>
                <a:cxn ang="0">
                  <a:pos x="connsiteX6400" y="connsiteY6400"/>
                </a:cxn>
                <a:cxn ang="0">
                  <a:pos x="connsiteX6401" y="connsiteY6401"/>
                </a:cxn>
                <a:cxn ang="0">
                  <a:pos x="connsiteX6402" y="connsiteY6402"/>
                </a:cxn>
                <a:cxn ang="0">
                  <a:pos x="connsiteX6403" y="connsiteY6403"/>
                </a:cxn>
                <a:cxn ang="0">
                  <a:pos x="connsiteX6404" y="connsiteY6404"/>
                </a:cxn>
                <a:cxn ang="0">
                  <a:pos x="connsiteX6405" y="connsiteY6405"/>
                </a:cxn>
                <a:cxn ang="0">
                  <a:pos x="connsiteX6406" y="connsiteY6406"/>
                </a:cxn>
                <a:cxn ang="0">
                  <a:pos x="connsiteX6407" y="connsiteY6407"/>
                </a:cxn>
                <a:cxn ang="0">
                  <a:pos x="connsiteX6408" y="connsiteY6408"/>
                </a:cxn>
                <a:cxn ang="0">
                  <a:pos x="connsiteX6409" y="connsiteY6409"/>
                </a:cxn>
                <a:cxn ang="0">
                  <a:pos x="connsiteX6410" y="connsiteY6410"/>
                </a:cxn>
                <a:cxn ang="0">
                  <a:pos x="connsiteX6411" y="connsiteY6411"/>
                </a:cxn>
                <a:cxn ang="0">
                  <a:pos x="connsiteX6412" y="connsiteY6412"/>
                </a:cxn>
                <a:cxn ang="0">
                  <a:pos x="connsiteX6413" y="connsiteY6413"/>
                </a:cxn>
                <a:cxn ang="0">
                  <a:pos x="connsiteX6414" y="connsiteY6414"/>
                </a:cxn>
                <a:cxn ang="0">
                  <a:pos x="connsiteX6415" y="connsiteY6415"/>
                </a:cxn>
                <a:cxn ang="0">
                  <a:pos x="connsiteX6416" y="connsiteY6416"/>
                </a:cxn>
                <a:cxn ang="0">
                  <a:pos x="connsiteX6417" y="connsiteY6417"/>
                </a:cxn>
                <a:cxn ang="0">
                  <a:pos x="connsiteX6418" y="connsiteY6418"/>
                </a:cxn>
                <a:cxn ang="0">
                  <a:pos x="connsiteX6419" y="connsiteY6419"/>
                </a:cxn>
                <a:cxn ang="0">
                  <a:pos x="connsiteX6420" y="connsiteY6420"/>
                </a:cxn>
                <a:cxn ang="0">
                  <a:pos x="connsiteX6421" y="connsiteY6421"/>
                </a:cxn>
                <a:cxn ang="0">
                  <a:pos x="connsiteX6422" y="connsiteY6422"/>
                </a:cxn>
                <a:cxn ang="0">
                  <a:pos x="connsiteX6423" y="connsiteY6423"/>
                </a:cxn>
                <a:cxn ang="0">
                  <a:pos x="connsiteX6424" y="connsiteY6424"/>
                </a:cxn>
                <a:cxn ang="0">
                  <a:pos x="connsiteX6425" y="connsiteY6425"/>
                </a:cxn>
                <a:cxn ang="0">
                  <a:pos x="connsiteX6426" y="connsiteY6426"/>
                </a:cxn>
                <a:cxn ang="0">
                  <a:pos x="connsiteX6427" y="connsiteY6427"/>
                </a:cxn>
                <a:cxn ang="0">
                  <a:pos x="connsiteX6428" y="connsiteY6428"/>
                </a:cxn>
                <a:cxn ang="0">
                  <a:pos x="connsiteX6429" y="connsiteY6429"/>
                </a:cxn>
                <a:cxn ang="0">
                  <a:pos x="connsiteX6430" y="connsiteY6430"/>
                </a:cxn>
                <a:cxn ang="0">
                  <a:pos x="connsiteX6431" y="connsiteY6431"/>
                </a:cxn>
                <a:cxn ang="0">
                  <a:pos x="connsiteX6432" y="connsiteY6432"/>
                </a:cxn>
                <a:cxn ang="0">
                  <a:pos x="connsiteX6433" y="connsiteY6433"/>
                </a:cxn>
                <a:cxn ang="0">
                  <a:pos x="connsiteX6434" y="connsiteY6434"/>
                </a:cxn>
                <a:cxn ang="0">
                  <a:pos x="connsiteX6435" y="connsiteY6435"/>
                </a:cxn>
                <a:cxn ang="0">
                  <a:pos x="connsiteX6436" y="connsiteY6436"/>
                </a:cxn>
                <a:cxn ang="0">
                  <a:pos x="connsiteX6437" y="connsiteY6437"/>
                </a:cxn>
                <a:cxn ang="0">
                  <a:pos x="connsiteX6438" y="connsiteY6438"/>
                </a:cxn>
                <a:cxn ang="0">
                  <a:pos x="connsiteX6439" y="connsiteY6439"/>
                </a:cxn>
                <a:cxn ang="0">
                  <a:pos x="connsiteX6440" y="connsiteY6440"/>
                </a:cxn>
                <a:cxn ang="0">
                  <a:pos x="connsiteX6441" y="connsiteY6441"/>
                </a:cxn>
                <a:cxn ang="0">
                  <a:pos x="connsiteX6442" y="connsiteY6442"/>
                </a:cxn>
                <a:cxn ang="0">
                  <a:pos x="connsiteX6443" y="connsiteY6443"/>
                </a:cxn>
                <a:cxn ang="0">
                  <a:pos x="connsiteX6444" y="connsiteY6444"/>
                </a:cxn>
                <a:cxn ang="0">
                  <a:pos x="connsiteX6445" y="connsiteY6445"/>
                </a:cxn>
                <a:cxn ang="0">
                  <a:pos x="connsiteX6446" y="connsiteY6446"/>
                </a:cxn>
                <a:cxn ang="0">
                  <a:pos x="connsiteX6447" y="connsiteY6447"/>
                </a:cxn>
                <a:cxn ang="0">
                  <a:pos x="connsiteX6448" y="connsiteY6448"/>
                </a:cxn>
                <a:cxn ang="0">
                  <a:pos x="connsiteX6449" y="connsiteY6449"/>
                </a:cxn>
                <a:cxn ang="0">
                  <a:pos x="connsiteX6450" y="connsiteY6450"/>
                </a:cxn>
                <a:cxn ang="0">
                  <a:pos x="connsiteX6451" y="connsiteY6451"/>
                </a:cxn>
                <a:cxn ang="0">
                  <a:pos x="connsiteX6452" y="connsiteY6452"/>
                </a:cxn>
                <a:cxn ang="0">
                  <a:pos x="connsiteX6453" y="connsiteY6453"/>
                </a:cxn>
                <a:cxn ang="0">
                  <a:pos x="connsiteX6454" y="connsiteY6454"/>
                </a:cxn>
                <a:cxn ang="0">
                  <a:pos x="connsiteX6455" y="connsiteY6455"/>
                </a:cxn>
                <a:cxn ang="0">
                  <a:pos x="connsiteX6456" y="connsiteY6456"/>
                </a:cxn>
                <a:cxn ang="0">
                  <a:pos x="connsiteX6457" y="connsiteY6457"/>
                </a:cxn>
                <a:cxn ang="0">
                  <a:pos x="connsiteX6458" y="connsiteY6458"/>
                </a:cxn>
                <a:cxn ang="0">
                  <a:pos x="connsiteX6459" y="connsiteY6459"/>
                </a:cxn>
                <a:cxn ang="0">
                  <a:pos x="connsiteX6460" y="connsiteY6460"/>
                </a:cxn>
                <a:cxn ang="0">
                  <a:pos x="connsiteX6461" y="connsiteY6461"/>
                </a:cxn>
                <a:cxn ang="0">
                  <a:pos x="connsiteX6462" y="connsiteY6462"/>
                </a:cxn>
                <a:cxn ang="0">
                  <a:pos x="connsiteX6463" y="connsiteY6463"/>
                </a:cxn>
                <a:cxn ang="0">
                  <a:pos x="connsiteX6464" y="connsiteY6464"/>
                </a:cxn>
                <a:cxn ang="0">
                  <a:pos x="connsiteX6465" y="connsiteY6465"/>
                </a:cxn>
                <a:cxn ang="0">
                  <a:pos x="connsiteX6466" y="connsiteY6466"/>
                </a:cxn>
                <a:cxn ang="0">
                  <a:pos x="connsiteX6467" y="connsiteY6467"/>
                </a:cxn>
                <a:cxn ang="0">
                  <a:pos x="connsiteX6468" y="connsiteY6468"/>
                </a:cxn>
                <a:cxn ang="0">
                  <a:pos x="connsiteX6469" y="connsiteY6469"/>
                </a:cxn>
                <a:cxn ang="0">
                  <a:pos x="connsiteX6470" y="connsiteY6470"/>
                </a:cxn>
                <a:cxn ang="0">
                  <a:pos x="connsiteX6471" y="connsiteY6471"/>
                </a:cxn>
                <a:cxn ang="0">
                  <a:pos x="connsiteX6472" y="connsiteY6472"/>
                </a:cxn>
                <a:cxn ang="0">
                  <a:pos x="connsiteX6473" y="connsiteY6473"/>
                </a:cxn>
                <a:cxn ang="0">
                  <a:pos x="connsiteX6474" y="connsiteY6474"/>
                </a:cxn>
                <a:cxn ang="0">
                  <a:pos x="connsiteX6475" y="connsiteY6475"/>
                </a:cxn>
                <a:cxn ang="0">
                  <a:pos x="connsiteX6476" y="connsiteY6476"/>
                </a:cxn>
                <a:cxn ang="0">
                  <a:pos x="connsiteX6477" y="connsiteY6477"/>
                </a:cxn>
                <a:cxn ang="0">
                  <a:pos x="connsiteX6478" y="connsiteY6478"/>
                </a:cxn>
                <a:cxn ang="0">
                  <a:pos x="connsiteX6479" y="connsiteY6479"/>
                </a:cxn>
                <a:cxn ang="0">
                  <a:pos x="connsiteX6480" y="connsiteY6480"/>
                </a:cxn>
                <a:cxn ang="0">
                  <a:pos x="connsiteX6481" y="connsiteY6481"/>
                </a:cxn>
                <a:cxn ang="0">
                  <a:pos x="connsiteX6482" y="connsiteY6482"/>
                </a:cxn>
                <a:cxn ang="0">
                  <a:pos x="connsiteX6483" y="connsiteY6483"/>
                </a:cxn>
                <a:cxn ang="0">
                  <a:pos x="connsiteX6484" y="connsiteY6484"/>
                </a:cxn>
                <a:cxn ang="0">
                  <a:pos x="connsiteX6485" y="connsiteY6485"/>
                </a:cxn>
                <a:cxn ang="0">
                  <a:pos x="connsiteX6486" y="connsiteY6486"/>
                </a:cxn>
                <a:cxn ang="0">
                  <a:pos x="connsiteX6487" y="connsiteY6487"/>
                </a:cxn>
                <a:cxn ang="0">
                  <a:pos x="connsiteX6488" y="connsiteY6488"/>
                </a:cxn>
                <a:cxn ang="0">
                  <a:pos x="connsiteX6489" y="connsiteY6489"/>
                </a:cxn>
                <a:cxn ang="0">
                  <a:pos x="connsiteX6490" y="connsiteY6490"/>
                </a:cxn>
                <a:cxn ang="0">
                  <a:pos x="connsiteX6491" y="connsiteY6491"/>
                </a:cxn>
                <a:cxn ang="0">
                  <a:pos x="connsiteX6492" y="connsiteY6492"/>
                </a:cxn>
                <a:cxn ang="0">
                  <a:pos x="connsiteX6493" y="connsiteY6493"/>
                </a:cxn>
                <a:cxn ang="0">
                  <a:pos x="connsiteX6494" y="connsiteY6494"/>
                </a:cxn>
                <a:cxn ang="0">
                  <a:pos x="connsiteX6495" y="connsiteY6495"/>
                </a:cxn>
                <a:cxn ang="0">
                  <a:pos x="connsiteX6496" y="connsiteY6496"/>
                </a:cxn>
                <a:cxn ang="0">
                  <a:pos x="connsiteX6497" y="connsiteY6497"/>
                </a:cxn>
                <a:cxn ang="0">
                  <a:pos x="connsiteX6498" y="connsiteY6498"/>
                </a:cxn>
                <a:cxn ang="0">
                  <a:pos x="connsiteX6499" y="connsiteY6499"/>
                </a:cxn>
                <a:cxn ang="0">
                  <a:pos x="connsiteX6500" y="connsiteY6500"/>
                </a:cxn>
                <a:cxn ang="0">
                  <a:pos x="connsiteX6501" y="connsiteY6501"/>
                </a:cxn>
                <a:cxn ang="0">
                  <a:pos x="connsiteX6502" y="connsiteY6502"/>
                </a:cxn>
                <a:cxn ang="0">
                  <a:pos x="connsiteX6503" y="connsiteY6503"/>
                </a:cxn>
                <a:cxn ang="0">
                  <a:pos x="connsiteX6504" y="connsiteY6504"/>
                </a:cxn>
                <a:cxn ang="0">
                  <a:pos x="connsiteX6505" y="connsiteY6505"/>
                </a:cxn>
                <a:cxn ang="0">
                  <a:pos x="connsiteX6506" y="connsiteY6506"/>
                </a:cxn>
                <a:cxn ang="0">
                  <a:pos x="connsiteX6507" y="connsiteY6507"/>
                </a:cxn>
                <a:cxn ang="0">
                  <a:pos x="connsiteX6508" y="connsiteY6508"/>
                </a:cxn>
                <a:cxn ang="0">
                  <a:pos x="connsiteX6509" y="connsiteY6509"/>
                </a:cxn>
                <a:cxn ang="0">
                  <a:pos x="connsiteX6510" y="connsiteY6510"/>
                </a:cxn>
                <a:cxn ang="0">
                  <a:pos x="connsiteX6511" y="connsiteY6511"/>
                </a:cxn>
                <a:cxn ang="0">
                  <a:pos x="connsiteX6512" y="connsiteY6512"/>
                </a:cxn>
                <a:cxn ang="0">
                  <a:pos x="connsiteX6513" y="connsiteY6513"/>
                </a:cxn>
                <a:cxn ang="0">
                  <a:pos x="connsiteX6514" y="connsiteY6514"/>
                </a:cxn>
                <a:cxn ang="0">
                  <a:pos x="connsiteX6515" y="connsiteY6515"/>
                </a:cxn>
                <a:cxn ang="0">
                  <a:pos x="connsiteX6516" y="connsiteY6516"/>
                </a:cxn>
                <a:cxn ang="0">
                  <a:pos x="connsiteX6517" y="connsiteY6517"/>
                </a:cxn>
                <a:cxn ang="0">
                  <a:pos x="connsiteX6518" y="connsiteY6518"/>
                </a:cxn>
                <a:cxn ang="0">
                  <a:pos x="connsiteX6519" y="connsiteY6519"/>
                </a:cxn>
                <a:cxn ang="0">
                  <a:pos x="connsiteX6520" y="connsiteY6520"/>
                </a:cxn>
                <a:cxn ang="0">
                  <a:pos x="connsiteX6521" y="connsiteY6521"/>
                </a:cxn>
                <a:cxn ang="0">
                  <a:pos x="connsiteX6522" y="connsiteY6522"/>
                </a:cxn>
                <a:cxn ang="0">
                  <a:pos x="connsiteX6523" y="connsiteY6523"/>
                </a:cxn>
                <a:cxn ang="0">
                  <a:pos x="connsiteX6524" y="connsiteY6524"/>
                </a:cxn>
                <a:cxn ang="0">
                  <a:pos x="connsiteX6525" y="connsiteY6525"/>
                </a:cxn>
                <a:cxn ang="0">
                  <a:pos x="connsiteX6526" y="connsiteY6526"/>
                </a:cxn>
                <a:cxn ang="0">
                  <a:pos x="connsiteX6527" y="connsiteY6527"/>
                </a:cxn>
                <a:cxn ang="0">
                  <a:pos x="connsiteX6528" y="connsiteY6528"/>
                </a:cxn>
                <a:cxn ang="0">
                  <a:pos x="connsiteX6529" y="connsiteY6529"/>
                </a:cxn>
                <a:cxn ang="0">
                  <a:pos x="connsiteX6530" y="connsiteY6530"/>
                </a:cxn>
                <a:cxn ang="0">
                  <a:pos x="connsiteX6531" y="connsiteY6531"/>
                </a:cxn>
                <a:cxn ang="0">
                  <a:pos x="connsiteX6532" y="connsiteY6532"/>
                </a:cxn>
                <a:cxn ang="0">
                  <a:pos x="connsiteX6533" y="connsiteY6533"/>
                </a:cxn>
                <a:cxn ang="0">
                  <a:pos x="connsiteX6534" y="connsiteY6534"/>
                </a:cxn>
                <a:cxn ang="0">
                  <a:pos x="connsiteX6535" y="connsiteY6535"/>
                </a:cxn>
                <a:cxn ang="0">
                  <a:pos x="connsiteX6536" y="connsiteY6536"/>
                </a:cxn>
                <a:cxn ang="0">
                  <a:pos x="connsiteX6537" y="connsiteY6537"/>
                </a:cxn>
                <a:cxn ang="0">
                  <a:pos x="connsiteX6538" y="connsiteY6538"/>
                </a:cxn>
                <a:cxn ang="0">
                  <a:pos x="connsiteX6539" y="connsiteY6539"/>
                </a:cxn>
                <a:cxn ang="0">
                  <a:pos x="connsiteX6540" y="connsiteY6540"/>
                </a:cxn>
                <a:cxn ang="0">
                  <a:pos x="connsiteX6541" y="connsiteY6541"/>
                </a:cxn>
                <a:cxn ang="0">
                  <a:pos x="connsiteX6542" y="connsiteY6542"/>
                </a:cxn>
                <a:cxn ang="0">
                  <a:pos x="connsiteX6543" y="connsiteY6543"/>
                </a:cxn>
                <a:cxn ang="0">
                  <a:pos x="connsiteX6544" y="connsiteY6544"/>
                </a:cxn>
                <a:cxn ang="0">
                  <a:pos x="connsiteX6545" y="connsiteY6545"/>
                </a:cxn>
                <a:cxn ang="0">
                  <a:pos x="connsiteX6546" y="connsiteY6546"/>
                </a:cxn>
                <a:cxn ang="0">
                  <a:pos x="connsiteX6547" y="connsiteY6547"/>
                </a:cxn>
                <a:cxn ang="0">
                  <a:pos x="connsiteX6548" y="connsiteY6548"/>
                </a:cxn>
                <a:cxn ang="0">
                  <a:pos x="connsiteX6549" y="connsiteY6549"/>
                </a:cxn>
                <a:cxn ang="0">
                  <a:pos x="connsiteX6550" y="connsiteY6550"/>
                </a:cxn>
                <a:cxn ang="0">
                  <a:pos x="connsiteX6551" y="connsiteY6551"/>
                </a:cxn>
                <a:cxn ang="0">
                  <a:pos x="connsiteX6552" y="connsiteY6552"/>
                </a:cxn>
                <a:cxn ang="0">
                  <a:pos x="connsiteX6553" y="connsiteY6553"/>
                </a:cxn>
                <a:cxn ang="0">
                  <a:pos x="connsiteX6554" y="connsiteY6554"/>
                </a:cxn>
                <a:cxn ang="0">
                  <a:pos x="connsiteX6555" y="connsiteY6555"/>
                </a:cxn>
                <a:cxn ang="0">
                  <a:pos x="connsiteX6556" y="connsiteY6556"/>
                </a:cxn>
                <a:cxn ang="0">
                  <a:pos x="connsiteX6557" y="connsiteY6557"/>
                </a:cxn>
                <a:cxn ang="0">
                  <a:pos x="connsiteX6558" y="connsiteY6558"/>
                </a:cxn>
                <a:cxn ang="0">
                  <a:pos x="connsiteX6559" y="connsiteY6559"/>
                </a:cxn>
                <a:cxn ang="0">
                  <a:pos x="connsiteX6560" y="connsiteY6560"/>
                </a:cxn>
                <a:cxn ang="0">
                  <a:pos x="connsiteX6561" y="connsiteY6561"/>
                </a:cxn>
                <a:cxn ang="0">
                  <a:pos x="connsiteX6562" y="connsiteY6562"/>
                </a:cxn>
                <a:cxn ang="0">
                  <a:pos x="connsiteX6563" y="connsiteY6563"/>
                </a:cxn>
                <a:cxn ang="0">
                  <a:pos x="connsiteX6564" y="connsiteY6564"/>
                </a:cxn>
                <a:cxn ang="0">
                  <a:pos x="connsiteX6565" y="connsiteY6565"/>
                </a:cxn>
                <a:cxn ang="0">
                  <a:pos x="connsiteX6566" y="connsiteY6566"/>
                </a:cxn>
                <a:cxn ang="0">
                  <a:pos x="connsiteX6567" y="connsiteY6567"/>
                </a:cxn>
                <a:cxn ang="0">
                  <a:pos x="connsiteX6568" y="connsiteY6568"/>
                </a:cxn>
                <a:cxn ang="0">
                  <a:pos x="connsiteX6569" y="connsiteY6569"/>
                </a:cxn>
                <a:cxn ang="0">
                  <a:pos x="connsiteX6570" y="connsiteY6570"/>
                </a:cxn>
                <a:cxn ang="0">
                  <a:pos x="connsiteX6571" y="connsiteY6571"/>
                </a:cxn>
                <a:cxn ang="0">
                  <a:pos x="connsiteX6572" y="connsiteY6572"/>
                </a:cxn>
                <a:cxn ang="0">
                  <a:pos x="connsiteX6573" y="connsiteY6573"/>
                </a:cxn>
                <a:cxn ang="0">
                  <a:pos x="connsiteX6574" y="connsiteY6574"/>
                </a:cxn>
                <a:cxn ang="0">
                  <a:pos x="connsiteX6575" y="connsiteY6575"/>
                </a:cxn>
                <a:cxn ang="0">
                  <a:pos x="connsiteX6576" y="connsiteY6576"/>
                </a:cxn>
                <a:cxn ang="0">
                  <a:pos x="connsiteX6577" y="connsiteY6577"/>
                </a:cxn>
                <a:cxn ang="0">
                  <a:pos x="connsiteX6578" y="connsiteY6578"/>
                </a:cxn>
                <a:cxn ang="0">
                  <a:pos x="connsiteX6579" y="connsiteY6579"/>
                </a:cxn>
                <a:cxn ang="0">
                  <a:pos x="connsiteX6580" y="connsiteY6580"/>
                </a:cxn>
                <a:cxn ang="0">
                  <a:pos x="connsiteX6581" y="connsiteY6581"/>
                </a:cxn>
                <a:cxn ang="0">
                  <a:pos x="connsiteX6582" y="connsiteY6582"/>
                </a:cxn>
                <a:cxn ang="0">
                  <a:pos x="connsiteX6583" y="connsiteY6583"/>
                </a:cxn>
                <a:cxn ang="0">
                  <a:pos x="connsiteX6584" y="connsiteY6584"/>
                </a:cxn>
                <a:cxn ang="0">
                  <a:pos x="connsiteX6585" y="connsiteY6585"/>
                </a:cxn>
                <a:cxn ang="0">
                  <a:pos x="connsiteX6586" y="connsiteY6586"/>
                </a:cxn>
                <a:cxn ang="0">
                  <a:pos x="connsiteX6587" y="connsiteY6587"/>
                </a:cxn>
                <a:cxn ang="0">
                  <a:pos x="connsiteX6588" y="connsiteY6588"/>
                </a:cxn>
                <a:cxn ang="0">
                  <a:pos x="connsiteX6589" y="connsiteY6589"/>
                </a:cxn>
                <a:cxn ang="0">
                  <a:pos x="connsiteX6590" y="connsiteY6590"/>
                </a:cxn>
                <a:cxn ang="0">
                  <a:pos x="connsiteX6591" y="connsiteY6591"/>
                </a:cxn>
                <a:cxn ang="0">
                  <a:pos x="connsiteX6592" y="connsiteY6592"/>
                </a:cxn>
                <a:cxn ang="0">
                  <a:pos x="connsiteX6593" y="connsiteY6593"/>
                </a:cxn>
                <a:cxn ang="0">
                  <a:pos x="connsiteX6594" y="connsiteY6594"/>
                </a:cxn>
                <a:cxn ang="0">
                  <a:pos x="connsiteX6595" y="connsiteY6595"/>
                </a:cxn>
                <a:cxn ang="0">
                  <a:pos x="connsiteX6596" y="connsiteY6596"/>
                </a:cxn>
                <a:cxn ang="0">
                  <a:pos x="connsiteX6597" y="connsiteY6597"/>
                </a:cxn>
                <a:cxn ang="0">
                  <a:pos x="connsiteX6598" y="connsiteY6598"/>
                </a:cxn>
                <a:cxn ang="0">
                  <a:pos x="connsiteX6599" y="connsiteY6599"/>
                </a:cxn>
                <a:cxn ang="0">
                  <a:pos x="connsiteX6600" y="connsiteY6600"/>
                </a:cxn>
                <a:cxn ang="0">
                  <a:pos x="connsiteX6601" y="connsiteY6601"/>
                </a:cxn>
                <a:cxn ang="0">
                  <a:pos x="connsiteX6602" y="connsiteY6602"/>
                </a:cxn>
                <a:cxn ang="0">
                  <a:pos x="connsiteX6603" y="connsiteY6603"/>
                </a:cxn>
                <a:cxn ang="0">
                  <a:pos x="connsiteX6604" y="connsiteY6604"/>
                </a:cxn>
                <a:cxn ang="0">
                  <a:pos x="connsiteX6605" y="connsiteY6605"/>
                </a:cxn>
                <a:cxn ang="0">
                  <a:pos x="connsiteX6606" y="connsiteY6606"/>
                </a:cxn>
                <a:cxn ang="0">
                  <a:pos x="connsiteX6607" y="connsiteY6607"/>
                </a:cxn>
                <a:cxn ang="0">
                  <a:pos x="connsiteX6608" y="connsiteY6608"/>
                </a:cxn>
                <a:cxn ang="0">
                  <a:pos x="connsiteX6609" y="connsiteY6609"/>
                </a:cxn>
                <a:cxn ang="0">
                  <a:pos x="connsiteX6610" y="connsiteY6610"/>
                </a:cxn>
                <a:cxn ang="0">
                  <a:pos x="connsiteX6611" y="connsiteY6611"/>
                </a:cxn>
                <a:cxn ang="0">
                  <a:pos x="connsiteX6612" y="connsiteY6612"/>
                </a:cxn>
                <a:cxn ang="0">
                  <a:pos x="connsiteX6613" y="connsiteY6613"/>
                </a:cxn>
                <a:cxn ang="0">
                  <a:pos x="connsiteX6614" y="connsiteY6614"/>
                </a:cxn>
                <a:cxn ang="0">
                  <a:pos x="connsiteX6615" y="connsiteY6615"/>
                </a:cxn>
                <a:cxn ang="0">
                  <a:pos x="connsiteX6616" y="connsiteY6616"/>
                </a:cxn>
                <a:cxn ang="0">
                  <a:pos x="connsiteX6617" y="connsiteY6617"/>
                </a:cxn>
                <a:cxn ang="0">
                  <a:pos x="connsiteX6618" y="connsiteY6618"/>
                </a:cxn>
                <a:cxn ang="0">
                  <a:pos x="connsiteX6619" y="connsiteY6619"/>
                </a:cxn>
                <a:cxn ang="0">
                  <a:pos x="connsiteX6620" y="connsiteY6620"/>
                </a:cxn>
                <a:cxn ang="0">
                  <a:pos x="connsiteX6621" y="connsiteY6621"/>
                </a:cxn>
                <a:cxn ang="0">
                  <a:pos x="connsiteX6622" y="connsiteY6622"/>
                </a:cxn>
                <a:cxn ang="0">
                  <a:pos x="connsiteX6623" y="connsiteY6623"/>
                </a:cxn>
                <a:cxn ang="0">
                  <a:pos x="connsiteX6624" y="connsiteY6624"/>
                </a:cxn>
                <a:cxn ang="0">
                  <a:pos x="connsiteX6625" y="connsiteY6625"/>
                </a:cxn>
                <a:cxn ang="0">
                  <a:pos x="connsiteX6626" y="connsiteY6626"/>
                </a:cxn>
                <a:cxn ang="0">
                  <a:pos x="connsiteX6627" y="connsiteY6627"/>
                </a:cxn>
                <a:cxn ang="0">
                  <a:pos x="connsiteX6628" y="connsiteY6628"/>
                </a:cxn>
                <a:cxn ang="0">
                  <a:pos x="connsiteX6629" y="connsiteY6629"/>
                </a:cxn>
                <a:cxn ang="0">
                  <a:pos x="connsiteX6630" y="connsiteY6630"/>
                </a:cxn>
                <a:cxn ang="0">
                  <a:pos x="connsiteX6631" y="connsiteY6631"/>
                </a:cxn>
                <a:cxn ang="0">
                  <a:pos x="connsiteX6632" y="connsiteY6632"/>
                </a:cxn>
                <a:cxn ang="0">
                  <a:pos x="connsiteX6633" y="connsiteY6633"/>
                </a:cxn>
                <a:cxn ang="0">
                  <a:pos x="connsiteX6634" y="connsiteY6634"/>
                </a:cxn>
                <a:cxn ang="0">
                  <a:pos x="connsiteX6635" y="connsiteY6635"/>
                </a:cxn>
                <a:cxn ang="0">
                  <a:pos x="connsiteX6636" y="connsiteY6636"/>
                </a:cxn>
                <a:cxn ang="0">
                  <a:pos x="connsiteX6637" y="connsiteY6637"/>
                </a:cxn>
                <a:cxn ang="0">
                  <a:pos x="connsiteX6638" y="connsiteY6638"/>
                </a:cxn>
                <a:cxn ang="0">
                  <a:pos x="connsiteX6639" y="connsiteY6639"/>
                </a:cxn>
                <a:cxn ang="0">
                  <a:pos x="connsiteX6640" y="connsiteY6640"/>
                </a:cxn>
                <a:cxn ang="0">
                  <a:pos x="connsiteX6641" y="connsiteY6641"/>
                </a:cxn>
                <a:cxn ang="0">
                  <a:pos x="connsiteX6642" y="connsiteY6642"/>
                </a:cxn>
                <a:cxn ang="0">
                  <a:pos x="connsiteX6643" y="connsiteY6643"/>
                </a:cxn>
                <a:cxn ang="0">
                  <a:pos x="connsiteX6644" y="connsiteY6644"/>
                </a:cxn>
                <a:cxn ang="0">
                  <a:pos x="connsiteX6645" y="connsiteY6645"/>
                </a:cxn>
                <a:cxn ang="0">
                  <a:pos x="connsiteX6646" y="connsiteY6646"/>
                </a:cxn>
                <a:cxn ang="0">
                  <a:pos x="connsiteX6647" y="connsiteY6647"/>
                </a:cxn>
                <a:cxn ang="0">
                  <a:pos x="connsiteX6648" y="connsiteY6648"/>
                </a:cxn>
                <a:cxn ang="0">
                  <a:pos x="connsiteX6649" y="connsiteY6649"/>
                </a:cxn>
                <a:cxn ang="0">
                  <a:pos x="connsiteX6650" y="connsiteY6650"/>
                </a:cxn>
                <a:cxn ang="0">
                  <a:pos x="connsiteX6651" y="connsiteY6651"/>
                </a:cxn>
                <a:cxn ang="0">
                  <a:pos x="connsiteX6652" y="connsiteY6652"/>
                </a:cxn>
                <a:cxn ang="0">
                  <a:pos x="connsiteX6653" y="connsiteY6653"/>
                </a:cxn>
                <a:cxn ang="0">
                  <a:pos x="connsiteX6654" y="connsiteY6654"/>
                </a:cxn>
                <a:cxn ang="0">
                  <a:pos x="connsiteX6655" y="connsiteY6655"/>
                </a:cxn>
                <a:cxn ang="0">
                  <a:pos x="connsiteX6656" y="connsiteY6656"/>
                </a:cxn>
                <a:cxn ang="0">
                  <a:pos x="connsiteX6657" y="connsiteY6657"/>
                </a:cxn>
                <a:cxn ang="0">
                  <a:pos x="connsiteX6658" y="connsiteY6658"/>
                </a:cxn>
                <a:cxn ang="0">
                  <a:pos x="connsiteX6659" y="connsiteY6659"/>
                </a:cxn>
                <a:cxn ang="0">
                  <a:pos x="connsiteX6660" y="connsiteY6660"/>
                </a:cxn>
                <a:cxn ang="0">
                  <a:pos x="connsiteX6661" y="connsiteY6661"/>
                </a:cxn>
                <a:cxn ang="0">
                  <a:pos x="connsiteX6662" y="connsiteY6662"/>
                </a:cxn>
                <a:cxn ang="0">
                  <a:pos x="connsiteX6663" y="connsiteY6663"/>
                </a:cxn>
                <a:cxn ang="0">
                  <a:pos x="connsiteX6664" y="connsiteY6664"/>
                </a:cxn>
                <a:cxn ang="0">
                  <a:pos x="connsiteX6665" y="connsiteY6665"/>
                </a:cxn>
                <a:cxn ang="0">
                  <a:pos x="connsiteX6666" y="connsiteY6666"/>
                </a:cxn>
                <a:cxn ang="0">
                  <a:pos x="connsiteX6667" y="connsiteY6667"/>
                </a:cxn>
                <a:cxn ang="0">
                  <a:pos x="connsiteX6668" y="connsiteY6668"/>
                </a:cxn>
                <a:cxn ang="0">
                  <a:pos x="connsiteX6669" y="connsiteY6669"/>
                </a:cxn>
                <a:cxn ang="0">
                  <a:pos x="connsiteX6670" y="connsiteY6670"/>
                </a:cxn>
                <a:cxn ang="0">
                  <a:pos x="connsiteX6671" y="connsiteY6671"/>
                </a:cxn>
                <a:cxn ang="0">
                  <a:pos x="connsiteX6672" y="connsiteY6672"/>
                </a:cxn>
                <a:cxn ang="0">
                  <a:pos x="connsiteX6673" y="connsiteY6673"/>
                </a:cxn>
                <a:cxn ang="0">
                  <a:pos x="connsiteX6674" y="connsiteY6674"/>
                </a:cxn>
                <a:cxn ang="0">
                  <a:pos x="connsiteX6675" y="connsiteY6675"/>
                </a:cxn>
                <a:cxn ang="0">
                  <a:pos x="connsiteX6676" y="connsiteY6676"/>
                </a:cxn>
                <a:cxn ang="0">
                  <a:pos x="connsiteX6677" y="connsiteY6677"/>
                </a:cxn>
                <a:cxn ang="0">
                  <a:pos x="connsiteX6678" y="connsiteY6678"/>
                </a:cxn>
                <a:cxn ang="0">
                  <a:pos x="connsiteX6679" y="connsiteY6679"/>
                </a:cxn>
                <a:cxn ang="0">
                  <a:pos x="connsiteX6680" y="connsiteY6680"/>
                </a:cxn>
                <a:cxn ang="0">
                  <a:pos x="connsiteX6681" y="connsiteY6681"/>
                </a:cxn>
                <a:cxn ang="0">
                  <a:pos x="connsiteX6682" y="connsiteY6682"/>
                </a:cxn>
                <a:cxn ang="0">
                  <a:pos x="connsiteX6683" y="connsiteY6683"/>
                </a:cxn>
                <a:cxn ang="0">
                  <a:pos x="connsiteX6684" y="connsiteY6684"/>
                </a:cxn>
                <a:cxn ang="0">
                  <a:pos x="connsiteX6685" y="connsiteY6685"/>
                </a:cxn>
                <a:cxn ang="0">
                  <a:pos x="connsiteX6686" y="connsiteY6686"/>
                </a:cxn>
                <a:cxn ang="0">
                  <a:pos x="connsiteX6687" y="connsiteY6687"/>
                </a:cxn>
                <a:cxn ang="0">
                  <a:pos x="connsiteX6688" y="connsiteY6688"/>
                </a:cxn>
                <a:cxn ang="0">
                  <a:pos x="connsiteX6689" y="connsiteY6689"/>
                </a:cxn>
                <a:cxn ang="0">
                  <a:pos x="connsiteX6690" y="connsiteY6690"/>
                </a:cxn>
                <a:cxn ang="0">
                  <a:pos x="connsiteX6691" y="connsiteY6691"/>
                </a:cxn>
                <a:cxn ang="0">
                  <a:pos x="connsiteX6692" y="connsiteY6692"/>
                </a:cxn>
                <a:cxn ang="0">
                  <a:pos x="connsiteX6693" y="connsiteY6693"/>
                </a:cxn>
                <a:cxn ang="0">
                  <a:pos x="connsiteX6694" y="connsiteY6694"/>
                </a:cxn>
                <a:cxn ang="0">
                  <a:pos x="connsiteX6695" y="connsiteY6695"/>
                </a:cxn>
                <a:cxn ang="0">
                  <a:pos x="connsiteX6696" y="connsiteY6696"/>
                </a:cxn>
                <a:cxn ang="0">
                  <a:pos x="connsiteX6697" y="connsiteY6697"/>
                </a:cxn>
                <a:cxn ang="0">
                  <a:pos x="connsiteX6698" y="connsiteY6698"/>
                </a:cxn>
                <a:cxn ang="0">
                  <a:pos x="connsiteX6699" y="connsiteY6699"/>
                </a:cxn>
                <a:cxn ang="0">
                  <a:pos x="connsiteX6700" y="connsiteY6700"/>
                </a:cxn>
                <a:cxn ang="0">
                  <a:pos x="connsiteX6701" y="connsiteY6701"/>
                </a:cxn>
                <a:cxn ang="0">
                  <a:pos x="connsiteX6702" y="connsiteY6702"/>
                </a:cxn>
                <a:cxn ang="0">
                  <a:pos x="connsiteX6703" y="connsiteY6703"/>
                </a:cxn>
                <a:cxn ang="0">
                  <a:pos x="connsiteX6704" y="connsiteY6704"/>
                </a:cxn>
                <a:cxn ang="0">
                  <a:pos x="connsiteX6705" y="connsiteY6705"/>
                </a:cxn>
                <a:cxn ang="0">
                  <a:pos x="connsiteX6706" y="connsiteY6706"/>
                </a:cxn>
                <a:cxn ang="0">
                  <a:pos x="connsiteX6707" y="connsiteY6707"/>
                </a:cxn>
                <a:cxn ang="0">
                  <a:pos x="connsiteX6708" y="connsiteY6708"/>
                </a:cxn>
                <a:cxn ang="0">
                  <a:pos x="connsiteX6709" y="connsiteY6709"/>
                </a:cxn>
                <a:cxn ang="0">
                  <a:pos x="connsiteX6710" y="connsiteY6710"/>
                </a:cxn>
                <a:cxn ang="0">
                  <a:pos x="connsiteX6711" y="connsiteY6711"/>
                </a:cxn>
                <a:cxn ang="0">
                  <a:pos x="connsiteX6712" y="connsiteY6712"/>
                </a:cxn>
                <a:cxn ang="0">
                  <a:pos x="connsiteX6713" y="connsiteY6713"/>
                </a:cxn>
                <a:cxn ang="0">
                  <a:pos x="connsiteX6714" y="connsiteY6714"/>
                </a:cxn>
                <a:cxn ang="0">
                  <a:pos x="connsiteX6715" y="connsiteY6715"/>
                </a:cxn>
                <a:cxn ang="0">
                  <a:pos x="connsiteX6716" y="connsiteY6716"/>
                </a:cxn>
                <a:cxn ang="0">
                  <a:pos x="connsiteX6717" y="connsiteY6717"/>
                </a:cxn>
                <a:cxn ang="0">
                  <a:pos x="connsiteX6718" y="connsiteY6718"/>
                </a:cxn>
                <a:cxn ang="0">
                  <a:pos x="connsiteX6719" y="connsiteY6719"/>
                </a:cxn>
                <a:cxn ang="0">
                  <a:pos x="connsiteX6720" y="connsiteY6720"/>
                </a:cxn>
                <a:cxn ang="0">
                  <a:pos x="connsiteX6721" y="connsiteY6721"/>
                </a:cxn>
                <a:cxn ang="0">
                  <a:pos x="connsiteX6722" y="connsiteY6722"/>
                </a:cxn>
                <a:cxn ang="0">
                  <a:pos x="connsiteX6723" y="connsiteY6723"/>
                </a:cxn>
                <a:cxn ang="0">
                  <a:pos x="connsiteX6724" y="connsiteY6724"/>
                </a:cxn>
                <a:cxn ang="0">
                  <a:pos x="connsiteX6725" y="connsiteY6725"/>
                </a:cxn>
                <a:cxn ang="0">
                  <a:pos x="connsiteX6726" y="connsiteY6726"/>
                </a:cxn>
                <a:cxn ang="0">
                  <a:pos x="connsiteX6727" y="connsiteY6727"/>
                </a:cxn>
                <a:cxn ang="0">
                  <a:pos x="connsiteX6728" y="connsiteY6728"/>
                </a:cxn>
                <a:cxn ang="0">
                  <a:pos x="connsiteX6729" y="connsiteY6729"/>
                </a:cxn>
                <a:cxn ang="0">
                  <a:pos x="connsiteX6730" y="connsiteY6730"/>
                </a:cxn>
                <a:cxn ang="0">
                  <a:pos x="connsiteX6731" y="connsiteY6731"/>
                </a:cxn>
                <a:cxn ang="0">
                  <a:pos x="connsiteX6732" y="connsiteY6732"/>
                </a:cxn>
                <a:cxn ang="0">
                  <a:pos x="connsiteX6733" y="connsiteY6733"/>
                </a:cxn>
                <a:cxn ang="0">
                  <a:pos x="connsiteX6734" y="connsiteY6734"/>
                </a:cxn>
                <a:cxn ang="0">
                  <a:pos x="connsiteX6735" y="connsiteY6735"/>
                </a:cxn>
                <a:cxn ang="0">
                  <a:pos x="connsiteX6736" y="connsiteY6736"/>
                </a:cxn>
                <a:cxn ang="0">
                  <a:pos x="connsiteX6737" y="connsiteY6737"/>
                </a:cxn>
                <a:cxn ang="0">
                  <a:pos x="connsiteX6738" y="connsiteY6738"/>
                </a:cxn>
                <a:cxn ang="0">
                  <a:pos x="connsiteX6739" y="connsiteY6739"/>
                </a:cxn>
                <a:cxn ang="0">
                  <a:pos x="connsiteX6740" y="connsiteY6740"/>
                </a:cxn>
                <a:cxn ang="0">
                  <a:pos x="connsiteX6741" y="connsiteY6741"/>
                </a:cxn>
                <a:cxn ang="0">
                  <a:pos x="connsiteX6742" y="connsiteY6742"/>
                </a:cxn>
                <a:cxn ang="0">
                  <a:pos x="connsiteX6743" y="connsiteY6743"/>
                </a:cxn>
                <a:cxn ang="0">
                  <a:pos x="connsiteX6744" y="connsiteY6744"/>
                </a:cxn>
                <a:cxn ang="0">
                  <a:pos x="connsiteX6745" y="connsiteY6745"/>
                </a:cxn>
                <a:cxn ang="0">
                  <a:pos x="connsiteX6746" y="connsiteY6746"/>
                </a:cxn>
                <a:cxn ang="0">
                  <a:pos x="connsiteX6747" y="connsiteY6747"/>
                </a:cxn>
                <a:cxn ang="0">
                  <a:pos x="connsiteX6748" y="connsiteY6748"/>
                </a:cxn>
                <a:cxn ang="0">
                  <a:pos x="connsiteX6749" y="connsiteY6749"/>
                </a:cxn>
                <a:cxn ang="0">
                  <a:pos x="connsiteX6750" y="connsiteY6750"/>
                </a:cxn>
                <a:cxn ang="0">
                  <a:pos x="connsiteX6751" y="connsiteY6751"/>
                </a:cxn>
                <a:cxn ang="0">
                  <a:pos x="connsiteX6752" y="connsiteY6752"/>
                </a:cxn>
                <a:cxn ang="0">
                  <a:pos x="connsiteX6753" y="connsiteY6753"/>
                </a:cxn>
                <a:cxn ang="0">
                  <a:pos x="connsiteX6754" y="connsiteY6754"/>
                </a:cxn>
                <a:cxn ang="0">
                  <a:pos x="connsiteX6755" y="connsiteY6755"/>
                </a:cxn>
                <a:cxn ang="0">
                  <a:pos x="connsiteX6756" y="connsiteY6756"/>
                </a:cxn>
                <a:cxn ang="0">
                  <a:pos x="connsiteX6757" y="connsiteY6757"/>
                </a:cxn>
                <a:cxn ang="0">
                  <a:pos x="connsiteX6758" y="connsiteY6758"/>
                </a:cxn>
                <a:cxn ang="0">
                  <a:pos x="connsiteX6759" y="connsiteY6759"/>
                </a:cxn>
                <a:cxn ang="0">
                  <a:pos x="connsiteX6760" y="connsiteY6760"/>
                </a:cxn>
                <a:cxn ang="0">
                  <a:pos x="connsiteX6761" y="connsiteY6761"/>
                </a:cxn>
                <a:cxn ang="0">
                  <a:pos x="connsiteX6762" y="connsiteY6762"/>
                </a:cxn>
                <a:cxn ang="0">
                  <a:pos x="connsiteX6763" y="connsiteY6763"/>
                </a:cxn>
                <a:cxn ang="0">
                  <a:pos x="connsiteX6764" y="connsiteY6764"/>
                </a:cxn>
                <a:cxn ang="0">
                  <a:pos x="connsiteX6765" y="connsiteY6765"/>
                </a:cxn>
                <a:cxn ang="0">
                  <a:pos x="connsiteX6766" y="connsiteY6766"/>
                </a:cxn>
                <a:cxn ang="0">
                  <a:pos x="connsiteX6767" y="connsiteY6767"/>
                </a:cxn>
                <a:cxn ang="0">
                  <a:pos x="connsiteX6768" y="connsiteY6768"/>
                </a:cxn>
                <a:cxn ang="0">
                  <a:pos x="connsiteX6769" y="connsiteY6769"/>
                </a:cxn>
                <a:cxn ang="0">
                  <a:pos x="connsiteX6770" y="connsiteY6770"/>
                </a:cxn>
                <a:cxn ang="0">
                  <a:pos x="connsiteX6771" y="connsiteY6771"/>
                </a:cxn>
                <a:cxn ang="0">
                  <a:pos x="connsiteX6772" y="connsiteY6772"/>
                </a:cxn>
                <a:cxn ang="0">
                  <a:pos x="connsiteX6773" y="connsiteY6773"/>
                </a:cxn>
                <a:cxn ang="0">
                  <a:pos x="connsiteX6774" y="connsiteY6774"/>
                </a:cxn>
                <a:cxn ang="0">
                  <a:pos x="connsiteX6775" y="connsiteY6775"/>
                </a:cxn>
                <a:cxn ang="0">
                  <a:pos x="connsiteX6776" y="connsiteY6776"/>
                </a:cxn>
                <a:cxn ang="0">
                  <a:pos x="connsiteX6777" y="connsiteY6777"/>
                </a:cxn>
                <a:cxn ang="0">
                  <a:pos x="connsiteX6778" y="connsiteY6778"/>
                </a:cxn>
                <a:cxn ang="0">
                  <a:pos x="connsiteX6779" y="connsiteY6779"/>
                </a:cxn>
                <a:cxn ang="0">
                  <a:pos x="connsiteX6780" y="connsiteY6780"/>
                </a:cxn>
                <a:cxn ang="0">
                  <a:pos x="connsiteX6781" y="connsiteY6781"/>
                </a:cxn>
                <a:cxn ang="0">
                  <a:pos x="connsiteX6782" y="connsiteY6782"/>
                </a:cxn>
                <a:cxn ang="0">
                  <a:pos x="connsiteX6783" y="connsiteY6783"/>
                </a:cxn>
                <a:cxn ang="0">
                  <a:pos x="connsiteX6784" y="connsiteY6784"/>
                </a:cxn>
                <a:cxn ang="0">
                  <a:pos x="connsiteX6785" y="connsiteY6785"/>
                </a:cxn>
                <a:cxn ang="0">
                  <a:pos x="connsiteX6786" y="connsiteY6786"/>
                </a:cxn>
                <a:cxn ang="0">
                  <a:pos x="connsiteX6787" y="connsiteY6787"/>
                </a:cxn>
                <a:cxn ang="0">
                  <a:pos x="connsiteX6788" y="connsiteY6788"/>
                </a:cxn>
                <a:cxn ang="0">
                  <a:pos x="connsiteX6789" y="connsiteY6789"/>
                </a:cxn>
                <a:cxn ang="0">
                  <a:pos x="connsiteX6790" y="connsiteY6790"/>
                </a:cxn>
                <a:cxn ang="0">
                  <a:pos x="connsiteX6791" y="connsiteY6791"/>
                </a:cxn>
                <a:cxn ang="0">
                  <a:pos x="connsiteX6792" y="connsiteY6792"/>
                </a:cxn>
                <a:cxn ang="0">
                  <a:pos x="connsiteX6793" y="connsiteY6793"/>
                </a:cxn>
                <a:cxn ang="0">
                  <a:pos x="connsiteX6794" y="connsiteY6794"/>
                </a:cxn>
                <a:cxn ang="0">
                  <a:pos x="connsiteX6795" y="connsiteY6795"/>
                </a:cxn>
                <a:cxn ang="0">
                  <a:pos x="connsiteX6796" y="connsiteY6796"/>
                </a:cxn>
                <a:cxn ang="0">
                  <a:pos x="connsiteX6797" y="connsiteY6797"/>
                </a:cxn>
                <a:cxn ang="0">
                  <a:pos x="connsiteX6798" y="connsiteY6798"/>
                </a:cxn>
                <a:cxn ang="0">
                  <a:pos x="connsiteX6799" y="connsiteY6799"/>
                </a:cxn>
                <a:cxn ang="0">
                  <a:pos x="connsiteX6800" y="connsiteY6800"/>
                </a:cxn>
                <a:cxn ang="0">
                  <a:pos x="connsiteX6801" y="connsiteY6801"/>
                </a:cxn>
                <a:cxn ang="0">
                  <a:pos x="connsiteX6802" y="connsiteY6802"/>
                </a:cxn>
                <a:cxn ang="0">
                  <a:pos x="connsiteX6803" y="connsiteY6803"/>
                </a:cxn>
                <a:cxn ang="0">
                  <a:pos x="connsiteX6804" y="connsiteY6804"/>
                </a:cxn>
                <a:cxn ang="0">
                  <a:pos x="connsiteX6805" y="connsiteY6805"/>
                </a:cxn>
                <a:cxn ang="0">
                  <a:pos x="connsiteX6806" y="connsiteY6806"/>
                </a:cxn>
                <a:cxn ang="0">
                  <a:pos x="connsiteX6807" y="connsiteY6807"/>
                </a:cxn>
                <a:cxn ang="0">
                  <a:pos x="connsiteX6808" y="connsiteY6808"/>
                </a:cxn>
                <a:cxn ang="0">
                  <a:pos x="connsiteX6809" y="connsiteY6809"/>
                </a:cxn>
                <a:cxn ang="0">
                  <a:pos x="connsiteX6810" y="connsiteY6810"/>
                </a:cxn>
                <a:cxn ang="0">
                  <a:pos x="connsiteX6811" y="connsiteY6811"/>
                </a:cxn>
                <a:cxn ang="0">
                  <a:pos x="connsiteX6812" y="connsiteY6812"/>
                </a:cxn>
                <a:cxn ang="0">
                  <a:pos x="connsiteX6813" y="connsiteY6813"/>
                </a:cxn>
                <a:cxn ang="0">
                  <a:pos x="connsiteX6814" y="connsiteY6814"/>
                </a:cxn>
                <a:cxn ang="0">
                  <a:pos x="connsiteX6815" y="connsiteY6815"/>
                </a:cxn>
                <a:cxn ang="0">
                  <a:pos x="connsiteX6816" y="connsiteY6816"/>
                </a:cxn>
                <a:cxn ang="0">
                  <a:pos x="connsiteX6817" y="connsiteY6817"/>
                </a:cxn>
                <a:cxn ang="0">
                  <a:pos x="connsiteX6818" y="connsiteY6818"/>
                </a:cxn>
                <a:cxn ang="0">
                  <a:pos x="connsiteX6819" y="connsiteY6819"/>
                </a:cxn>
                <a:cxn ang="0">
                  <a:pos x="connsiteX6820" y="connsiteY6820"/>
                </a:cxn>
                <a:cxn ang="0">
                  <a:pos x="connsiteX6821" y="connsiteY6821"/>
                </a:cxn>
                <a:cxn ang="0">
                  <a:pos x="connsiteX6822" y="connsiteY6822"/>
                </a:cxn>
                <a:cxn ang="0">
                  <a:pos x="connsiteX6823" y="connsiteY6823"/>
                </a:cxn>
                <a:cxn ang="0">
                  <a:pos x="connsiteX6824" y="connsiteY6824"/>
                </a:cxn>
                <a:cxn ang="0">
                  <a:pos x="connsiteX6825" y="connsiteY6825"/>
                </a:cxn>
                <a:cxn ang="0">
                  <a:pos x="connsiteX6826" y="connsiteY6826"/>
                </a:cxn>
                <a:cxn ang="0">
                  <a:pos x="connsiteX6827" y="connsiteY6827"/>
                </a:cxn>
                <a:cxn ang="0">
                  <a:pos x="connsiteX6828" y="connsiteY6828"/>
                </a:cxn>
                <a:cxn ang="0">
                  <a:pos x="connsiteX6829" y="connsiteY6829"/>
                </a:cxn>
                <a:cxn ang="0">
                  <a:pos x="connsiteX6830" y="connsiteY6830"/>
                </a:cxn>
                <a:cxn ang="0">
                  <a:pos x="connsiteX6831" y="connsiteY6831"/>
                </a:cxn>
                <a:cxn ang="0">
                  <a:pos x="connsiteX6832" y="connsiteY6832"/>
                </a:cxn>
                <a:cxn ang="0">
                  <a:pos x="connsiteX6833" y="connsiteY6833"/>
                </a:cxn>
                <a:cxn ang="0">
                  <a:pos x="connsiteX6834" y="connsiteY6834"/>
                </a:cxn>
                <a:cxn ang="0">
                  <a:pos x="connsiteX6835" y="connsiteY6835"/>
                </a:cxn>
                <a:cxn ang="0">
                  <a:pos x="connsiteX6836" y="connsiteY6836"/>
                </a:cxn>
                <a:cxn ang="0">
                  <a:pos x="connsiteX6837" y="connsiteY6837"/>
                </a:cxn>
                <a:cxn ang="0">
                  <a:pos x="connsiteX6838" y="connsiteY6838"/>
                </a:cxn>
                <a:cxn ang="0">
                  <a:pos x="connsiteX6839" y="connsiteY6839"/>
                </a:cxn>
                <a:cxn ang="0">
                  <a:pos x="connsiteX6840" y="connsiteY6840"/>
                </a:cxn>
                <a:cxn ang="0">
                  <a:pos x="connsiteX6841" y="connsiteY6841"/>
                </a:cxn>
                <a:cxn ang="0">
                  <a:pos x="connsiteX6842" y="connsiteY6842"/>
                </a:cxn>
                <a:cxn ang="0">
                  <a:pos x="connsiteX6843" y="connsiteY6843"/>
                </a:cxn>
                <a:cxn ang="0">
                  <a:pos x="connsiteX6844" y="connsiteY6844"/>
                </a:cxn>
                <a:cxn ang="0">
                  <a:pos x="connsiteX6845" y="connsiteY6845"/>
                </a:cxn>
                <a:cxn ang="0">
                  <a:pos x="connsiteX6846" y="connsiteY6846"/>
                </a:cxn>
                <a:cxn ang="0">
                  <a:pos x="connsiteX6847" y="connsiteY6847"/>
                </a:cxn>
                <a:cxn ang="0">
                  <a:pos x="connsiteX6848" y="connsiteY6848"/>
                </a:cxn>
                <a:cxn ang="0">
                  <a:pos x="connsiteX6849" y="connsiteY6849"/>
                </a:cxn>
                <a:cxn ang="0">
                  <a:pos x="connsiteX6850" y="connsiteY6850"/>
                </a:cxn>
                <a:cxn ang="0">
                  <a:pos x="connsiteX6851" y="connsiteY6851"/>
                </a:cxn>
                <a:cxn ang="0">
                  <a:pos x="connsiteX6852" y="connsiteY6852"/>
                </a:cxn>
                <a:cxn ang="0">
                  <a:pos x="connsiteX6853" y="connsiteY6853"/>
                </a:cxn>
                <a:cxn ang="0">
                  <a:pos x="connsiteX6854" y="connsiteY6854"/>
                </a:cxn>
                <a:cxn ang="0">
                  <a:pos x="connsiteX6855" y="connsiteY6855"/>
                </a:cxn>
                <a:cxn ang="0">
                  <a:pos x="connsiteX6856" y="connsiteY6856"/>
                </a:cxn>
                <a:cxn ang="0">
                  <a:pos x="connsiteX6857" y="connsiteY6857"/>
                </a:cxn>
                <a:cxn ang="0">
                  <a:pos x="connsiteX6858" y="connsiteY6858"/>
                </a:cxn>
                <a:cxn ang="0">
                  <a:pos x="connsiteX6859" y="connsiteY6859"/>
                </a:cxn>
                <a:cxn ang="0">
                  <a:pos x="connsiteX6860" y="connsiteY6860"/>
                </a:cxn>
                <a:cxn ang="0">
                  <a:pos x="connsiteX6861" y="connsiteY6861"/>
                </a:cxn>
                <a:cxn ang="0">
                  <a:pos x="connsiteX6862" y="connsiteY6862"/>
                </a:cxn>
                <a:cxn ang="0">
                  <a:pos x="connsiteX6863" y="connsiteY6863"/>
                </a:cxn>
                <a:cxn ang="0">
                  <a:pos x="connsiteX6864" y="connsiteY6864"/>
                </a:cxn>
                <a:cxn ang="0">
                  <a:pos x="connsiteX6865" y="connsiteY6865"/>
                </a:cxn>
                <a:cxn ang="0">
                  <a:pos x="connsiteX6866" y="connsiteY6866"/>
                </a:cxn>
                <a:cxn ang="0">
                  <a:pos x="connsiteX6867" y="connsiteY6867"/>
                </a:cxn>
                <a:cxn ang="0">
                  <a:pos x="connsiteX6868" y="connsiteY6868"/>
                </a:cxn>
                <a:cxn ang="0">
                  <a:pos x="connsiteX6869" y="connsiteY6869"/>
                </a:cxn>
                <a:cxn ang="0">
                  <a:pos x="connsiteX6870" y="connsiteY6870"/>
                </a:cxn>
                <a:cxn ang="0">
                  <a:pos x="connsiteX6871" y="connsiteY6871"/>
                </a:cxn>
                <a:cxn ang="0">
                  <a:pos x="connsiteX6872" y="connsiteY6872"/>
                </a:cxn>
                <a:cxn ang="0">
                  <a:pos x="connsiteX6873" y="connsiteY6873"/>
                </a:cxn>
                <a:cxn ang="0">
                  <a:pos x="connsiteX6874" y="connsiteY6874"/>
                </a:cxn>
                <a:cxn ang="0">
                  <a:pos x="connsiteX6875" y="connsiteY6875"/>
                </a:cxn>
                <a:cxn ang="0">
                  <a:pos x="connsiteX6876" y="connsiteY6876"/>
                </a:cxn>
                <a:cxn ang="0">
                  <a:pos x="connsiteX6877" y="connsiteY6877"/>
                </a:cxn>
                <a:cxn ang="0">
                  <a:pos x="connsiteX6878" y="connsiteY6878"/>
                </a:cxn>
                <a:cxn ang="0">
                  <a:pos x="connsiteX6879" y="connsiteY6879"/>
                </a:cxn>
                <a:cxn ang="0">
                  <a:pos x="connsiteX6880" y="connsiteY6880"/>
                </a:cxn>
                <a:cxn ang="0">
                  <a:pos x="connsiteX6881" y="connsiteY6881"/>
                </a:cxn>
                <a:cxn ang="0">
                  <a:pos x="connsiteX6882" y="connsiteY6882"/>
                </a:cxn>
                <a:cxn ang="0">
                  <a:pos x="connsiteX6883" y="connsiteY6883"/>
                </a:cxn>
                <a:cxn ang="0">
                  <a:pos x="connsiteX6884" y="connsiteY6884"/>
                </a:cxn>
                <a:cxn ang="0">
                  <a:pos x="connsiteX6885" y="connsiteY6885"/>
                </a:cxn>
                <a:cxn ang="0">
                  <a:pos x="connsiteX6886" y="connsiteY6886"/>
                </a:cxn>
                <a:cxn ang="0">
                  <a:pos x="connsiteX6887" y="connsiteY6887"/>
                </a:cxn>
                <a:cxn ang="0">
                  <a:pos x="connsiteX6888" y="connsiteY6888"/>
                </a:cxn>
                <a:cxn ang="0">
                  <a:pos x="connsiteX6889" y="connsiteY6889"/>
                </a:cxn>
                <a:cxn ang="0">
                  <a:pos x="connsiteX6890" y="connsiteY6890"/>
                </a:cxn>
                <a:cxn ang="0">
                  <a:pos x="connsiteX6891" y="connsiteY6891"/>
                </a:cxn>
                <a:cxn ang="0">
                  <a:pos x="connsiteX6892" y="connsiteY6892"/>
                </a:cxn>
                <a:cxn ang="0">
                  <a:pos x="connsiteX6893" y="connsiteY6893"/>
                </a:cxn>
                <a:cxn ang="0">
                  <a:pos x="connsiteX6894" y="connsiteY6894"/>
                </a:cxn>
                <a:cxn ang="0">
                  <a:pos x="connsiteX6895" y="connsiteY6895"/>
                </a:cxn>
                <a:cxn ang="0">
                  <a:pos x="connsiteX6896" y="connsiteY6896"/>
                </a:cxn>
                <a:cxn ang="0">
                  <a:pos x="connsiteX6897" y="connsiteY6897"/>
                </a:cxn>
                <a:cxn ang="0">
                  <a:pos x="connsiteX6898" y="connsiteY6898"/>
                </a:cxn>
                <a:cxn ang="0">
                  <a:pos x="connsiteX6899" y="connsiteY6899"/>
                </a:cxn>
                <a:cxn ang="0">
                  <a:pos x="connsiteX6900" y="connsiteY6900"/>
                </a:cxn>
                <a:cxn ang="0">
                  <a:pos x="connsiteX6901" y="connsiteY6901"/>
                </a:cxn>
                <a:cxn ang="0">
                  <a:pos x="connsiteX6902" y="connsiteY6902"/>
                </a:cxn>
                <a:cxn ang="0">
                  <a:pos x="connsiteX6903" y="connsiteY6903"/>
                </a:cxn>
                <a:cxn ang="0">
                  <a:pos x="connsiteX6904" y="connsiteY6904"/>
                </a:cxn>
                <a:cxn ang="0">
                  <a:pos x="connsiteX6905" y="connsiteY6905"/>
                </a:cxn>
                <a:cxn ang="0">
                  <a:pos x="connsiteX6906" y="connsiteY6906"/>
                </a:cxn>
                <a:cxn ang="0">
                  <a:pos x="connsiteX6907" y="connsiteY6907"/>
                </a:cxn>
                <a:cxn ang="0">
                  <a:pos x="connsiteX6908" y="connsiteY6908"/>
                </a:cxn>
                <a:cxn ang="0">
                  <a:pos x="connsiteX6909" y="connsiteY6909"/>
                </a:cxn>
                <a:cxn ang="0">
                  <a:pos x="connsiteX6910" y="connsiteY6910"/>
                </a:cxn>
                <a:cxn ang="0">
                  <a:pos x="connsiteX6911" y="connsiteY6911"/>
                </a:cxn>
                <a:cxn ang="0">
                  <a:pos x="connsiteX6912" y="connsiteY6912"/>
                </a:cxn>
                <a:cxn ang="0">
                  <a:pos x="connsiteX6913" y="connsiteY6913"/>
                </a:cxn>
                <a:cxn ang="0">
                  <a:pos x="connsiteX6914" y="connsiteY6914"/>
                </a:cxn>
                <a:cxn ang="0">
                  <a:pos x="connsiteX6915" y="connsiteY6915"/>
                </a:cxn>
                <a:cxn ang="0">
                  <a:pos x="connsiteX6916" y="connsiteY6916"/>
                </a:cxn>
                <a:cxn ang="0">
                  <a:pos x="connsiteX6917" y="connsiteY6917"/>
                </a:cxn>
                <a:cxn ang="0">
                  <a:pos x="connsiteX6918" y="connsiteY6918"/>
                </a:cxn>
                <a:cxn ang="0">
                  <a:pos x="connsiteX6919" y="connsiteY6919"/>
                </a:cxn>
                <a:cxn ang="0">
                  <a:pos x="connsiteX6920" y="connsiteY6920"/>
                </a:cxn>
                <a:cxn ang="0">
                  <a:pos x="connsiteX6921" y="connsiteY6921"/>
                </a:cxn>
                <a:cxn ang="0">
                  <a:pos x="connsiteX6922" y="connsiteY6922"/>
                </a:cxn>
                <a:cxn ang="0">
                  <a:pos x="connsiteX6923" y="connsiteY6923"/>
                </a:cxn>
                <a:cxn ang="0">
                  <a:pos x="connsiteX6924" y="connsiteY6924"/>
                </a:cxn>
                <a:cxn ang="0">
                  <a:pos x="connsiteX6925" y="connsiteY6925"/>
                </a:cxn>
                <a:cxn ang="0">
                  <a:pos x="connsiteX6926" y="connsiteY6926"/>
                </a:cxn>
                <a:cxn ang="0">
                  <a:pos x="connsiteX6927" y="connsiteY6927"/>
                </a:cxn>
                <a:cxn ang="0">
                  <a:pos x="connsiteX6928" y="connsiteY6928"/>
                </a:cxn>
                <a:cxn ang="0">
                  <a:pos x="connsiteX6929" y="connsiteY6929"/>
                </a:cxn>
                <a:cxn ang="0">
                  <a:pos x="connsiteX6930" y="connsiteY6930"/>
                </a:cxn>
                <a:cxn ang="0">
                  <a:pos x="connsiteX6931" y="connsiteY6931"/>
                </a:cxn>
                <a:cxn ang="0">
                  <a:pos x="connsiteX6932" y="connsiteY6932"/>
                </a:cxn>
                <a:cxn ang="0">
                  <a:pos x="connsiteX6933" y="connsiteY6933"/>
                </a:cxn>
                <a:cxn ang="0">
                  <a:pos x="connsiteX6934" y="connsiteY6934"/>
                </a:cxn>
                <a:cxn ang="0">
                  <a:pos x="connsiteX6935" y="connsiteY6935"/>
                </a:cxn>
                <a:cxn ang="0">
                  <a:pos x="connsiteX6936" y="connsiteY6936"/>
                </a:cxn>
                <a:cxn ang="0">
                  <a:pos x="connsiteX6937" y="connsiteY6937"/>
                </a:cxn>
                <a:cxn ang="0">
                  <a:pos x="connsiteX6938" y="connsiteY6938"/>
                </a:cxn>
                <a:cxn ang="0">
                  <a:pos x="connsiteX6939" y="connsiteY6939"/>
                </a:cxn>
                <a:cxn ang="0">
                  <a:pos x="connsiteX6940" y="connsiteY6940"/>
                </a:cxn>
                <a:cxn ang="0">
                  <a:pos x="connsiteX6941" y="connsiteY6941"/>
                </a:cxn>
                <a:cxn ang="0">
                  <a:pos x="connsiteX6942" y="connsiteY6942"/>
                </a:cxn>
                <a:cxn ang="0">
                  <a:pos x="connsiteX6943" y="connsiteY6943"/>
                </a:cxn>
                <a:cxn ang="0">
                  <a:pos x="connsiteX6944" y="connsiteY6944"/>
                </a:cxn>
                <a:cxn ang="0">
                  <a:pos x="connsiteX6945" y="connsiteY6945"/>
                </a:cxn>
                <a:cxn ang="0">
                  <a:pos x="connsiteX6946" y="connsiteY6946"/>
                </a:cxn>
                <a:cxn ang="0">
                  <a:pos x="connsiteX6947" y="connsiteY6947"/>
                </a:cxn>
                <a:cxn ang="0">
                  <a:pos x="connsiteX6948" y="connsiteY6948"/>
                </a:cxn>
                <a:cxn ang="0">
                  <a:pos x="connsiteX6949" y="connsiteY6949"/>
                </a:cxn>
                <a:cxn ang="0">
                  <a:pos x="connsiteX6950" y="connsiteY6950"/>
                </a:cxn>
                <a:cxn ang="0">
                  <a:pos x="connsiteX6951" y="connsiteY6951"/>
                </a:cxn>
                <a:cxn ang="0">
                  <a:pos x="connsiteX6952" y="connsiteY6952"/>
                </a:cxn>
                <a:cxn ang="0">
                  <a:pos x="connsiteX6953" y="connsiteY6953"/>
                </a:cxn>
                <a:cxn ang="0">
                  <a:pos x="connsiteX6954" y="connsiteY6954"/>
                </a:cxn>
                <a:cxn ang="0">
                  <a:pos x="connsiteX6955" y="connsiteY6955"/>
                </a:cxn>
                <a:cxn ang="0">
                  <a:pos x="connsiteX6956" y="connsiteY6956"/>
                </a:cxn>
                <a:cxn ang="0">
                  <a:pos x="connsiteX6957" y="connsiteY6957"/>
                </a:cxn>
                <a:cxn ang="0">
                  <a:pos x="connsiteX6958" y="connsiteY6958"/>
                </a:cxn>
                <a:cxn ang="0">
                  <a:pos x="connsiteX6959" y="connsiteY6959"/>
                </a:cxn>
                <a:cxn ang="0">
                  <a:pos x="connsiteX6960" y="connsiteY6960"/>
                </a:cxn>
                <a:cxn ang="0">
                  <a:pos x="connsiteX6961" y="connsiteY6961"/>
                </a:cxn>
                <a:cxn ang="0">
                  <a:pos x="connsiteX6962" y="connsiteY6962"/>
                </a:cxn>
                <a:cxn ang="0">
                  <a:pos x="connsiteX6963" y="connsiteY6963"/>
                </a:cxn>
                <a:cxn ang="0">
                  <a:pos x="connsiteX6964" y="connsiteY6964"/>
                </a:cxn>
                <a:cxn ang="0">
                  <a:pos x="connsiteX6965" y="connsiteY6965"/>
                </a:cxn>
                <a:cxn ang="0">
                  <a:pos x="connsiteX6966" y="connsiteY6966"/>
                </a:cxn>
                <a:cxn ang="0">
                  <a:pos x="connsiteX6967" y="connsiteY6967"/>
                </a:cxn>
                <a:cxn ang="0">
                  <a:pos x="connsiteX6968" y="connsiteY6968"/>
                </a:cxn>
                <a:cxn ang="0">
                  <a:pos x="connsiteX6969" y="connsiteY6969"/>
                </a:cxn>
                <a:cxn ang="0">
                  <a:pos x="connsiteX6970" y="connsiteY6970"/>
                </a:cxn>
                <a:cxn ang="0">
                  <a:pos x="connsiteX6971" y="connsiteY6971"/>
                </a:cxn>
                <a:cxn ang="0">
                  <a:pos x="connsiteX6972" y="connsiteY6972"/>
                </a:cxn>
                <a:cxn ang="0">
                  <a:pos x="connsiteX6973" y="connsiteY6973"/>
                </a:cxn>
                <a:cxn ang="0">
                  <a:pos x="connsiteX6974" y="connsiteY6974"/>
                </a:cxn>
                <a:cxn ang="0">
                  <a:pos x="connsiteX6975" y="connsiteY6975"/>
                </a:cxn>
                <a:cxn ang="0">
                  <a:pos x="connsiteX6976" y="connsiteY6976"/>
                </a:cxn>
                <a:cxn ang="0">
                  <a:pos x="connsiteX6977" y="connsiteY6977"/>
                </a:cxn>
                <a:cxn ang="0">
                  <a:pos x="connsiteX6978" y="connsiteY6978"/>
                </a:cxn>
                <a:cxn ang="0">
                  <a:pos x="connsiteX6979" y="connsiteY6979"/>
                </a:cxn>
                <a:cxn ang="0">
                  <a:pos x="connsiteX6980" y="connsiteY6980"/>
                </a:cxn>
                <a:cxn ang="0">
                  <a:pos x="connsiteX6981" y="connsiteY6981"/>
                </a:cxn>
                <a:cxn ang="0">
                  <a:pos x="connsiteX6982" y="connsiteY6982"/>
                </a:cxn>
                <a:cxn ang="0">
                  <a:pos x="connsiteX6983" y="connsiteY6983"/>
                </a:cxn>
                <a:cxn ang="0">
                  <a:pos x="connsiteX6984" y="connsiteY6984"/>
                </a:cxn>
                <a:cxn ang="0">
                  <a:pos x="connsiteX6985" y="connsiteY6985"/>
                </a:cxn>
                <a:cxn ang="0">
                  <a:pos x="connsiteX6986" y="connsiteY6986"/>
                </a:cxn>
                <a:cxn ang="0">
                  <a:pos x="connsiteX6987" y="connsiteY6987"/>
                </a:cxn>
                <a:cxn ang="0">
                  <a:pos x="connsiteX6988" y="connsiteY6988"/>
                </a:cxn>
                <a:cxn ang="0">
                  <a:pos x="connsiteX6989" y="connsiteY6989"/>
                </a:cxn>
                <a:cxn ang="0">
                  <a:pos x="connsiteX6990" y="connsiteY6990"/>
                </a:cxn>
                <a:cxn ang="0">
                  <a:pos x="connsiteX6991" y="connsiteY6991"/>
                </a:cxn>
                <a:cxn ang="0">
                  <a:pos x="connsiteX6992" y="connsiteY6992"/>
                </a:cxn>
                <a:cxn ang="0">
                  <a:pos x="connsiteX6993" y="connsiteY6993"/>
                </a:cxn>
                <a:cxn ang="0">
                  <a:pos x="connsiteX6994" y="connsiteY6994"/>
                </a:cxn>
                <a:cxn ang="0">
                  <a:pos x="connsiteX6995" y="connsiteY6995"/>
                </a:cxn>
                <a:cxn ang="0">
                  <a:pos x="connsiteX6996" y="connsiteY6996"/>
                </a:cxn>
                <a:cxn ang="0">
                  <a:pos x="connsiteX6997" y="connsiteY6997"/>
                </a:cxn>
                <a:cxn ang="0">
                  <a:pos x="connsiteX6998" y="connsiteY6998"/>
                </a:cxn>
                <a:cxn ang="0">
                  <a:pos x="connsiteX6999" y="connsiteY6999"/>
                </a:cxn>
                <a:cxn ang="0">
                  <a:pos x="connsiteX7000" y="connsiteY7000"/>
                </a:cxn>
                <a:cxn ang="0">
                  <a:pos x="connsiteX7001" y="connsiteY7001"/>
                </a:cxn>
                <a:cxn ang="0">
                  <a:pos x="connsiteX7002" y="connsiteY7002"/>
                </a:cxn>
                <a:cxn ang="0">
                  <a:pos x="connsiteX7003" y="connsiteY7003"/>
                </a:cxn>
                <a:cxn ang="0">
                  <a:pos x="connsiteX7004" y="connsiteY7004"/>
                </a:cxn>
                <a:cxn ang="0">
                  <a:pos x="connsiteX7005" y="connsiteY7005"/>
                </a:cxn>
                <a:cxn ang="0">
                  <a:pos x="connsiteX7006" y="connsiteY7006"/>
                </a:cxn>
                <a:cxn ang="0">
                  <a:pos x="connsiteX7007" y="connsiteY7007"/>
                </a:cxn>
                <a:cxn ang="0">
                  <a:pos x="connsiteX7008" y="connsiteY7008"/>
                </a:cxn>
                <a:cxn ang="0">
                  <a:pos x="connsiteX7009" y="connsiteY7009"/>
                </a:cxn>
                <a:cxn ang="0">
                  <a:pos x="connsiteX7010" y="connsiteY7010"/>
                </a:cxn>
                <a:cxn ang="0">
                  <a:pos x="connsiteX7011" y="connsiteY7011"/>
                </a:cxn>
                <a:cxn ang="0">
                  <a:pos x="connsiteX7012" y="connsiteY7012"/>
                </a:cxn>
                <a:cxn ang="0">
                  <a:pos x="connsiteX7013" y="connsiteY7013"/>
                </a:cxn>
                <a:cxn ang="0">
                  <a:pos x="connsiteX7014" y="connsiteY7014"/>
                </a:cxn>
                <a:cxn ang="0">
                  <a:pos x="connsiteX7015" y="connsiteY7015"/>
                </a:cxn>
                <a:cxn ang="0">
                  <a:pos x="connsiteX7016" y="connsiteY7016"/>
                </a:cxn>
                <a:cxn ang="0">
                  <a:pos x="connsiteX7017" y="connsiteY7017"/>
                </a:cxn>
                <a:cxn ang="0">
                  <a:pos x="connsiteX7018" y="connsiteY7018"/>
                </a:cxn>
                <a:cxn ang="0">
                  <a:pos x="connsiteX7019" y="connsiteY7019"/>
                </a:cxn>
                <a:cxn ang="0">
                  <a:pos x="connsiteX7020" y="connsiteY7020"/>
                </a:cxn>
                <a:cxn ang="0">
                  <a:pos x="connsiteX7021" y="connsiteY7021"/>
                </a:cxn>
                <a:cxn ang="0">
                  <a:pos x="connsiteX7022" y="connsiteY7022"/>
                </a:cxn>
                <a:cxn ang="0">
                  <a:pos x="connsiteX7023" y="connsiteY7023"/>
                </a:cxn>
                <a:cxn ang="0">
                  <a:pos x="connsiteX7024" y="connsiteY7024"/>
                </a:cxn>
                <a:cxn ang="0">
                  <a:pos x="connsiteX7025" y="connsiteY7025"/>
                </a:cxn>
                <a:cxn ang="0">
                  <a:pos x="connsiteX7026" y="connsiteY7026"/>
                </a:cxn>
                <a:cxn ang="0">
                  <a:pos x="connsiteX7027" y="connsiteY7027"/>
                </a:cxn>
                <a:cxn ang="0">
                  <a:pos x="connsiteX7028" y="connsiteY7028"/>
                </a:cxn>
                <a:cxn ang="0">
                  <a:pos x="connsiteX7029" y="connsiteY7029"/>
                </a:cxn>
                <a:cxn ang="0">
                  <a:pos x="connsiteX7030" y="connsiteY7030"/>
                </a:cxn>
                <a:cxn ang="0">
                  <a:pos x="connsiteX7031" y="connsiteY7031"/>
                </a:cxn>
                <a:cxn ang="0">
                  <a:pos x="connsiteX7032" y="connsiteY7032"/>
                </a:cxn>
                <a:cxn ang="0">
                  <a:pos x="connsiteX7033" y="connsiteY7033"/>
                </a:cxn>
                <a:cxn ang="0">
                  <a:pos x="connsiteX7034" y="connsiteY7034"/>
                </a:cxn>
                <a:cxn ang="0">
                  <a:pos x="connsiteX7035" y="connsiteY7035"/>
                </a:cxn>
                <a:cxn ang="0">
                  <a:pos x="connsiteX7036" y="connsiteY7036"/>
                </a:cxn>
                <a:cxn ang="0">
                  <a:pos x="connsiteX7037" y="connsiteY7037"/>
                </a:cxn>
                <a:cxn ang="0">
                  <a:pos x="connsiteX7038" y="connsiteY7038"/>
                </a:cxn>
                <a:cxn ang="0">
                  <a:pos x="connsiteX7039" y="connsiteY7039"/>
                </a:cxn>
                <a:cxn ang="0">
                  <a:pos x="connsiteX7040" y="connsiteY7040"/>
                </a:cxn>
                <a:cxn ang="0">
                  <a:pos x="connsiteX7041" y="connsiteY7041"/>
                </a:cxn>
                <a:cxn ang="0">
                  <a:pos x="connsiteX7042" y="connsiteY7042"/>
                </a:cxn>
                <a:cxn ang="0">
                  <a:pos x="connsiteX7043" y="connsiteY7043"/>
                </a:cxn>
                <a:cxn ang="0">
                  <a:pos x="connsiteX7044" y="connsiteY7044"/>
                </a:cxn>
                <a:cxn ang="0">
                  <a:pos x="connsiteX7045" y="connsiteY7045"/>
                </a:cxn>
                <a:cxn ang="0">
                  <a:pos x="connsiteX7046" y="connsiteY7046"/>
                </a:cxn>
                <a:cxn ang="0">
                  <a:pos x="connsiteX7047" y="connsiteY7047"/>
                </a:cxn>
                <a:cxn ang="0">
                  <a:pos x="connsiteX7048" y="connsiteY7048"/>
                </a:cxn>
                <a:cxn ang="0">
                  <a:pos x="connsiteX7049" y="connsiteY7049"/>
                </a:cxn>
                <a:cxn ang="0">
                  <a:pos x="connsiteX7050" y="connsiteY7050"/>
                </a:cxn>
                <a:cxn ang="0">
                  <a:pos x="connsiteX7051" y="connsiteY7051"/>
                </a:cxn>
                <a:cxn ang="0">
                  <a:pos x="connsiteX7052" y="connsiteY7052"/>
                </a:cxn>
                <a:cxn ang="0">
                  <a:pos x="connsiteX7053" y="connsiteY7053"/>
                </a:cxn>
                <a:cxn ang="0">
                  <a:pos x="connsiteX7054" y="connsiteY7054"/>
                </a:cxn>
                <a:cxn ang="0">
                  <a:pos x="connsiteX7055" y="connsiteY7055"/>
                </a:cxn>
                <a:cxn ang="0">
                  <a:pos x="connsiteX7056" y="connsiteY7056"/>
                </a:cxn>
                <a:cxn ang="0">
                  <a:pos x="connsiteX7057" y="connsiteY7057"/>
                </a:cxn>
                <a:cxn ang="0">
                  <a:pos x="connsiteX7058" y="connsiteY7058"/>
                </a:cxn>
                <a:cxn ang="0">
                  <a:pos x="connsiteX7059" y="connsiteY7059"/>
                </a:cxn>
                <a:cxn ang="0">
                  <a:pos x="connsiteX7060" y="connsiteY7060"/>
                </a:cxn>
                <a:cxn ang="0">
                  <a:pos x="connsiteX7061" y="connsiteY7061"/>
                </a:cxn>
                <a:cxn ang="0">
                  <a:pos x="connsiteX7062" y="connsiteY7062"/>
                </a:cxn>
                <a:cxn ang="0">
                  <a:pos x="connsiteX7063" y="connsiteY7063"/>
                </a:cxn>
                <a:cxn ang="0">
                  <a:pos x="connsiteX7064" y="connsiteY7064"/>
                </a:cxn>
                <a:cxn ang="0">
                  <a:pos x="connsiteX7065" y="connsiteY7065"/>
                </a:cxn>
                <a:cxn ang="0">
                  <a:pos x="connsiteX7066" y="connsiteY7066"/>
                </a:cxn>
                <a:cxn ang="0">
                  <a:pos x="connsiteX7067" y="connsiteY7067"/>
                </a:cxn>
                <a:cxn ang="0">
                  <a:pos x="connsiteX7068" y="connsiteY7068"/>
                </a:cxn>
                <a:cxn ang="0">
                  <a:pos x="connsiteX7069" y="connsiteY7069"/>
                </a:cxn>
                <a:cxn ang="0">
                  <a:pos x="connsiteX7070" y="connsiteY7070"/>
                </a:cxn>
                <a:cxn ang="0">
                  <a:pos x="connsiteX7071" y="connsiteY7071"/>
                </a:cxn>
                <a:cxn ang="0">
                  <a:pos x="connsiteX7072" y="connsiteY7072"/>
                </a:cxn>
                <a:cxn ang="0">
                  <a:pos x="connsiteX7073" y="connsiteY7073"/>
                </a:cxn>
                <a:cxn ang="0">
                  <a:pos x="connsiteX7074" y="connsiteY7074"/>
                </a:cxn>
                <a:cxn ang="0">
                  <a:pos x="connsiteX7075" y="connsiteY7075"/>
                </a:cxn>
                <a:cxn ang="0">
                  <a:pos x="connsiteX7076" y="connsiteY7076"/>
                </a:cxn>
                <a:cxn ang="0">
                  <a:pos x="connsiteX7077" y="connsiteY7077"/>
                </a:cxn>
                <a:cxn ang="0">
                  <a:pos x="connsiteX7078" y="connsiteY7078"/>
                </a:cxn>
                <a:cxn ang="0">
                  <a:pos x="connsiteX7079" y="connsiteY7079"/>
                </a:cxn>
                <a:cxn ang="0">
                  <a:pos x="connsiteX7080" y="connsiteY7080"/>
                </a:cxn>
                <a:cxn ang="0">
                  <a:pos x="connsiteX7081" y="connsiteY7081"/>
                </a:cxn>
                <a:cxn ang="0">
                  <a:pos x="connsiteX7082" y="connsiteY7082"/>
                </a:cxn>
                <a:cxn ang="0">
                  <a:pos x="connsiteX7083" y="connsiteY7083"/>
                </a:cxn>
                <a:cxn ang="0">
                  <a:pos x="connsiteX7084" y="connsiteY7084"/>
                </a:cxn>
                <a:cxn ang="0">
                  <a:pos x="connsiteX7085" y="connsiteY7085"/>
                </a:cxn>
                <a:cxn ang="0">
                  <a:pos x="connsiteX7086" y="connsiteY7086"/>
                </a:cxn>
                <a:cxn ang="0">
                  <a:pos x="connsiteX7087" y="connsiteY7087"/>
                </a:cxn>
                <a:cxn ang="0">
                  <a:pos x="connsiteX7088" y="connsiteY7088"/>
                </a:cxn>
                <a:cxn ang="0">
                  <a:pos x="connsiteX7089" y="connsiteY7089"/>
                </a:cxn>
                <a:cxn ang="0">
                  <a:pos x="connsiteX7090" y="connsiteY7090"/>
                </a:cxn>
                <a:cxn ang="0">
                  <a:pos x="connsiteX7091" y="connsiteY7091"/>
                </a:cxn>
                <a:cxn ang="0">
                  <a:pos x="connsiteX7092" y="connsiteY7092"/>
                </a:cxn>
                <a:cxn ang="0">
                  <a:pos x="connsiteX7093" y="connsiteY7093"/>
                </a:cxn>
                <a:cxn ang="0">
                  <a:pos x="connsiteX7094" y="connsiteY7094"/>
                </a:cxn>
                <a:cxn ang="0">
                  <a:pos x="connsiteX7095" y="connsiteY7095"/>
                </a:cxn>
                <a:cxn ang="0">
                  <a:pos x="connsiteX7096" y="connsiteY7096"/>
                </a:cxn>
                <a:cxn ang="0">
                  <a:pos x="connsiteX7097" y="connsiteY7097"/>
                </a:cxn>
                <a:cxn ang="0">
                  <a:pos x="connsiteX7098" y="connsiteY7098"/>
                </a:cxn>
                <a:cxn ang="0">
                  <a:pos x="connsiteX7099" y="connsiteY7099"/>
                </a:cxn>
                <a:cxn ang="0">
                  <a:pos x="connsiteX7100" y="connsiteY7100"/>
                </a:cxn>
                <a:cxn ang="0">
                  <a:pos x="connsiteX7101" y="connsiteY7101"/>
                </a:cxn>
                <a:cxn ang="0">
                  <a:pos x="connsiteX7102" y="connsiteY7102"/>
                </a:cxn>
                <a:cxn ang="0">
                  <a:pos x="connsiteX7103" y="connsiteY7103"/>
                </a:cxn>
                <a:cxn ang="0">
                  <a:pos x="connsiteX7104" y="connsiteY7104"/>
                </a:cxn>
                <a:cxn ang="0">
                  <a:pos x="connsiteX7105" y="connsiteY7105"/>
                </a:cxn>
                <a:cxn ang="0">
                  <a:pos x="connsiteX7106" y="connsiteY7106"/>
                </a:cxn>
                <a:cxn ang="0">
                  <a:pos x="connsiteX7107" y="connsiteY7107"/>
                </a:cxn>
                <a:cxn ang="0">
                  <a:pos x="connsiteX7108" y="connsiteY7108"/>
                </a:cxn>
                <a:cxn ang="0">
                  <a:pos x="connsiteX7109" y="connsiteY7109"/>
                </a:cxn>
                <a:cxn ang="0">
                  <a:pos x="connsiteX7110" y="connsiteY7110"/>
                </a:cxn>
                <a:cxn ang="0">
                  <a:pos x="connsiteX7111" y="connsiteY7111"/>
                </a:cxn>
                <a:cxn ang="0">
                  <a:pos x="connsiteX7112" y="connsiteY7112"/>
                </a:cxn>
                <a:cxn ang="0">
                  <a:pos x="connsiteX7113" y="connsiteY7113"/>
                </a:cxn>
                <a:cxn ang="0">
                  <a:pos x="connsiteX7114" y="connsiteY7114"/>
                </a:cxn>
                <a:cxn ang="0">
                  <a:pos x="connsiteX7115" y="connsiteY7115"/>
                </a:cxn>
                <a:cxn ang="0">
                  <a:pos x="connsiteX7116" y="connsiteY7116"/>
                </a:cxn>
                <a:cxn ang="0">
                  <a:pos x="connsiteX7117" y="connsiteY7117"/>
                </a:cxn>
                <a:cxn ang="0">
                  <a:pos x="connsiteX7118" y="connsiteY7118"/>
                </a:cxn>
                <a:cxn ang="0">
                  <a:pos x="connsiteX7119" y="connsiteY7119"/>
                </a:cxn>
                <a:cxn ang="0">
                  <a:pos x="connsiteX7120" y="connsiteY7120"/>
                </a:cxn>
                <a:cxn ang="0">
                  <a:pos x="connsiteX7121" y="connsiteY7121"/>
                </a:cxn>
                <a:cxn ang="0">
                  <a:pos x="connsiteX7122" y="connsiteY7122"/>
                </a:cxn>
                <a:cxn ang="0">
                  <a:pos x="connsiteX7123" y="connsiteY7123"/>
                </a:cxn>
                <a:cxn ang="0">
                  <a:pos x="connsiteX7124" y="connsiteY7124"/>
                </a:cxn>
                <a:cxn ang="0">
                  <a:pos x="connsiteX7125" y="connsiteY7125"/>
                </a:cxn>
                <a:cxn ang="0">
                  <a:pos x="connsiteX7126" y="connsiteY7126"/>
                </a:cxn>
                <a:cxn ang="0">
                  <a:pos x="connsiteX7127" y="connsiteY7127"/>
                </a:cxn>
                <a:cxn ang="0">
                  <a:pos x="connsiteX7128" y="connsiteY7128"/>
                </a:cxn>
                <a:cxn ang="0">
                  <a:pos x="connsiteX7129" y="connsiteY7129"/>
                </a:cxn>
                <a:cxn ang="0">
                  <a:pos x="connsiteX7130" y="connsiteY7130"/>
                </a:cxn>
                <a:cxn ang="0">
                  <a:pos x="connsiteX7131" y="connsiteY7131"/>
                </a:cxn>
                <a:cxn ang="0">
                  <a:pos x="connsiteX7132" y="connsiteY7132"/>
                </a:cxn>
                <a:cxn ang="0">
                  <a:pos x="connsiteX7133" y="connsiteY7133"/>
                </a:cxn>
                <a:cxn ang="0">
                  <a:pos x="connsiteX7134" y="connsiteY7134"/>
                </a:cxn>
                <a:cxn ang="0">
                  <a:pos x="connsiteX7135" y="connsiteY7135"/>
                </a:cxn>
                <a:cxn ang="0">
                  <a:pos x="connsiteX7136" y="connsiteY7136"/>
                </a:cxn>
                <a:cxn ang="0">
                  <a:pos x="connsiteX7137" y="connsiteY7137"/>
                </a:cxn>
                <a:cxn ang="0">
                  <a:pos x="connsiteX7138" y="connsiteY7138"/>
                </a:cxn>
                <a:cxn ang="0">
                  <a:pos x="connsiteX7139" y="connsiteY7139"/>
                </a:cxn>
                <a:cxn ang="0">
                  <a:pos x="connsiteX7140" y="connsiteY7140"/>
                </a:cxn>
                <a:cxn ang="0">
                  <a:pos x="connsiteX7141" y="connsiteY7141"/>
                </a:cxn>
                <a:cxn ang="0">
                  <a:pos x="connsiteX7142" y="connsiteY7142"/>
                </a:cxn>
                <a:cxn ang="0">
                  <a:pos x="connsiteX7143" y="connsiteY7143"/>
                </a:cxn>
                <a:cxn ang="0">
                  <a:pos x="connsiteX7144" y="connsiteY7144"/>
                </a:cxn>
                <a:cxn ang="0">
                  <a:pos x="connsiteX7145" y="connsiteY7145"/>
                </a:cxn>
                <a:cxn ang="0">
                  <a:pos x="connsiteX7146" y="connsiteY7146"/>
                </a:cxn>
                <a:cxn ang="0">
                  <a:pos x="connsiteX7147" y="connsiteY7147"/>
                </a:cxn>
                <a:cxn ang="0">
                  <a:pos x="connsiteX7148" y="connsiteY7148"/>
                </a:cxn>
                <a:cxn ang="0">
                  <a:pos x="connsiteX7149" y="connsiteY7149"/>
                </a:cxn>
                <a:cxn ang="0">
                  <a:pos x="connsiteX7150" y="connsiteY7150"/>
                </a:cxn>
                <a:cxn ang="0">
                  <a:pos x="connsiteX7151" y="connsiteY7151"/>
                </a:cxn>
                <a:cxn ang="0">
                  <a:pos x="connsiteX7152" y="connsiteY7152"/>
                </a:cxn>
                <a:cxn ang="0">
                  <a:pos x="connsiteX7153" y="connsiteY7153"/>
                </a:cxn>
                <a:cxn ang="0">
                  <a:pos x="connsiteX7154" y="connsiteY7154"/>
                </a:cxn>
                <a:cxn ang="0">
                  <a:pos x="connsiteX7155" y="connsiteY7155"/>
                </a:cxn>
                <a:cxn ang="0">
                  <a:pos x="connsiteX7156" y="connsiteY7156"/>
                </a:cxn>
                <a:cxn ang="0">
                  <a:pos x="connsiteX7157" y="connsiteY7157"/>
                </a:cxn>
                <a:cxn ang="0">
                  <a:pos x="connsiteX7158" y="connsiteY7158"/>
                </a:cxn>
                <a:cxn ang="0">
                  <a:pos x="connsiteX7159" y="connsiteY7159"/>
                </a:cxn>
                <a:cxn ang="0">
                  <a:pos x="connsiteX7160" y="connsiteY7160"/>
                </a:cxn>
                <a:cxn ang="0">
                  <a:pos x="connsiteX7161" y="connsiteY7161"/>
                </a:cxn>
                <a:cxn ang="0">
                  <a:pos x="connsiteX7162" y="connsiteY7162"/>
                </a:cxn>
                <a:cxn ang="0">
                  <a:pos x="connsiteX7163" y="connsiteY7163"/>
                </a:cxn>
                <a:cxn ang="0">
                  <a:pos x="connsiteX7164" y="connsiteY7164"/>
                </a:cxn>
                <a:cxn ang="0">
                  <a:pos x="connsiteX7165" y="connsiteY7165"/>
                </a:cxn>
                <a:cxn ang="0">
                  <a:pos x="connsiteX7166" y="connsiteY7166"/>
                </a:cxn>
                <a:cxn ang="0">
                  <a:pos x="connsiteX7167" y="connsiteY7167"/>
                </a:cxn>
                <a:cxn ang="0">
                  <a:pos x="connsiteX7168" y="connsiteY7168"/>
                </a:cxn>
                <a:cxn ang="0">
                  <a:pos x="connsiteX7169" y="connsiteY7169"/>
                </a:cxn>
                <a:cxn ang="0">
                  <a:pos x="connsiteX7170" y="connsiteY7170"/>
                </a:cxn>
                <a:cxn ang="0">
                  <a:pos x="connsiteX7171" y="connsiteY7171"/>
                </a:cxn>
                <a:cxn ang="0">
                  <a:pos x="connsiteX7172" y="connsiteY7172"/>
                </a:cxn>
                <a:cxn ang="0">
                  <a:pos x="connsiteX7173" y="connsiteY7173"/>
                </a:cxn>
                <a:cxn ang="0">
                  <a:pos x="connsiteX7174" y="connsiteY7174"/>
                </a:cxn>
                <a:cxn ang="0">
                  <a:pos x="connsiteX7175" y="connsiteY7175"/>
                </a:cxn>
                <a:cxn ang="0">
                  <a:pos x="connsiteX7176" y="connsiteY7176"/>
                </a:cxn>
                <a:cxn ang="0">
                  <a:pos x="connsiteX7177" y="connsiteY7177"/>
                </a:cxn>
                <a:cxn ang="0">
                  <a:pos x="connsiteX7178" y="connsiteY7178"/>
                </a:cxn>
                <a:cxn ang="0">
                  <a:pos x="connsiteX7179" y="connsiteY7179"/>
                </a:cxn>
                <a:cxn ang="0">
                  <a:pos x="connsiteX7180" y="connsiteY7180"/>
                </a:cxn>
                <a:cxn ang="0">
                  <a:pos x="connsiteX7181" y="connsiteY7181"/>
                </a:cxn>
                <a:cxn ang="0">
                  <a:pos x="connsiteX7182" y="connsiteY7182"/>
                </a:cxn>
                <a:cxn ang="0">
                  <a:pos x="connsiteX7183" y="connsiteY7183"/>
                </a:cxn>
                <a:cxn ang="0">
                  <a:pos x="connsiteX7184" y="connsiteY7184"/>
                </a:cxn>
                <a:cxn ang="0">
                  <a:pos x="connsiteX7185" y="connsiteY7185"/>
                </a:cxn>
                <a:cxn ang="0">
                  <a:pos x="connsiteX7186" y="connsiteY7186"/>
                </a:cxn>
                <a:cxn ang="0">
                  <a:pos x="connsiteX7187" y="connsiteY7187"/>
                </a:cxn>
                <a:cxn ang="0">
                  <a:pos x="connsiteX7188" y="connsiteY7188"/>
                </a:cxn>
                <a:cxn ang="0">
                  <a:pos x="connsiteX7189" y="connsiteY7189"/>
                </a:cxn>
                <a:cxn ang="0">
                  <a:pos x="connsiteX7190" y="connsiteY7190"/>
                </a:cxn>
                <a:cxn ang="0">
                  <a:pos x="connsiteX7191" y="connsiteY7191"/>
                </a:cxn>
                <a:cxn ang="0">
                  <a:pos x="connsiteX7192" y="connsiteY7192"/>
                </a:cxn>
                <a:cxn ang="0">
                  <a:pos x="connsiteX7193" y="connsiteY7193"/>
                </a:cxn>
                <a:cxn ang="0">
                  <a:pos x="connsiteX7194" y="connsiteY7194"/>
                </a:cxn>
                <a:cxn ang="0">
                  <a:pos x="connsiteX7195" y="connsiteY7195"/>
                </a:cxn>
                <a:cxn ang="0">
                  <a:pos x="connsiteX7196" y="connsiteY7196"/>
                </a:cxn>
                <a:cxn ang="0">
                  <a:pos x="connsiteX7197" y="connsiteY7197"/>
                </a:cxn>
                <a:cxn ang="0">
                  <a:pos x="connsiteX7198" y="connsiteY7198"/>
                </a:cxn>
                <a:cxn ang="0">
                  <a:pos x="connsiteX7199" y="connsiteY7199"/>
                </a:cxn>
                <a:cxn ang="0">
                  <a:pos x="connsiteX7200" y="connsiteY7200"/>
                </a:cxn>
                <a:cxn ang="0">
                  <a:pos x="connsiteX7201" y="connsiteY7201"/>
                </a:cxn>
                <a:cxn ang="0">
                  <a:pos x="connsiteX7202" y="connsiteY7202"/>
                </a:cxn>
                <a:cxn ang="0">
                  <a:pos x="connsiteX7203" y="connsiteY7203"/>
                </a:cxn>
                <a:cxn ang="0">
                  <a:pos x="connsiteX7204" y="connsiteY7204"/>
                </a:cxn>
                <a:cxn ang="0">
                  <a:pos x="connsiteX7205" y="connsiteY7205"/>
                </a:cxn>
                <a:cxn ang="0">
                  <a:pos x="connsiteX7206" y="connsiteY7206"/>
                </a:cxn>
                <a:cxn ang="0">
                  <a:pos x="connsiteX7207" y="connsiteY7207"/>
                </a:cxn>
                <a:cxn ang="0">
                  <a:pos x="connsiteX7208" y="connsiteY7208"/>
                </a:cxn>
                <a:cxn ang="0">
                  <a:pos x="connsiteX7209" y="connsiteY7209"/>
                </a:cxn>
                <a:cxn ang="0">
                  <a:pos x="connsiteX7210" y="connsiteY7210"/>
                </a:cxn>
                <a:cxn ang="0">
                  <a:pos x="connsiteX7211" y="connsiteY7211"/>
                </a:cxn>
                <a:cxn ang="0">
                  <a:pos x="connsiteX7212" y="connsiteY7212"/>
                </a:cxn>
                <a:cxn ang="0">
                  <a:pos x="connsiteX7213" y="connsiteY7213"/>
                </a:cxn>
                <a:cxn ang="0">
                  <a:pos x="connsiteX7214" y="connsiteY7214"/>
                </a:cxn>
                <a:cxn ang="0">
                  <a:pos x="connsiteX7215" y="connsiteY7215"/>
                </a:cxn>
                <a:cxn ang="0">
                  <a:pos x="connsiteX7216" y="connsiteY7216"/>
                </a:cxn>
                <a:cxn ang="0">
                  <a:pos x="connsiteX7217" y="connsiteY7217"/>
                </a:cxn>
                <a:cxn ang="0">
                  <a:pos x="connsiteX7218" y="connsiteY7218"/>
                </a:cxn>
                <a:cxn ang="0">
                  <a:pos x="connsiteX7219" y="connsiteY7219"/>
                </a:cxn>
                <a:cxn ang="0">
                  <a:pos x="connsiteX7220" y="connsiteY7220"/>
                </a:cxn>
                <a:cxn ang="0">
                  <a:pos x="connsiteX7221" y="connsiteY7221"/>
                </a:cxn>
                <a:cxn ang="0">
                  <a:pos x="connsiteX7222" y="connsiteY7222"/>
                </a:cxn>
                <a:cxn ang="0">
                  <a:pos x="connsiteX7223" y="connsiteY7223"/>
                </a:cxn>
                <a:cxn ang="0">
                  <a:pos x="connsiteX7224" y="connsiteY7224"/>
                </a:cxn>
                <a:cxn ang="0">
                  <a:pos x="connsiteX7225" y="connsiteY7225"/>
                </a:cxn>
                <a:cxn ang="0">
                  <a:pos x="connsiteX7226" y="connsiteY7226"/>
                </a:cxn>
                <a:cxn ang="0">
                  <a:pos x="connsiteX7227" y="connsiteY7227"/>
                </a:cxn>
                <a:cxn ang="0">
                  <a:pos x="connsiteX7228" y="connsiteY7228"/>
                </a:cxn>
                <a:cxn ang="0">
                  <a:pos x="connsiteX7229" y="connsiteY7229"/>
                </a:cxn>
                <a:cxn ang="0">
                  <a:pos x="connsiteX7230" y="connsiteY7230"/>
                </a:cxn>
                <a:cxn ang="0">
                  <a:pos x="connsiteX7231" y="connsiteY7231"/>
                </a:cxn>
                <a:cxn ang="0">
                  <a:pos x="connsiteX7232" y="connsiteY7232"/>
                </a:cxn>
                <a:cxn ang="0">
                  <a:pos x="connsiteX7233" y="connsiteY7233"/>
                </a:cxn>
                <a:cxn ang="0">
                  <a:pos x="connsiteX7234" y="connsiteY7234"/>
                </a:cxn>
                <a:cxn ang="0">
                  <a:pos x="connsiteX7235" y="connsiteY7235"/>
                </a:cxn>
                <a:cxn ang="0">
                  <a:pos x="connsiteX7236" y="connsiteY7236"/>
                </a:cxn>
                <a:cxn ang="0">
                  <a:pos x="connsiteX7237" y="connsiteY7237"/>
                </a:cxn>
                <a:cxn ang="0">
                  <a:pos x="connsiteX7238" y="connsiteY7238"/>
                </a:cxn>
                <a:cxn ang="0">
                  <a:pos x="connsiteX7239" y="connsiteY7239"/>
                </a:cxn>
                <a:cxn ang="0">
                  <a:pos x="connsiteX7240" y="connsiteY7240"/>
                </a:cxn>
                <a:cxn ang="0">
                  <a:pos x="connsiteX7241" y="connsiteY7241"/>
                </a:cxn>
                <a:cxn ang="0">
                  <a:pos x="connsiteX7242" y="connsiteY7242"/>
                </a:cxn>
                <a:cxn ang="0">
                  <a:pos x="connsiteX7243" y="connsiteY7243"/>
                </a:cxn>
                <a:cxn ang="0">
                  <a:pos x="connsiteX7244" y="connsiteY7244"/>
                </a:cxn>
                <a:cxn ang="0">
                  <a:pos x="connsiteX7245" y="connsiteY7245"/>
                </a:cxn>
                <a:cxn ang="0">
                  <a:pos x="connsiteX7246" y="connsiteY7246"/>
                </a:cxn>
                <a:cxn ang="0">
                  <a:pos x="connsiteX7247" y="connsiteY7247"/>
                </a:cxn>
                <a:cxn ang="0">
                  <a:pos x="connsiteX7248" y="connsiteY7248"/>
                </a:cxn>
                <a:cxn ang="0">
                  <a:pos x="connsiteX7249" y="connsiteY7249"/>
                </a:cxn>
                <a:cxn ang="0">
                  <a:pos x="connsiteX7250" y="connsiteY7250"/>
                </a:cxn>
                <a:cxn ang="0">
                  <a:pos x="connsiteX7251" y="connsiteY7251"/>
                </a:cxn>
                <a:cxn ang="0">
                  <a:pos x="connsiteX7252" y="connsiteY7252"/>
                </a:cxn>
                <a:cxn ang="0">
                  <a:pos x="connsiteX7253" y="connsiteY7253"/>
                </a:cxn>
                <a:cxn ang="0">
                  <a:pos x="connsiteX7254" y="connsiteY7254"/>
                </a:cxn>
                <a:cxn ang="0">
                  <a:pos x="connsiteX7255" y="connsiteY7255"/>
                </a:cxn>
                <a:cxn ang="0">
                  <a:pos x="connsiteX7256" y="connsiteY7256"/>
                </a:cxn>
                <a:cxn ang="0">
                  <a:pos x="connsiteX7257" y="connsiteY7257"/>
                </a:cxn>
                <a:cxn ang="0">
                  <a:pos x="connsiteX7258" y="connsiteY7258"/>
                </a:cxn>
                <a:cxn ang="0">
                  <a:pos x="connsiteX7259" y="connsiteY7259"/>
                </a:cxn>
                <a:cxn ang="0">
                  <a:pos x="connsiteX7260" y="connsiteY7260"/>
                </a:cxn>
                <a:cxn ang="0">
                  <a:pos x="connsiteX7261" y="connsiteY7261"/>
                </a:cxn>
                <a:cxn ang="0">
                  <a:pos x="connsiteX7262" y="connsiteY7262"/>
                </a:cxn>
                <a:cxn ang="0">
                  <a:pos x="connsiteX7263" y="connsiteY7263"/>
                </a:cxn>
                <a:cxn ang="0">
                  <a:pos x="connsiteX7264" y="connsiteY7264"/>
                </a:cxn>
                <a:cxn ang="0">
                  <a:pos x="connsiteX7265" y="connsiteY7265"/>
                </a:cxn>
                <a:cxn ang="0">
                  <a:pos x="connsiteX7266" y="connsiteY7266"/>
                </a:cxn>
                <a:cxn ang="0">
                  <a:pos x="connsiteX7267" y="connsiteY7267"/>
                </a:cxn>
                <a:cxn ang="0">
                  <a:pos x="connsiteX7268" y="connsiteY7268"/>
                </a:cxn>
                <a:cxn ang="0">
                  <a:pos x="connsiteX7269" y="connsiteY7269"/>
                </a:cxn>
                <a:cxn ang="0">
                  <a:pos x="connsiteX7270" y="connsiteY7270"/>
                </a:cxn>
                <a:cxn ang="0">
                  <a:pos x="connsiteX7271" y="connsiteY7271"/>
                </a:cxn>
                <a:cxn ang="0">
                  <a:pos x="connsiteX7272" y="connsiteY7272"/>
                </a:cxn>
                <a:cxn ang="0">
                  <a:pos x="connsiteX7273" y="connsiteY7273"/>
                </a:cxn>
                <a:cxn ang="0">
                  <a:pos x="connsiteX7274" y="connsiteY7274"/>
                </a:cxn>
                <a:cxn ang="0">
                  <a:pos x="connsiteX7275" y="connsiteY7275"/>
                </a:cxn>
                <a:cxn ang="0">
                  <a:pos x="connsiteX7276" y="connsiteY7276"/>
                </a:cxn>
                <a:cxn ang="0">
                  <a:pos x="connsiteX7277" y="connsiteY7277"/>
                </a:cxn>
                <a:cxn ang="0">
                  <a:pos x="connsiteX7278" y="connsiteY7278"/>
                </a:cxn>
                <a:cxn ang="0">
                  <a:pos x="connsiteX7279" y="connsiteY7279"/>
                </a:cxn>
                <a:cxn ang="0">
                  <a:pos x="connsiteX7280" y="connsiteY7280"/>
                </a:cxn>
                <a:cxn ang="0">
                  <a:pos x="connsiteX7281" y="connsiteY7281"/>
                </a:cxn>
                <a:cxn ang="0">
                  <a:pos x="connsiteX7282" y="connsiteY7282"/>
                </a:cxn>
                <a:cxn ang="0">
                  <a:pos x="connsiteX7283" y="connsiteY7283"/>
                </a:cxn>
                <a:cxn ang="0">
                  <a:pos x="connsiteX7284" y="connsiteY7284"/>
                </a:cxn>
                <a:cxn ang="0">
                  <a:pos x="connsiteX7285" y="connsiteY7285"/>
                </a:cxn>
                <a:cxn ang="0">
                  <a:pos x="connsiteX7286" y="connsiteY7286"/>
                </a:cxn>
                <a:cxn ang="0">
                  <a:pos x="connsiteX7287" y="connsiteY7287"/>
                </a:cxn>
                <a:cxn ang="0">
                  <a:pos x="connsiteX7288" y="connsiteY7288"/>
                </a:cxn>
                <a:cxn ang="0">
                  <a:pos x="connsiteX7289" y="connsiteY7289"/>
                </a:cxn>
                <a:cxn ang="0">
                  <a:pos x="connsiteX7290" y="connsiteY7290"/>
                </a:cxn>
                <a:cxn ang="0">
                  <a:pos x="connsiteX7291" y="connsiteY7291"/>
                </a:cxn>
                <a:cxn ang="0">
                  <a:pos x="connsiteX7292" y="connsiteY7292"/>
                </a:cxn>
                <a:cxn ang="0">
                  <a:pos x="connsiteX7293" y="connsiteY7293"/>
                </a:cxn>
                <a:cxn ang="0">
                  <a:pos x="connsiteX7294" y="connsiteY7294"/>
                </a:cxn>
                <a:cxn ang="0">
                  <a:pos x="connsiteX7295" y="connsiteY7295"/>
                </a:cxn>
                <a:cxn ang="0">
                  <a:pos x="connsiteX7296" y="connsiteY7296"/>
                </a:cxn>
                <a:cxn ang="0">
                  <a:pos x="connsiteX7297" y="connsiteY7297"/>
                </a:cxn>
                <a:cxn ang="0">
                  <a:pos x="connsiteX7298" y="connsiteY7298"/>
                </a:cxn>
                <a:cxn ang="0">
                  <a:pos x="connsiteX7299" y="connsiteY7299"/>
                </a:cxn>
                <a:cxn ang="0">
                  <a:pos x="connsiteX7300" y="connsiteY7300"/>
                </a:cxn>
                <a:cxn ang="0">
                  <a:pos x="connsiteX7301" y="connsiteY7301"/>
                </a:cxn>
                <a:cxn ang="0">
                  <a:pos x="connsiteX7302" y="connsiteY7302"/>
                </a:cxn>
                <a:cxn ang="0">
                  <a:pos x="connsiteX7303" y="connsiteY7303"/>
                </a:cxn>
                <a:cxn ang="0">
                  <a:pos x="connsiteX7304" y="connsiteY7304"/>
                </a:cxn>
                <a:cxn ang="0">
                  <a:pos x="connsiteX7305" y="connsiteY7305"/>
                </a:cxn>
                <a:cxn ang="0">
                  <a:pos x="connsiteX7306" y="connsiteY7306"/>
                </a:cxn>
                <a:cxn ang="0">
                  <a:pos x="connsiteX7307" y="connsiteY7307"/>
                </a:cxn>
                <a:cxn ang="0">
                  <a:pos x="connsiteX7308" y="connsiteY7308"/>
                </a:cxn>
                <a:cxn ang="0">
                  <a:pos x="connsiteX7309" y="connsiteY7309"/>
                </a:cxn>
                <a:cxn ang="0">
                  <a:pos x="connsiteX7310" y="connsiteY7310"/>
                </a:cxn>
                <a:cxn ang="0">
                  <a:pos x="connsiteX7311" y="connsiteY7311"/>
                </a:cxn>
                <a:cxn ang="0">
                  <a:pos x="connsiteX7312" y="connsiteY7312"/>
                </a:cxn>
                <a:cxn ang="0">
                  <a:pos x="connsiteX7313" y="connsiteY7313"/>
                </a:cxn>
                <a:cxn ang="0">
                  <a:pos x="connsiteX7314" y="connsiteY7314"/>
                </a:cxn>
                <a:cxn ang="0">
                  <a:pos x="connsiteX7315" y="connsiteY7315"/>
                </a:cxn>
                <a:cxn ang="0">
                  <a:pos x="connsiteX7316" y="connsiteY7316"/>
                </a:cxn>
                <a:cxn ang="0">
                  <a:pos x="connsiteX7317" y="connsiteY7317"/>
                </a:cxn>
                <a:cxn ang="0">
                  <a:pos x="connsiteX7318" y="connsiteY7318"/>
                </a:cxn>
                <a:cxn ang="0">
                  <a:pos x="connsiteX7319" y="connsiteY7319"/>
                </a:cxn>
                <a:cxn ang="0">
                  <a:pos x="connsiteX7320" y="connsiteY7320"/>
                </a:cxn>
                <a:cxn ang="0">
                  <a:pos x="connsiteX7321" y="connsiteY7321"/>
                </a:cxn>
                <a:cxn ang="0">
                  <a:pos x="connsiteX7322" y="connsiteY7322"/>
                </a:cxn>
                <a:cxn ang="0">
                  <a:pos x="connsiteX7323" y="connsiteY7323"/>
                </a:cxn>
                <a:cxn ang="0">
                  <a:pos x="connsiteX7324" y="connsiteY7324"/>
                </a:cxn>
                <a:cxn ang="0">
                  <a:pos x="connsiteX7325" y="connsiteY7325"/>
                </a:cxn>
                <a:cxn ang="0">
                  <a:pos x="connsiteX7326" y="connsiteY7326"/>
                </a:cxn>
                <a:cxn ang="0">
                  <a:pos x="connsiteX7327" y="connsiteY7327"/>
                </a:cxn>
                <a:cxn ang="0">
                  <a:pos x="connsiteX7328" y="connsiteY7328"/>
                </a:cxn>
                <a:cxn ang="0">
                  <a:pos x="connsiteX7329" y="connsiteY7329"/>
                </a:cxn>
                <a:cxn ang="0">
                  <a:pos x="connsiteX7330" y="connsiteY7330"/>
                </a:cxn>
                <a:cxn ang="0">
                  <a:pos x="connsiteX7331" y="connsiteY7331"/>
                </a:cxn>
                <a:cxn ang="0">
                  <a:pos x="connsiteX7332" y="connsiteY7332"/>
                </a:cxn>
                <a:cxn ang="0">
                  <a:pos x="connsiteX7333" y="connsiteY7333"/>
                </a:cxn>
                <a:cxn ang="0">
                  <a:pos x="connsiteX7334" y="connsiteY7334"/>
                </a:cxn>
                <a:cxn ang="0">
                  <a:pos x="connsiteX7335" y="connsiteY7335"/>
                </a:cxn>
                <a:cxn ang="0">
                  <a:pos x="connsiteX7336" y="connsiteY7336"/>
                </a:cxn>
                <a:cxn ang="0">
                  <a:pos x="connsiteX7337" y="connsiteY7337"/>
                </a:cxn>
                <a:cxn ang="0">
                  <a:pos x="connsiteX7338" y="connsiteY7338"/>
                </a:cxn>
                <a:cxn ang="0">
                  <a:pos x="connsiteX7339" y="connsiteY7339"/>
                </a:cxn>
                <a:cxn ang="0">
                  <a:pos x="connsiteX7340" y="connsiteY7340"/>
                </a:cxn>
                <a:cxn ang="0">
                  <a:pos x="connsiteX7341" y="connsiteY7341"/>
                </a:cxn>
                <a:cxn ang="0">
                  <a:pos x="connsiteX7342" y="connsiteY7342"/>
                </a:cxn>
                <a:cxn ang="0">
                  <a:pos x="connsiteX7343" y="connsiteY7343"/>
                </a:cxn>
                <a:cxn ang="0">
                  <a:pos x="connsiteX7344" y="connsiteY7344"/>
                </a:cxn>
                <a:cxn ang="0">
                  <a:pos x="connsiteX7345" y="connsiteY7345"/>
                </a:cxn>
                <a:cxn ang="0">
                  <a:pos x="connsiteX7346" y="connsiteY7346"/>
                </a:cxn>
                <a:cxn ang="0">
                  <a:pos x="connsiteX7347" y="connsiteY7347"/>
                </a:cxn>
                <a:cxn ang="0">
                  <a:pos x="connsiteX7348" y="connsiteY7348"/>
                </a:cxn>
                <a:cxn ang="0">
                  <a:pos x="connsiteX7349" y="connsiteY7349"/>
                </a:cxn>
                <a:cxn ang="0">
                  <a:pos x="connsiteX7350" y="connsiteY7350"/>
                </a:cxn>
                <a:cxn ang="0">
                  <a:pos x="connsiteX7351" y="connsiteY7351"/>
                </a:cxn>
                <a:cxn ang="0">
                  <a:pos x="connsiteX7352" y="connsiteY7352"/>
                </a:cxn>
                <a:cxn ang="0">
                  <a:pos x="connsiteX7353" y="connsiteY7353"/>
                </a:cxn>
                <a:cxn ang="0">
                  <a:pos x="connsiteX7354" y="connsiteY7354"/>
                </a:cxn>
                <a:cxn ang="0">
                  <a:pos x="connsiteX7355" y="connsiteY7355"/>
                </a:cxn>
                <a:cxn ang="0">
                  <a:pos x="connsiteX7356" y="connsiteY7356"/>
                </a:cxn>
                <a:cxn ang="0">
                  <a:pos x="connsiteX7357" y="connsiteY7357"/>
                </a:cxn>
                <a:cxn ang="0">
                  <a:pos x="connsiteX7358" y="connsiteY7358"/>
                </a:cxn>
                <a:cxn ang="0">
                  <a:pos x="connsiteX7359" y="connsiteY7359"/>
                </a:cxn>
                <a:cxn ang="0">
                  <a:pos x="connsiteX7360" y="connsiteY7360"/>
                </a:cxn>
                <a:cxn ang="0">
                  <a:pos x="connsiteX7361" y="connsiteY7361"/>
                </a:cxn>
                <a:cxn ang="0">
                  <a:pos x="connsiteX7362" y="connsiteY7362"/>
                </a:cxn>
                <a:cxn ang="0">
                  <a:pos x="connsiteX7363" y="connsiteY7363"/>
                </a:cxn>
                <a:cxn ang="0">
                  <a:pos x="connsiteX7364" y="connsiteY7364"/>
                </a:cxn>
                <a:cxn ang="0">
                  <a:pos x="connsiteX7365" y="connsiteY7365"/>
                </a:cxn>
                <a:cxn ang="0">
                  <a:pos x="connsiteX7366" y="connsiteY7366"/>
                </a:cxn>
                <a:cxn ang="0">
                  <a:pos x="connsiteX7367" y="connsiteY7367"/>
                </a:cxn>
                <a:cxn ang="0">
                  <a:pos x="connsiteX7368" y="connsiteY7368"/>
                </a:cxn>
                <a:cxn ang="0">
                  <a:pos x="connsiteX7369" y="connsiteY7369"/>
                </a:cxn>
                <a:cxn ang="0">
                  <a:pos x="connsiteX7370" y="connsiteY7370"/>
                </a:cxn>
                <a:cxn ang="0">
                  <a:pos x="connsiteX7371" y="connsiteY7371"/>
                </a:cxn>
                <a:cxn ang="0">
                  <a:pos x="connsiteX7372" y="connsiteY7372"/>
                </a:cxn>
                <a:cxn ang="0">
                  <a:pos x="connsiteX7373" y="connsiteY7373"/>
                </a:cxn>
                <a:cxn ang="0">
                  <a:pos x="connsiteX7374" y="connsiteY7374"/>
                </a:cxn>
                <a:cxn ang="0">
                  <a:pos x="connsiteX7375" y="connsiteY7375"/>
                </a:cxn>
                <a:cxn ang="0">
                  <a:pos x="connsiteX7376" y="connsiteY7376"/>
                </a:cxn>
                <a:cxn ang="0">
                  <a:pos x="connsiteX7377" y="connsiteY7377"/>
                </a:cxn>
                <a:cxn ang="0">
                  <a:pos x="connsiteX7378" y="connsiteY7378"/>
                </a:cxn>
                <a:cxn ang="0">
                  <a:pos x="connsiteX7379" y="connsiteY7379"/>
                </a:cxn>
                <a:cxn ang="0">
                  <a:pos x="connsiteX7380" y="connsiteY7380"/>
                </a:cxn>
                <a:cxn ang="0">
                  <a:pos x="connsiteX7381" y="connsiteY7381"/>
                </a:cxn>
                <a:cxn ang="0">
                  <a:pos x="connsiteX7382" y="connsiteY7382"/>
                </a:cxn>
                <a:cxn ang="0">
                  <a:pos x="connsiteX7383" y="connsiteY7383"/>
                </a:cxn>
                <a:cxn ang="0">
                  <a:pos x="connsiteX7384" y="connsiteY7384"/>
                </a:cxn>
                <a:cxn ang="0">
                  <a:pos x="connsiteX7385" y="connsiteY7385"/>
                </a:cxn>
                <a:cxn ang="0">
                  <a:pos x="connsiteX7386" y="connsiteY7386"/>
                </a:cxn>
                <a:cxn ang="0">
                  <a:pos x="connsiteX7387" y="connsiteY7387"/>
                </a:cxn>
                <a:cxn ang="0">
                  <a:pos x="connsiteX7388" y="connsiteY7388"/>
                </a:cxn>
                <a:cxn ang="0">
                  <a:pos x="connsiteX7389" y="connsiteY7389"/>
                </a:cxn>
                <a:cxn ang="0">
                  <a:pos x="connsiteX7390" y="connsiteY7390"/>
                </a:cxn>
                <a:cxn ang="0">
                  <a:pos x="connsiteX7391" y="connsiteY7391"/>
                </a:cxn>
                <a:cxn ang="0">
                  <a:pos x="connsiteX7392" y="connsiteY7392"/>
                </a:cxn>
                <a:cxn ang="0">
                  <a:pos x="connsiteX7393" y="connsiteY7393"/>
                </a:cxn>
                <a:cxn ang="0">
                  <a:pos x="connsiteX7394" y="connsiteY7394"/>
                </a:cxn>
                <a:cxn ang="0">
                  <a:pos x="connsiteX7395" y="connsiteY7395"/>
                </a:cxn>
                <a:cxn ang="0">
                  <a:pos x="connsiteX7396" y="connsiteY7396"/>
                </a:cxn>
                <a:cxn ang="0">
                  <a:pos x="connsiteX7397" y="connsiteY7397"/>
                </a:cxn>
                <a:cxn ang="0">
                  <a:pos x="connsiteX7398" y="connsiteY7398"/>
                </a:cxn>
                <a:cxn ang="0">
                  <a:pos x="connsiteX7399" y="connsiteY7399"/>
                </a:cxn>
                <a:cxn ang="0">
                  <a:pos x="connsiteX7400" y="connsiteY7400"/>
                </a:cxn>
                <a:cxn ang="0">
                  <a:pos x="connsiteX7401" y="connsiteY7401"/>
                </a:cxn>
                <a:cxn ang="0">
                  <a:pos x="connsiteX7402" y="connsiteY7402"/>
                </a:cxn>
                <a:cxn ang="0">
                  <a:pos x="connsiteX7403" y="connsiteY7403"/>
                </a:cxn>
                <a:cxn ang="0">
                  <a:pos x="connsiteX7404" y="connsiteY7404"/>
                </a:cxn>
                <a:cxn ang="0">
                  <a:pos x="connsiteX7405" y="connsiteY7405"/>
                </a:cxn>
                <a:cxn ang="0">
                  <a:pos x="connsiteX7406" y="connsiteY7406"/>
                </a:cxn>
                <a:cxn ang="0">
                  <a:pos x="connsiteX7407" y="connsiteY7407"/>
                </a:cxn>
                <a:cxn ang="0">
                  <a:pos x="connsiteX7408" y="connsiteY7408"/>
                </a:cxn>
                <a:cxn ang="0">
                  <a:pos x="connsiteX7409" y="connsiteY7409"/>
                </a:cxn>
                <a:cxn ang="0">
                  <a:pos x="connsiteX7410" y="connsiteY7410"/>
                </a:cxn>
                <a:cxn ang="0">
                  <a:pos x="connsiteX7411" y="connsiteY7411"/>
                </a:cxn>
                <a:cxn ang="0">
                  <a:pos x="connsiteX7412" y="connsiteY7412"/>
                </a:cxn>
                <a:cxn ang="0">
                  <a:pos x="connsiteX7413" y="connsiteY7413"/>
                </a:cxn>
                <a:cxn ang="0">
                  <a:pos x="connsiteX7414" y="connsiteY7414"/>
                </a:cxn>
                <a:cxn ang="0">
                  <a:pos x="connsiteX7415" y="connsiteY7415"/>
                </a:cxn>
                <a:cxn ang="0">
                  <a:pos x="connsiteX7416" y="connsiteY7416"/>
                </a:cxn>
                <a:cxn ang="0">
                  <a:pos x="connsiteX7417" y="connsiteY7417"/>
                </a:cxn>
                <a:cxn ang="0">
                  <a:pos x="connsiteX7418" y="connsiteY7418"/>
                </a:cxn>
                <a:cxn ang="0">
                  <a:pos x="connsiteX7419" y="connsiteY7419"/>
                </a:cxn>
                <a:cxn ang="0">
                  <a:pos x="connsiteX7420" y="connsiteY7420"/>
                </a:cxn>
                <a:cxn ang="0">
                  <a:pos x="connsiteX7421" y="connsiteY7421"/>
                </a:cxn>
                <a:cxn ang="0">
                  <a:pos x="connsiteX7422" y="connsiteY7422"/>
                </a:cxn>
                <a:cxn ang="0">
                  <a:pos x="connsiteX7423" y="connsiteY7423"/>
                </a:cxn>
                <a:cxn ang="0">
                  <a:pos x="connsiteX7424" y="connsiteY7424"/>
                </a:cxn>
                <a:cxn ang="0">
                  <a:pos x="connsiteX7425" y="connsiteY7425"/>
                </a:cxn>
                <a:cxn ang="0">
                  <a:pos x="connsiteX7426" y="connsiteY7426"/>
                </a:cxn>
                <a:cxn ang="0">
                  <a:pos x="connsiteX7427" y="connsiteY7427"/>
                </a:cxn>
                <a:cxn ang="0">
                  <a:pos x="connsiteX7428" y="connsiteY7428"/>
                </a:cxn>
                <a:cxn ang="0">
                  <a:pos x="connsiteX7429" y="connsiteY7429"/>
                </a:cxn>
                <a:cxn ang="0">
                  <a:pos x="connsiteX7430" y="connsiteY7430"/>
                </a:cxn>
                <a:cxn ang="0">
                  <a:pos x="connsiteX7431" y="connsiteY7431"/>
                </a:cxn>
                <a:cxn ang="0">
                  <a:pos x="connsiteX7432" y="connsiteY7432"/>
                </a:cxn>
                <a:cxn ang="0">
                  <a:pos x="connsiteX7433" y="connsiteY7433"/>
                </a:cxn>
                <a:cxn ang="0">
                  <a:pos x="connsiteX7434" y="connsiteY7434"/>
                </a:cxn>
                <a:cxn ang="0">
                  <a:pos x="connsiteX7435" y="connsiteY7435"/>
                </a:cxn>
                <a:cxn ang="0">
                  <a:pos x="connsiteX7436" y="connsiteY7436"/>
                </a:cxn>
                <a:cxn ang="0">
                  <a:pos x="connsiteX7437" y="connsiteY7437"/>
                </a:cxn>
                <a:cxn ang="0">
                  <a:pos x="connsiteX7438" y="connsiteY7438"/>
                </a:cxn>
                <a:cxn ang="0">
                  <a:pos x="connsiteX7439" y="connsiteY7439"/>
                </a:cxn>
                <a:cxn ang="0">
                  <a:pos x="connsiteX7440" y="connsiteY7440"/>
                </a:cxn>
                <a:cxn ang="0">
                  <a:pos x="connsiteX7441" y="connsiteY7441"/>
                </a:cxn>
                <a:cxn ang="0">
                  <a:pos x="connsiteX7442" y="connsiteY7442"/>
                </a:cxn>
                <a:cxn ang="0">
                  <a:pos x="connsiteX7443" y="connsiteY7443"/>
                </a:cxn>
                <a:cxn ang="0">
                  <a:pos x="connsiteX7444" y="connsiteY7444"/>
                </a:cxn>
                <a:cxn ang="0">
                  <a:pos x="connsiteX7445" y="connsiteY7445"/>
                </a:cxn>
                <a:cxn ang="0">
                  <a:pos x="connsiteX7446" y="connsiteY7446"/>
                </a:cxn>
                <a:cxn ang="0">
                  <a:pos x="connsiteX7447" y="connsiteY7447"/>
                </a:cxn>
                <a:cxn ang="0">
                  <a:pos x="connsiteX7448" y="connsiteY7448"/>
                </a:cxn>
                <a:cxn ang="0">
                  <a:pos x="connsiteX7449" y="connsiteY7449"/>
                </a:cxn>
                <a:cxn ang="0">
                  <a:pos x="connsiteX7450" y="connsiteY7450"/>
                </a:cxn>
                <a:cxn ang="0">
                  <a:pos x="connsiteX7451" y="connsiteY7451"/>
                </a:cxn>
                <a:cxn ang="0">
                  <a:pos x="connsiteX7452" y="connsiteY7452"/>
                </a:cxn>
                <a:cxn ang="0">
                  <a:pos x="connsiteX7453" y="connsiteY7453"/>
                </a:cxn>
                <a:cxn ang="0">
                  <a:pos x="connsiteX7454" y="connsiteY7454"/>
                </a:cxn>
                <a:cxn ang="0">
                  <a:pos x="connsiteX7455" y="connsiteY7455"/>
                </a:cxn>
                <a:cxn ang="0">
                  <a:pos x="connsiteX7456" y="connsiteY7456"/>
                </a:cxn>
                <a:cxn ang="0">
                  <a:pos x="connsiteX7457" y="connsiteY7457"/>
                </a:cxn>
                <a:cxn ang="0">
                  <a:pos x="connsiteX7458" y="connsiteY7458"/>
                </a:cxn>
                <a:cxn ang="0">
                  <a:pos x="connsiteX7459" y="connsiteY7459"/>
                </a:cxn>
                <a:cxn ang="0">
                  <a:pos x="connsiteX7460" y="connsiteY7460"/>
                </a:cxn>
                <a:cxn ang="0">
                  <a:pos x="connsiteX7461" y="connsiteY7461"/>
                </a:cxn>
                <a:cxn ang="0">
                  <a:pos x="connsiteX7462" y="connsiteY7462"/>
                </a:cxn>
                <a:cxn ang="0">
                  <a:pos x="connsiteX7463" y="connsiteY7463"/>
                </a:cxn>
                <a:cxn ang="0">
                  <a:pos x="connsiteX7464" y="connsiteY7464"/>
                </a:cxn>
                <a:cxn ang="0">
                  <a:pos x="connsiteX7465" y="connsiteY7465"/>
                </a:cxn>
                <a:cxn ang="0">
                  <a:pos x="connsiteX7466" y="connsiteY7466"/>
                </a:cxn>
                <a:cxn ang="0">
                  <a:pos x="connsiteX7467" y="connsiteY7467"/>
                </a:cxn>
                <a:cxn ang="0">
                  <a:pos x="connsiteX7468" y="connsiteY7468"/>
                </a:cxn>
                <a:cxn ang="0">
                  <a:pos x="connsiteX7469" y="connsiteY7469"/>
                </a:cxn>
                <a:cxn ang="0">
                  <a:pos x="connsiteX7470" y="connsiteY7470"/>
                </a:cxn>
                <a:cxn ang="0">
                  <a:pos x="connsiteX7471" y="connsiteY7471"/>
                </a:cxn>
                <a:cxn ang="0">
                  <a:pos x="connsiteX7472" y="connsiteY7472"/>
                </a:cxn>
                <a:cxn ang="0">
                  <a:pos x="connsiteX7473" y="connsiteY7473"/>
                </a:cxn>
                <a:cxn ang="0">
                  <a:pos x="connsiteX7474" y="connsiteY7474"/>
                </a:cxn>
                <a:cxn ang="0">
                  <a:pos x="connsiteX7475" y="connsiteY7475"/>
                </a:cxn>
                <a:cxn ang="0">
                  <a:pos x="connsiteX7476" y="connsiteY7476"/>
                </a:cxn>
                <a:cxn ang="0">
                  <a:pos x="connsiteX7477" y="connsiteY7477"/>
                </a:cxn>
                <a:cxn ang="0">
                  <a:pos x="connsiteX7478" y="connsiteY7478"/>
                </a:cxn>
                <a:cxn ang="0">
                  <a:pos x="connsiteX7479" y="connsiteY7479"/>
                </a:cxn>
                <a:cxn ang="0">
                  <a:pos x="connsiteX7480" y="connsiteY7480"/>
                </a:cxn>
                <a:cxn ang="0">
                  <a:pos x="connsiteX7481" y="connsiteY7481"/>
                </a:cxn>
                <a:cxn ang="0">
                  <a:pos x="connsiteX7482" y="connsiteY7482"/>
                </a:cxn>
                <a:cxn ang="0">
                  <a:pos x="connsiteX7483" y="connsiteY7483"/>
                </a:cxn>
                <a:cxn ang="0">
                  <a:pos x="connsiteX7484" y="connsiteY7484"/>
                </a:cxn>
                <a:cxn ang="0">
                  <a:pos x="connsiteX7485" y="connsiteY7485"/>
                </a:cxn>
                <a:cxn ang="0">
                  <a:pos x="connsiteX7486" y="connsiteY7486"/>
                </a:cxn>
                <a:cxn ang="0">
                  <a:pos x="connsiteX7487" y="connsiteY7487"/>
                </a:cxn>
                <a:cxn ang="0">
                  <a:pos x="connsiteX7488" y="connsiteY7488"/>
                </a:cxn>
                <a:cxn ang="0">
                  <a:pos x="connsiteX7489" y="connsiteY7489"/>
                </a:cxn>
                <a:cxn ang="0">
                  <a:pos x="connsiteX7490" y="connsiteY7490"/>
                </a:cxn>
                <a:cxn ang="0">
                  <a:pos x="connsiteX7491" y="connsiteY7491"/>
                </a:cxn>
                <a:cxn ang="0">
                  <a:pos x="connsiteX7492" y="connsiteY7492"/>
                </a:cxn>
                <a:cxn ang="0">
                  <a:pos x="connsiteX7493" y="connsiteY7493"/>
                </a:cxn>
                <a:cxn ang="0">
                  <a:pos x="connsiteX7494" y="connsiteY7494"/>
                </a:cxn>
                <a:cxn ang="0">
                  <a:pos x="connsiteX7495" y="connsiteY7495"/>
                </a:cxn>
                <a:cxn ang="0">
                  <a:pos x="connsiteX7496" y="connsiteY7496"/>
                </a:cxn>
                <a:cxn ang="0">
                  <a:pos x="connsiteX7497" y="connsiteY7497"/>
                </a:cxn>
                <a:cxn ang="0">
                  <a:pos x="connsiteX7498" y="connsiteY7498"/>
                </a:cxn>
                <a:cxn ang="0">
                  <a:pos x="connsiteX7499" y="connsiteY7499"/>
                </a:cxn>
                <a:cxn ang="0">
                  <a:pos x="connsiteX7500" y="connsiteY7500"/>
                </a:cxn>
                <a:cxn ang="0">
                  <a:pos x="connsiteX7501" y="connsiteY7501"/>
                </a:cxn>
                <a:cxn ang="0">
                  <a:pos x="connsiteX7502" y="connsiteY7502"/>
                </a:cxn>
                <a:cxn ang="0">
                  <a:pos x="connsiteX7503" y="connsiteY7503"/>
                </a:cxn>
                <a:cxn ang="0">
                  <a:pos x="connsiteX7504" y="connsiteY7504"/>
                </a:cxn>
                <a:cxn ang="0">
                  <a:pos x="connsiteX7505" y="connsiteY7505"/>
                </a:cxn>
                <a:cxn ang="0">
                  <a:pos x="connsiteX7506" y="connsiteY7506"/>
                </a:cxn>
                <a:cxn ang="0">
                  <a:pos x="connsiteX7507" y="connsiteY7507"/>
                </a:cxn>
                <a:cxn ang="0">
                  <a:pos x="connsiteX7508" y="connsiteY7508"/>
                </a:cxn>
                <a:cxn ang="0">
                  <a:pos x="connsiteX7509" y="connsiteY7509"/>
                </a:cxn>
                <a:cxn ang="0">
                  <a:pos x="connsiteX7510" y="connsiteY7510"/>
                </a:cxn>
                <a:cxn ang="0">
                  <a:pos x="connsiteX7511" y="connsiteY7511"/>
                </a:cxn>
                <a:cxn ang="0">
                  <a:pos x="connsiteX7512" y="connsiteY7512"/>
                </a:cxn>
                <a:cxn ang="0">
                  <a:pos x="connsiteX7513" y="connsiteY7513"/>
                </a:cxn>
                <a:cxn ang="0">
                  <a:pos x="connsiteX7514" y="connsiteY7514"/>
                </a:cxn>
                <a:cxn ang="0">
                  <a:pos x="connsiteX7515" y="connsiteY7515"/>
                </a:cxn>
                <a:cxn ang="0">
                  <a:pos x="connsiteX7516" y="connsiteY7516"/>
                </a:cxn>
                <a:cxn ang="0">
                  <a:pos x="connsiteX7517" y="connsiteY7517"/>
                </a:cxn>
                <a:cxn ang="0">
                  <a:pos x="connsiteX7518" y="connsiteY7518"/>
                </a:cxn>
                <a:cxn ang="0">
                  <a:pos x="connsiteX7519" y="connsiteY7519"/>
                </a:cxn>
                <a:cxn ang="0">
                  <a:pos x="connsiteX7520" y="connsiteY7520"/>
                </a:cxn>
                <a:cxn ang="0">
                  <a:pos x="connsiteX7521" y="connsiteY7521"/>
                </a:cxn>
                <a:cxn ang="0">
                  <a:pos x="connsiteX7522" y="connsiteY7522"/>
                </a:cxn>
                <a:cxn ang="0">
                  <a:pos x="connsiteX7523" y="connsiteY7523"/>
                </a:cxn>
                <a:cxn ang="0">
                  <a:pos x="connsiteX7524" y="connsiteY7524"/>
                </a:cxn>
                <a:cxn ang="0">
                  <a:pos x="connsiteX7525" y="connsiteY7525"/>
                </a:cxn>
                <a:cxn ang="0">
                  <a:pos x="connsiteX7526" y="connsiteY7526"/>
                </a:cxn>
                <a:cxn ang="0">
                  <a:pos x="connsiteX7527" y="connsiteY7527"/>
                </a:cxn>
                <a:cxn ang="0">
                  <a:pos x="connsiteX7528" y="connsiteY7528"/>
                </a:cxn>
                <a:cxn ang="0">
                  <a:pos x="connsiteX7529" y="connsiteY7529"/>
                </a:cxn>
                <a:cxn ang="0">
                  <a:pos x="connsiteX7530" y="connsiteY7530"/>
                </a:cxn>
                <a:cxn ang="0">
                  <a:pos x="connsiteX7531" y="connsiteY7531"/>
                </a:cxn>
                <a:cxn ang="0">
                  <a:pos x="connsiteX7532" y="connsiteY7532"/>
                </a:cxn>
                <a:cxn ang="0">
                  <a:pos x="connsiteX7533" y="connsiteY7533"/>
                </a:cxn>
                <a:cxn ang="0">
                  <a:pos x="connsiteX7534" y="connsiteY7534"/>
                </a:cxn>
                <a:cxn ang="0">
                  <a:pos x="connsiteX7535" y="connsiteY7535"/>
                </a:cxn>
                <a:cxn ang="0">
                  <a:pos x="connsiteX7536" y="connsiteY7536"/>
                </a:cxn>
                <a:cxn ang="0">
                  <a:pos x="connsiteX7537" y="connsiteY7537"/>
                </a:cxn>
                <a:cxn ang="0">
                  <a:pos x="connsiteX7538" y="connsiteY7538"/>
                </a:cxn>
                <a:cxn ang="0">
                  <a:pos x="connsiteX7539" y="connsiteY7539"/>
                </a:cxn>
                <a:cxn ang="0">
                  <a:pos x="connsiteX7540" y="connsiteY7540"/>
                </a:cxn>
                <a:cxn ang="0">
                  <a:pos x="connsiteX7541" y="connsiteY7541"/>
                </a:cxn>
                <a:cxn ang="0">
                  <a:pos x="connsiteX7542" y="connsiteY7542"/>
                </a:cxn>
                <a:cxn ang="0">
                  <a:pos x="connsiteX7543" y="connsiteY7543"/>
                </a:cxn>
                <a:cxn ang="0">
                  <a:pos x="connsiteX7544" y="connsiteY7544"/>
                </a:cxn>
                <a:cxn ang="0">
                  <a:pos x="connsiteX7545" y="connsiteY7545"/>
                </a:cxn>
                <a:cxn ang="0">
                  <a:pos x="connsiteX7546" y="connsiteY7546"/>
                </a:cxn>
                <a:cxn ang="0">
                  <a:pos x="connsiteX7547" y="connsiteY7547"/>
                </a:cxn>
                <a:cxn ang="0">
                  <a:pos x="connsiteX7548" y="connsiteY7548"/>
                </a:cxn>
                <a:cxn ang="0">
                  <a:pos x="connsiteX7549" y="connsiteY7549"/>
                </a:cxn>
                <a:cxn ang="0">
                  <a:pos x="connsiteX7550" y="connsiteY7550"/>
                </a:cxn>
                <a:cxn ang="0">
                  <a:pos x="connsiteX7551" y="connsiteY7551"/>
                </a:cxn>
                <a:cxn ang="0">
                  <a:pos x="connsiteX7552" y="connsiteY7552"/>
                </a:cxn>
                <a:cxn ang="0">
                  <a:pos x="connsiteX7553" y="connsiteY7553"/>
                </a:cxn>
                <a:cxn ang="0">
                  <a:pos x="connsiteX7554" y="connsiteY7554"/>
                </a:cxn>
                <a:cxn ang="0">
                  <a:pos x="connsiteX7555" y="connsiteY7555"/>
                </a:cxn>
                <a:cxn ang="0">
                  <a:pos x="connsiteX7556" y="connsiteY7556"/>
                </a:cxn>
                <a:cxn ang="0">
                  <a:pos x="connsiteX7557" y="connsiteY7557"/>
                </a:cxn>
                <a:cxn ang="0">
                  <a:pos x="connsiteX7558" y="connsiteY7558"/>
                </a:cxn>
                <a:cxn ang="0">
                  <a:pos x="connsiteX7559" y="connsiteY7559"/>
                </a:cxn>
                <a:cxn ang="0">
                  <a:pos x="connsiteX7560" y="connsiteY7560"/>
                </a:cxn>
                <a:cxn ang="0">
                  <a:pos x="connsiteX7561" y="connsiteY7561"/>
                </a:cxn>
                <a:cxn ang="0">
                  <a:pos x="connsiteX7562" y="connsiteY7562"/>
                </a:cxn>
                <a:cxn ang="0">
                  <a:pos x="connsiteX7563" y="connsiteY7563"/>
                </a:cxn>
                <a:cxn ang="0">
                  <a:pos x="connsiteX7564" y="connsiteY7564"/>
                </a:cxn>
                <a:cxn ang="0">
                  <a:pos x="connsiteX7565" y="connsiteY7565"/>
                </a:cxn>
                <a:cxn ang="0">
                  <a:pos x="connsiteX7566" y="connsiteY7566"/>
                </a:cxn>
                <a:cxn ang="0">
                  <a:pos x="connsiteX7567" y="connsiteY7567"/>
                </a:cxn>
                <a:cxn ang="0">
                  <a:pos x="connsiteX7568" y="connsiteY7568"/>
                </a:cxn>
                <a:cxn ang="0">
                  <a:pos x="connsiteX7569" y="connsiteY7569"/>
                </a:cxn>
                <a:cxn ang="0">
                  <a:pos x="connsiteX7570" y="connsiteY7570"/>
                </a:cxn>
                <a:cxn ang="0">
                  <a:pos x="connsiteX7571" y="connsiteY7571"/>
                </a:cxn>
                <a:cxn ang="0">
                  <a:pos x="connsiteX7572" y="connsiteY7572"/>
                </a:cxn>
                <a:cxn ang="0">
                  <a:pos x="connsiteX7573" y="connsiteY7573"/>
                </a:cxn>
                <a:cxn ang="0">
                  <a:pos x="connsiteX7574" y="connsiteY7574"/>
                </a:cxn>
                <a:cxn ang="0">
                  <a:pos x="connsiteX7575" y="connsiteY7575"/>
                </a:cxn>
                <a:cxn ang="0">
                  <a:pos x="connsiteX7576" y="connsiteY7576"/>
                </a:cxn>
                <a:cxn ang="0">
                  <a:pos x="connsiteX7577" y="connsiteY7577"/>
                </a:cxn>
                <a:cxn ang="0">
                  <a:pos x="connsiteX7578" y="connsiteY7578"/>
                </a:cxn>
                <a:cxn ang="0">
                  <a:pos x="connsiteX7579" y="connsiteY7579"/>
                </a:cxn>
                <a:cxn ang="0">
                  <a:pos x="connsiteX7580" y="connsiteY7580"/>
                </a:cxn>
                <a:cxn ang="0">
                  <a:pos x="connsiteX7581" y="connsiteY7581"/>
                </a:cxn>
                <a:cxn ang="0">
                  <a:pos x="connsiteX7582" y="connsiteY7582"/>
                </a:cxn>
                <a:cxn ang="0">
                  <a:pos x="connsiteX7583" y="connsiteY7583"/>
                </a:cxn>
                <a:cxn ang="0">
                  <a:pos x="connsiteX7584" y="connsiteY7584"/>
                </a:cxn>
                <a:cxn ang="0">
                  <a:pos x="connsiteX7585" y="connsiteY7585"/>
                </a:cxn>
                <a:cxn ang="0">
                  <a:pos x="connsiteX7586" y="connsiteY7586"/>
                </a:cxn>
                <a:cxn ang="0">
                  <a:pos x="connsiteX7587" y="connsiteY7587"/>
                </a:cxn>
                <a:cxn ang="0">
                  <a:pos x="connsiteX7588" y="connsiteY7588"/>
                </a:cxn>
                <a:cxn ang="0">
                  <a:pos x="connsiteX7589" y="connsiteY7589"/>
                </a:cxn>
                <a:cxn ang="0">
                  <a:pos x="connsiteX7590" y="connsiteY7590"/>
                </a:cxn>
              </a:cxnLst>
              <a:rect l="l" t="t" r="r" b="b"/>
              <a:pathLst>
                <a:path w="6303242" h="6303163">
                  <a:moveTo>
                    <a:pt x="6091184" y="6159005"/>
                  </a:moveTo>
                  <a:cubicBezTo>
                    <a:pt x="6130992" y="6159005"/>
                    <a:pt x="6163263" y="6191276"/>
                    <a:pt x="6163263" y="6231084"/>
                  </a:cubicBezTo>
                  <a:cubicBezTo>
                    <a:pt x="6163263" y="6270892"/>
                    <a:pt x="6130992" y="6303163"/>
                    <a:pt x="6091184" y="6303163"/>
                  </a:cubicBezTo>
                  <a:cubicBezTo>
                    <a:pt x="6051376" y="6303163"/>
                    <a:pt x="6019105" y="6270892"/>
                    <a:pt x="6019105" y="6231084"/>
                  </a:cubicBezTo>
                  <a:cubicBezTo>
                    <a:pt x="6019105" y="6191276"/>
                    <a:pt x="6051376" y="6159005"/>
                    <a:pt x="6091184" y="6159005"/>
                  </a:cubicBezTo>
                  <a:close/>
                  <a:moveTo>
                    <a:pt x="5111329" y="6159005"/>
                  </a:moveTo>
                  <a:cubicBezTo>
                    <a:pt x="5141185" y="6159005"/>
                    <a:pt x="5166801" y="6177158"/>
                    <a:pt x="5177743" y="6203028"/>
                  </a:cubicBezTo>
                  <a:lnTo>
                    <a:pt x="5181319" y="6220737"/>
                  </a:lnTo>
                  <a:lnTo>
                    <a:pt x="5184894" y="6203028"/>
                  </a:lnTo>
                  <a:cubicBezTo>
                    <a:pt x="5195836" y="6177158"/>
                    <a:pt x="5221453" y="6159005"/>
                    <a:pt x="5251309" y="6159005"/>
                  </a:cubicBezTo>
                  <a:cubicBezTo>
                    <a:pt x="5281165" y="6159005"/>
                    <a:pt x="5306781" y="6177158"/>
                    <a:pt x="5317724" y="6203028"/>
                  </a:cubicBezTo>
                  <a:lnTo>
                    <a:pt x="5321298" y="6220735"/>
                  </a:lnTo>
                  <a:lnTo>
                    <a:pt x="5324873" y="6203028"/>
                  </a:lnTo>
                  <a:cubicBezTo>
                    <a:pt x="5335815" y="6177158"/>
                    <a:pt x="5361432" y="6159005"/>
                    <a:pt x="5391288" y="6159005"/>
                  </a:cubicBezTo>
                  <a:cubicBezTo>
                    <a:pt x="5431096" y="6159005"/>
                    <a:pt x="5463367" y="6191276"/>
                    <a:pt x="5463367" y="6231084"/>
                  </a:cubicBezTo>
                  <a:cubicBezTo>
                    <a:pt x="5463367" y="6270892"/>
                    <a:pt x="5431096" y="6303163"/>
                    <a:pt x="5391288" y="6303163"/>
                  </a:cubicBezTo>
                  <a:cubicBezTo>
                    <a:pt x="5361432" y="6303163"/>
                    <a:pt x="5335815" y="6285011"/>
                    <a:pt x="5324873" y="6259141"/>
                  </a:cubicBezTo>
                  <a:lnTo>
                    <a:pt x="5321298" y="6241434"/>
                  </a:lnTo>
                  <a:lnTo>
                    <a:pt x="5317724" y="6259141"/>
                  </a:lnTo>
                  <a:cubicBezTo>
                    <a:pt x="5306781" y="6285011"/>
                    <a:pt x="5281165" y="6303163"/>
                    <a:pt x="5251309" y="6303163"/>
                  </a:cubicBezTo>
                  <a:cubicBezTo>
                    <a:pt x="5221453" y="6303163"/>
                    <a:pt x="5195836" y="6285011"/>
                    <a:pt x="5184894" y="6259141"/>
                  </a:cubicBezTo>
                  <a:lnTo>
                    <a:pt x="5181319" y="6241431"/>
                  </a:lnTo>
                  <a:lnTo>
                    <a:pt x="5177743" y="6259141"/>
                  </a:lnTo>
                  <a:cubicBezTo>
                    <a:pt x="5166801" y="6285011"/>
                    <a:pt x="5141185" y="6303163"/>
                    <a:pt x="5111329" y="6303163"/>
                  </a:cubicBezTo>
                  <a:cubicBezTo>
                    <a:pt x="5071521" y="6303163"/>
                    <a:pt x="5039250" y="6270892"/>
                    <a:pt x="5039250" y="6231084"/>
                  </a:cubicBezTo>
                  <a:cubicBezTo>
                    <a:pt x="5039250" y="6191276"/>
                    <a:pt x="5071521" y="6159005"/>
                    <a:pt x="5111329" y="6159005"/>
                  </a:cubicBezTo>
                  <a:close/>
                  <a:moveTo>
                    <a:pt x="4831371" y="6159005"/>
                  </a:moveTo>
                  <a:cubicBezTo>
                    <a:pt x="4871179" y="6159005"/>
                    <a:pt x="4903450" y="6191276"/>
                    <a:pt x="4903450" y="6231084"/>
                  </a:cubicBezTo>
                  <a:cubicBezTo>
                    <a:pt x="4903450" y="6270892"/>
                    <a:pt x="4871179" y="6303163"/>
                    <a:pt x="4831371" y="6303163"/>
                  </a:cubicBezTo>
                  <a:cubicBezTo>
                    <a:pt x="4791563" y="6303163"/>
                    <a:pt x="4759292" y="6270892"/>
                    <a:pt x="4759292" y="6231084"/>
                  </a:cubicBezTo>
                  <a:cubicBezTo>
                    <a:pt x="4759292" y="6191276"/>
                    <a:pt x="4791563" y="6159005"/>
                    <a:pt x="4831371" y="6159005"/>
                  </a:cubicBezTo>
                  <a:close/>
                  <a:moveTo>
                    <a:pt x="3151621" y="6159005"/>
                  </a:moveTo>
                  <a:cubicBezTo>
                    <a:pt x="3191429" y="6159005"/>
                    <a:pt x="3223700" y="6191276"/>
                    <a:pt x="3223700" y="6231084"/>
                  </a:cubicBezTo>
                  <a:cubicBezTo>
                    <a:pt x="3223700" y="6270892"/>
                    <a:pt x="3191429" y="6303163"/>
                    <a:pt x="3151621" y="6303163"/>
                  </a:cubicBezTo>
                  <a:cubicBezTo>
                    <a:pt x="3111813" y="6303163"/>
                    <a:pt x="3079542" y="6270892"/>
                    <a:pt x="3079542" y="6231084"/>
                  </a:cubicBezTo>
                  <a:cubicBezTo>
                    <a:pt x="3079542" y="6191276"/>
                    <a:pt x="3111813" y="6159005"/>
                    <a:pt x="3151621" y="6159005"/>
                  </a:cubicBezTo>
                  <a:close/>
                  <a:moveTo>
                    <a:pt x="2871663" y="6159005"/>
                  </a:moveTo>
                  <a:cubicBezTo>
                    <a:pt x="2911471" y="6159005"/>
                    <a:pt x="2943742" y="6191276"/>
                    <a:pt x="2943742" y="6231084"/>
                  </a:cubicBezTo>
                  <a:cubicBezTo>
                    <a:pt x="2943742" y="6270892"/>
                    <a:pt x="2911471" y="6303163"/>
                    <a:pt x="2871663" y="6303163"/>
                  </a:cubicBezTo>
                  <a:cubicBezTo>
                    <a:pt x="2831855" y="6303163"/>
                    <a:pt x="2799584" y="6270892"/>
                    <a:pt x="2799584" y="6231084"/>
                  </a:cubicBezTo>
                  <a:cubicBezTo>
                    <a:pt x="2799584" y="6191276"/>
                    <a:pt x="2831855" y="6159005"/>
                    <a:pt x="2871663" y="6159005"/>
                  </a:cubicBezTo>
                  <a:close/>
                  <a:moveTo>
                    <a:pt x="5741235" y="6101454"/>
                  </a:moveTo>
                  <a:lnTo>
                    <a:pt x="5737661" y="6119161"/>
                  </a:lnTo>
                  <a:cubicBezTo>
                    <a:pt x="5732189" y="6132096"/>
                    <a:pt x="5723050" y="6143102"/>
                    <a:pt x="5711546" y="6150874"/>
                  </a:cubicBezTo>
                  <a:lnTo>
                    <a:pt x="5679483" y="6160668"/>
                  </a:lnTo>
                  <a:lnTo>
                    <a:pt x="5699302" y="6164670"/>
                  </a:lnTo>
                  <a:cubicBezTo>
                    <a:pt x="5712237" y="6170141"/>
                    <a:pt x="5723243" y="6179280"/>
                    <a:pt x="5731015" y="6190784"/>
                  </a:cubicBezTo>
                  <a:lnTo>
                    <a:pt x="5740809" y="6222847"/>
                  </a:lnTo>
                  <a:lnTo>
                    <a:pt x="5744810" y="6203028"/>
                  </a:lnTo>
                  <a:cubicBezTo>
                    <a:pt x="5752105" y="6185781"/>
                    <a:pt x="5765922" y="6171964"/>
                    <a:pt x="5783169" y="6164670"/>
                  </a:cubicBezTo>
                  <a:lnTo>
                    <a:pt x="5802988" y="6160668"/>
                  </a:lnTo>
                  <a:lnTo>
                    <a:pt x="5770925" y="6150874"/>
                  </a:lnTo>
                  <a:cubicBezTo>
                    <a:pt x="5759421" y="6143102"/>
                    <a:pt x="5750281" y="6132096"/>
                    <a:pt x="5744810" y="6119161"/>
                  </a:cubicBezTo>
                  <a:close/>
                  <a:moveTo>
                    <a:pt x="1961797" y="6101454"/>
                  </a:moveTo>
                  <a:lnTo>
                    <a:pt x="1958222" y="6119161"/>
                  </a:lnTo>
                  <a:cubicBezTo>
                    <a:pt x="1952751" y="6132096"/>
                    <a:pt x="1943612" y="6143102"/>
                    <a:pt x="1932108" y="6150874"/>
                  </a:cubicBezTo>
                  <a:lnTo>
                    <a:pt x="1900045" y="6160668"/>
                  </a:lnTo>
                  <a:lnTo>
                    <a:pt x="1919864" y="6164670"/>
                  </a:lnTo>
                  <a:cubicBezTo>
                    <a:pt x="1932799" y="6170141"/>
                    <a:pt x="1943805" y="6179280"/>
                    <a:pt x="1951577" y="6190784"/>
                  </a:cubicBezTo>
                  <a:lnTo>
                    <a:pt x="1961371" y="6222847"/>
                  </a:lnTo>
                  <a:lnTo>
                    <a:pt x="1965372" y="6203028"/>
                  </a:lnTo>
                  <a:cubicBezTo>
                    <a:pt x="1972667" y="6185781"/>
                    <a:pt x="1986484" y="6171964"/>
                    <a:pt x="2003730" y="6164670"/>
                  </a:cubicBezTo>
                  <a:lnTo>
                    <a:pt x="2023550" y="6160668"/>
                  </a:lnTo>
                  <a:lnTo>
                    <a:pt x="1991487" y="6150874"/>
                  </a:lnTo>
                  <a:cubicBezTo>
                    <a:pt x="1979983" y="6143102"/>
                    <a:pt x="1970843" y="6132096"/>
                    <a:pt x="1965372" y="6119161"/>
                  </a:cubicBezTo>
                  <a:close/>
                  <a:moveTo>
                    <a:pt x="1891808" y="6019026"/>
                  </a:moveTo>
                  <a:cubicBezTo>
                    <a:pt x="1921664" y="6019026"/>
                    <a:pt x="1947280" y="6037178"/>
                    <a:pt x="1958222" y="6063048"/>
                  </a:cubicBezTo>
                  <a:lnTo>
                    <a:pt x="1961797" y="6080755"/>
                  </a:lnTo>
                  <a:lnTo>
                    <a:pt x="1965372" y="6063048"/>
                  </a:lnTo>
                  <a:cubicBezTo>
                    <a:pt x="1976314" y="6037178"/>
                    <a:pt x="2001931" y="6019026"/>
                    <a:pt x="2031787" y="6019026"/>
                  </a:cubicBezTo>
                  <a:cubicBezTo>
                    <a:pt x="2071595" y="6019026"/>
                    <a:pt x="2103866" y="6051297"/>
                    <a:pt x="2103866" y="6091105"/>
                  </a:cubicBezTo>
                  <a:cubicBezTo>
                    <a:pt x="2103866" y="6120961"/>
                    <a:pt x="2085713" y="6146577"/>
                    <a:pt x="2059843" y="6157519"/>
                  </a:cubicBezTo>
                  <a:lnTo>
                    <a:pt x="2042136" y="6161095"/>
                  </a:lnTo>
                  <a:lnTo>
                    <a:pt x="2059843" y="6164670"/>
                  </a:lnTo>
                  <a:cubicBezTo>
                    <a:pt x="2072778" y="6170141"/>
                    <a:pt x="2083784" y="6179280"/>
                    <a:pt x="2091556" y="6190784"/>
                  </a:cubicBezTo>
                  <a:lnTo>
                    <a:pt x="2101350" y="6222849"/>
                  </a:lnTo>
                  <a:lnTo>
                    <a:pt x="2105352" y="6203028"/>
                  </a:lnTo>
                  <a:cubicBezTo>
                    <a:pt x="2116294" y="6177158"/>
                    <a:pt x="2141911" y="6159005"/>
                    <a:pt x="2171767" y="6159005"/>
                  </a:cubicBezTo>
                  <a:cubicBezTo>
                    <a:pt x="2201623" y="6159005"/>
                    <a:pt x="2227239" y="6177158"/>
                    <a:pt x="2238182" y="6203028"/>
                  </a:cubicBezTo>
                  <a:lnTo>
                    <a:pt x="2241756" y="6220735"/>
                  </a:lnTo>
                  <a:lnTo>
                    <a:pt x="2245331" y="6203028"/>
                  </a:lnTo>
                  <a:cubicBezTo>
                    <a:pt x="2256273" y="6177158"/>
                    <a:pt x="2281890" y="6159005"/>
                    <a:pt x="2311746" y="6159005"/>
                  </a:cubicBezTo>
                  <a:cubicBezTo>
                    <a:pt x="2351554" y="6159005"/>
                    <a:pt x="2383825" y="6191276"/>
                    <a:pt x="2383825" y="6231084"/>
                  </a:cubicBezTo>
                  <a:cubicBezTo>
                    <a:pt x="2383825" y="6270892"/>
                    <a:pt x="2351554" y="6303163"/>
                    <a:pt x="2311746" y="6303163"/>
                  </a:cubicBezTo>
                  <a:cubicBezTo>
                    <a:pt x="2281890" y="6303163"/>
                    <a:pt x="2256273" y="6285011"/>
                    <a:pt x="2245331" y="6259141"/>
                  </a:cubicBezTo>
                  <a:lnTo>
                    <a:pt x="2241756" y="6241434"/>
                  </a:lnTo>
                  <a:lnTo>
                    <a:pt x="2238182" y="6259141"/>
                  </a:lnTo>
                  <a:cubicBezTo>
                    <a:pt x="2227239" y="6285011"/>
                    <a:pt x="2201623" y="6303163"/>
                    <a:pt x="2171767" y="6303163"/>
                  </a:cubicBezTo>
                  <a:cubicBezTo>
                    <a:pt x="2141911" y="6303163"/>
                    <a:pt x="2116294" y="6285011"/>
                    <a:pt x="2105352" y="6259141"/>
                  </a:cubicBezTo>
                  <a:lnTo>
                    <a:pt x="2101777" y="6241431"/>
                  </a:lnTo>
                  <a:lnTo>
                    <a:pt x="2098201" y="6259141"/>
                  </a:lnTo>
                  <a:cubicBezTo>
                    <a:pt x="2087259" y="6285011"/>
                    <a:pt x="2061643" y="6303163"/>
                    <a:pt x="2031787" y="6303163"/>
                  </a:cubicBezTo>
                  <a:cubicBezTo>
                    <a:pt x="2001931" y="6303163"/>
                    <a:pt x="1976314" y="6285011"/>
                    <a:pt x="1965372" y="6259141"/>
                  </a:cubicBezTo>
                  <a:lnTo>
                    <a:pt x="1961797" y="6241434"/>
                  </a:lnTo>
                  <a:lnTo>
                    <a:pt x="1958222" y="6259141"/>
                  </a:lnTo>
                  <a:cubicBezTo>
                    <a:pt x="1947280" y="6285011"/>
                    <a:pt x="1921664" y="6303163"/>
                    <a:pt x="1891808" y="6303163"/>
                  </a:cubicBezTo>
                  <a:cubicBezTo>
                    <a:pt x="1852000" y="6303163"/>
                    <a:pt x="1819729" y="6270892"/>
                    <a:pt x="1819729" y="6231084"/>
                  </a:cubicBezTo>
                  <a:cubicBezTo>
                    <a:pt x="1819729" y="6201228"/>
                    <a:pt x="1837881" y="6175612"/>
                    <a:pt x="1863752" y="6164670"/>
                  </a:cubicBezTo>
                  <a:lnTo>
                    <a:pt x="1881458" y="6161095"/>
                  </a:lnTo>
                  <a:lnTo>
                    <a:pt x="1863752" y="6157519"/>
                  </a:lnTo>
                  <a:cubicBezTo>
                    <a:pt x="1837881" y="6146577"/>
                    <a:pt x="1819729" y="6120961"/>
                    <a:pt x="1819729" y="6091105"/>
                  </a:cubicBezTo>
                  <a:cubicBezTo>
                    <a:pt x="1819729" y="6051297"/>
                    <a:pt x="1852000" y="6019026"/>
                    <a:pt x="1891808" y="6019026"/>
                  </a:cubicBezTo>
                  <a:close/>
                  <a:moveTo>
                    <a:pt x="1541860" y="5961475"/>
                  </a:moveTo>
                  <a:lnTo>
                    <a:pt x="1538286" y="5979182"/>
                  </a:lnTo>
                  <a:cubicBezTo>
                    <a:pt x="1532815" y="5992117"/>
                    <a:pt x="1523675" y="6003123"/>
                    <a:pt x="1512171" y="6010895"/>
                  </a:cubicBezTo>
                  <a:lnTo>
                    <a:pt x="1480108" y="6020689"/>
                  </a:lnTo>
                  <a:lnTo>
                    <a:pt x="1499927" y="6024690"/>
                  </a:lnTo>
                  <a:cubicBezTo>
                    <a:pt x="1512862" y="6030161"/>
                    <a:pt x="1523868" y="6039301"/>
                    <a:pt x="1531640" y="6050805"/>
                  </a:cubicBezTo>
                  <a:lnTo>
                    <a:pt x="1541434" y="6082868"/>
                  </a:lnTo>
                  <a:lnTo>
                    <a:pt x="1545435" y="6063048"/>
                  </a:lnTo>
                  <a:cubicBezTo>
                    <a:pt x="1552730" y="6045802"/>
                    <a:pt x="1566547" y="6031985"/>
                    <a:pt x="1583794" y="6024690"/>
                  </a:cubicBezTo>
                  <a:lnTo>
                    <a:pt x="1603613" y="6020689"/>
                  </a:lnTo>
                  <a:lnTo>
                    <a:pt x="1571550" y="6010895"/>
                  </a:lnTo>
                  <a:cubicBezTo>
                    <a:pt x="1560046" y="6003123"/>
                    <a:pt x="1550906" y="5992117"/>
                    <a:pt x="1545435" y="5979182"/>
                  </a:cubicBezTo>
                  <a:close/>
                  <a:moveTo>
                    <a:pt x="5881215" y="5961473"/>
                  </a:moveTo>
                  <a:lnTo>
                    <a:pt x="5877640" y="5979182"/>
                  </a:lnTo>
                  <a:cubicBezTo>
                    <a:pt x="5872168" y="5992117"/>
                    <a:pt x="5863029" y="6003123"/>
                    <a:pt x="5851525" y="6010895"/>
                  </a:cubicBezTo>
                  <a:lnTo>
                    <a:pt x="5819462" y="6020689"/>
                  </a:lnTo>
                  <a:lnTo>
                    <a:pt x="5839281" y="6024690"/>
                  </a:lnTo>
                  <a:cubicBezTo>
                    <a:pt x="5852216" y="6030161"/>
                    <a:pt x="5863222" y="6039301"/>
                    <a:pt x="5870994" y="6050805"/>
                  </a:cubicBezTo>
                  <a:lnTo>
                    <a:pt x="5880788" y="6082870"/>
                  </a:lnTo>
                  <a:lnTo>
                    <a:pt x="5884790" y="6063048"/>
                  </a:lnTo>
                  <a:cubicBezTo>
                    <a:pt x="5892085" y="6045802"/>
                    <a:pt x="5905902" y="6031985"/>
                    <a:pt x="5923149" y="6024690"/>
                  </a:cubicBezTo>
                  <a:lnTo>
                    <a:pt x="5942968" y="6020689"/>
                  </a:lnTo>
                  <a:lnTo>
                    <a:pt x="5910905" y="6010895"/>
                  </a:lnTo>
                  <a:cubicBezTo>
                    <a:pt x="5899401" y="6003123"/>
                    <a:pt x="5890261" y="5992117"/>
                    <a:pt x="5884790" y="5979182"/>
                  </a:cubicBezTo>
                  <a:close/>
                  <a:moveTo>
                    <a:pt x="4271454" y="5879047"/>
                  </a:moveTo>
                  <a:cubicBezTo>
                    <a:pt x="4311262" y="5879047"/>
                    <a:pt x="4343533" y="5911318"/>
                    <a:pt x="4343533" y="5951126"/>
                  </a:cubicBezTo>
                  <a:cubicBezTo>
                    <a:pt x="4343533" y="5990934"/>
                    <a:pt x="4311262" y="6023205"/>
                    <a:pt x="4271454" y="6023205"/>
                  </a:cubicBezTo>
                  <a:cubicBezTo>
                    <a:pt x="4231646" y="6023205"/>
                    <a:pt x="4199375" y="5990934"/>
                    <a:pt x="4199375" y="5951126"/>
                  </a:cubicBezTo>
                  <a:cubicBezTo>
                    <a:pt x="4199375" y="5911318"/>
                    <a:pt x="4231646" y="5879047"/>
                    <a:pt x="4271454" y="5879047"/>
                  </a:cubicBezTo>
                  <a:close/>
                  <a:moveTo>
                    <a:pt x="3991496" y="5879047"/>
                  </a:moveTo>
                  <a:cubicBezTo>
                    <a:pt x="4031304" y="5879047"/>
                    <a:pt x="4063575" y="5911318"/>
                    <a:pt x="4063575" y="5951126"/>
                  </a:cubicBezTo>
                  <a:cubicBezTo>
                    <a:pt x="4063575" y="5980982"/>
                    <a:pt x="4045422" y="6006598"/>
                    <a:pt x="4019552" y="6017540"/>
                  </a:cubicBezTo>
                  <a:lnTo>
                    <a:pt x="4001845" y="6021115"/>
                  </a:lnTo>
                  <a:lnTo>
                    <a:pt x="4019552" y="6024690"/>
                  </a:lnTo>
                  <a:cubicBezTo>
                    <a:pt x="4032487" y="6030161"/>
                    <a:pt x="4043493" y="6039301"/>
                    <a:pt x="4051265" y="6050805"/>
                  </a:cubicBezTo>
                  <a:lnTo>
                    <a:pt x="4061059" y="6082868"/>
                  </a:lnTo>
                  <a:lnTo>
                    <a:pt x="4065060" y="6063048"/>
                  </a:lnTo>
                  <a:cubicBezTo>
                    <a:pt x="4076002" y="6037178"/>
                    <a:pt x="4101619" y="6019026"/>
                    <a:pt x="4131475" y="6019026"/>
                  </a:cubicBezTo>
                  <a:cubicBezTo>
                    <a:pt x="4171283" y="6019026"/>
                    <a:pt x="4203554" y="6051297"/>
                    <a:pt x="4203554" y="6091105"/>
                  </a:cubicBezTo>
                  <a:cubicBezTo>
                    <a:pt x="4203554" y="6130913"/>
                    <a:pt x="4171283" y="6163184"/>
                    <a:pt x="4131475" y="6163184"/>
                  </a:cubicBezTo>
                  <a:cubicBezTo>
                    <a:pt x="4101619" y="6163184"/>
                    <a:pt x="4076002" y="6145031"/>
                    <a:pt x="4065060" y="6119161"/>
                  </a:cubicBezTo>
                  <a:lnTo>
                    <a:pt x="4061485" y="6101454"/>
                  </a:lnTo>
                  <a:lnTo>
                    <a:pt x="4057911" y="6119161"/>
                  </a:lnTo>
                  <a:cubicBezTo>
                    <a:pt x="4046968" y="6145031"/>
                    <a:pt x="4021352" y="6163184"/>
                    <a:pt x="3991496" y="6163184"/>
                  </a:cubicBezTo>
                  <a:cubicBezTo>
                    <a:pt x="3961640" y="6163184"/>
                    <a:pt x="3936023" y="6145031"/>
                    <a:pt x="3925081" y="6119161"/>
                  </a:cubicBezTo>
                  <a:lnTo>
                    <a:pt x="3921506" y="6101454"/>
                  </a:lnTo>
                  <a:lnTo>
                    <a:pt x="3917932" y="6119161"/>
                  </a:lnTo>
                  <a:cubicBezTo>
                    <a:pt x="3906989" y="6145031"/>
                    <a:pt x="3881373" y="6163184"/>
                    <a:pt x="3851517" y="6163184"/>
                  </a:cubicBezTo>
                  <a:cubicBezTo>
                    <a:pt x="3811709" y="6163184"/>
                    <a:pt x="3779438" y="6130913"/>
                    <a:pt x="3779438" y="6091105"/>
                  </a:cubicBezTo>
                  <a:cubicBezTo>
                    <a:pt x="3779438" y="6051297"/>
                    <a:pt x="3811709" y="6019026"/>
                    <a:pt x="3851517" y="6019026"/>
                  </a:cubicBezTo>
                  <a:cubicBezTo>
                    <a:pt x="3881373" y="6019026"/>
                    <a:pt x="3906989" y="6037178"/>
                    <a:pt x="3917932" y="6063048"/>
                  </a:cubicBezTo>
                  <a:lnTo>
                    <a:pt x="3921506" y="6080755"/>
                  </a:lnTo>
                  <a:lnTo>
                    <a:pt x="3925081" y="6063048"/>
                  </a:lnTo>
                  <a:cubicBezTo>
                    <a:pt x="3932376" y="6045802"/>
                    <a:pt x="3946193" y="6031985"/>
                    <a:pt x="3963440" y="6024690"/>
                  </a:cubicBezTo>
                  <a:lnTo>
                    <a:pt x="3981146" y="6021115"/>
                  </a:lnTo>
                  <a:lnTo>
                    <a:pt x="3963440" y="6017540"/>
                  </a:lnTo>
                  <a:cubicBezTo>
                    <a:pt x="3937569" y="6006598"/>
                    <a:pt x="3919417" y="5980982"/>
                    <a:pt x="3919417" y="5951126"/>
                  </a:cubicBezTo>
                  <a:cubicBezTo>
                    <a:pt x="3919417" y="5911318"/>
                    <a:pt x="3951688" y="5879047"/>
                    <a:pt x="3991496" y="5879047"/>
                  </a:cubicBezTo>
                  <a:close/>
                  <a:moveTo>
                    <a:pt x="2591704" y="5879047"/>
                  </a:moveTo>
                  <a:cubicBezTo>
                    <a:pt x="2631512" y="5879047"/>
                    <a:pt x="2663783" y="5911318"/>
                    <a:pt x="2663783" y="5951126"/>
                  </a:cubicBezTo>
                  <a:cubicBezTo>
                    <a:pt x="2663783" y="5980982"/>
                    <a:pt x="2645630" y="6006598"/>
                    <a:pt x="2619760" y="6017540"/>
                  </a:cubicBezTo>
                  <a:lnTo>
                    <a:pt x="2602053" y="6021115"/>
                  </a:lnTo>
                  <a:lnTo>
                    <a:pt x="2619760" y="6024690"/>
                  </a:lnTo>
                  <a:cubicBezTo>
                    <a:pt x="2632695" y="6030161"/>
                    <a:pt x="2643701" y="6039301"/>
                    <a:pt x="2651473" y="6050805"/>
                  </a:cubicBezTo>
                  <a:lnTo>
                    <a:pt x="2661267" y="6082868"/>
                  </a:lnTo>
                  <a:lnTo>
                    <a:pt x="2665268" y="6063048"/>
                  </a:lnTo>
                  <a:cubicBezTo>
                    <a:pt x="2676210" y="6037178"/>
                    <a:pt x="2701827" y="6019026"/>
                    <a:pt x="2731683" y="6019026"/>
                  </a:cubicBezTo>
                  <a:cubicBezTo>
                    <a:pt x="2771491" y="6019026"/>
                    <a:pt x="2803762" y="6051297"/>
                    <a:pt x="2803762" y="6091105"/>
                  </a:cubicBezTo>
                  <a:cubicBezTo>
                    <a:pt x="2803762" y="6130913"/>
                    <a:pt x="2771491" y="6163184"/>
                    <a:pt x="2731683" y="6163184"/>
                  </a:cubicBezTo>
                  <a:cubicBezTo>
                    <a:pt x="2701827" y="6163184"/>
                    <a:pt x="2676210" y="6145031"/>
                    <a:pt x="2665268" y="6119161"/>
                  </a:cubicBezTo>
                  <a:lnTo>
                    <a:pt x="2661693" y="6101454"/>
                  </a:lnTo>
                  <a:lnTo>
                    <a:pt x="2658118" y="6119161"/>
                  </a:lnTo>
                  <a:cubicBezTo>
                    <a:pt x="2647176" y="6145031"/>
                    <a:pt x="2621560" y="6163184"/>
                    <a:pt x="2591704" y="6163184"/>
                  </a:cubicBezTo>
                  <a:cubicBezTo>
                    <a:pt x="2561848" y="6163184"/>
                    <a:pt x="2536231" y="6145031"/>
                    <a:pt x="2525289" y="6119161"/>
                  </a:cubicBezTo>
                  <a:lnTo>
                    <a:pt x="2521714" y="6101454"/>
                  </a:lnTo>
                  <a:lnTo>
                    <a:pt x="2518140" y="6119161"/>
                  </a:lnTo>
                  <a:cubicBezTo>
                    <a:pt x="2507197" y="6145031"/>
                    <a:pt x="2481581" y="6163184"/>
                    <a:pt x="2451725" y="6163184"/>
                  </a:cubicBezTo>
                  <a:cubicBezTo>
                    <a:pt x="2411917" y="6163184"/>
                    <a:pt x="2379646" y="6130913"/>
                    <a:pt x="2379646" y="6091105"/>
                  </a:cubicBezTo>
                  <a:cubicBezTo>
                    <a:pt x="2379646" y="6051297"/>
                    <a:pt x="2411917" y="6019026"/>
                    <a:pt x="2451725" y="6019026"/>
                  </a:cubicBezTo>
                  <a:cubicBezTo>
                    <a:pt x="2481581" y="6019026"/>
                    <a:pt x="2507197" y="6037178"/>
                    <a:pt x="2518140" y="6063048"/>
                  </a:cubicBezTo>
                  <a:lnTo>
                    <a:pt x="2521714" y="6080755"/>
                  </a:lnTo>
                  <a:lnTo>
                    <a:pt x="2525289" y="6063048"/>
                  </a:lnTo>
                  <a:cubicBezTo>
                    <a:pt x="2532584" y="6045802"/>
                    <a:pt x="2546401" y="6031985"/>
                    <a:pt x="2563648" y="6024690"/>
                  </a:cubicBezTo>
                  <a:lnTo>
                    <a:pt x="2581354" y="6021115"/>
                  </a:lnTo>
                  <a:lnTo>
                    <a:pt x="2563648" y="6017540"/>
                  </a:lnTo>
                  <a:cubicBezTo>
                    <a:pt x="2537777" y="6006598"/>
                    <a:pt x="2519625" y="5980982"/>
                    <a:pt x="2519625" y="5951126"/>
                  </a:cubicBezTo>
                  <a:cubicBezTo>
                    <a:pt x="2519625" y="5911318"/>
                    <a:pt x="2551896" y="5879047"/>
                    <a:pt x="2591704" y="5879047"/>
                  </a:cubicBezTo>
                  <a:close/>
                  <a:moveTo>
                    <a:pt x="1261902" y="5821493"/>
                  </a:moveTo>
                  <a:lnTo>
                    <a:pt x="1258326" y="5839202"/>
                  </a:lnTo>
                  <a:cubicBezTo>
                    <a:pt x="1252855" y="5852137"/>
                    <a:pt x="1243716" y="5863143"/>
                    <a:pt x="1232212" y="5870915"/>
                  </a:cubicBezTo>
                  <a:lnTo>
                    <a:pt x="1200147" y="5880709"/>
                  </a:lnTo>
                  <a:lnTo>
                    <a:pt x="1219968" y="5884711"/>
                  </a:lnTo>
                  <a:cubicBezTo>
                    <a:pt x="1232903" y="5890182"/>
                    <a:pt x="1243909" y="5899322"/>
                    <a:pt x="1251681" y="5910826"/>
                  </a:cubicBezTo>
                  <a:lnTo>
                    <a:pt x="1261475" y="5942891"/>
                  </a:lnTo>
                  <a:lnTo>
                    <a:pt x="1265477" y="5923069"/>
                  </a:lnTo>
                  <a:cubicBezTo>
                    <a:pt x="1272772" y="5905823"/>
                    <a:pt x="1286589" y="5892006"/>
                    <a:pt x="1303836" y="5884711"/>
                  </a:cubicBezTo>
                  <a:lnTo>
                    <a:pt x="1323657" y="5880709"/>
                  </a:lnTo>
                  <a:lnTo>
                    <a:pt x="1291592" y="5870915"/>
                  </a:lnTo>
                  <a:cubicBezTo>
                    <a:pt x="1280088" y="5863143"/>
                    <a:pt x="1270948" y="5852137"/>
                    <a:pt x="1265477" y="5839202"/>
                  </a:cubicBezTo>
                  <a:close/>
                  <a:moveTo>
                    <a:pt x="5951205" y="5739067"/>
                  </a:moveTo>
                  <a:cubicBezTo>
                    <a:pt x="5981061" y="5739067"/>
                    <a:pt x="6006677" y="5757219"/>
                    <a:pt x="6017620" y="5783089"/>
                  </a:cubicBezTo>
                  <a:lnTo>
                    <a:pt x="6021195" y="5800796"/>
                  </a:lnTo>
                  <a:lnTo>
                    <a:pt x="6024769" y="5783089"/>
                  </a:lnTo>
                  <a:cubicBezTo>
                    <a:pt x="6035712" y="5757219"/>
                    <a:pt x="6061328" y="5739067"/>
                    <a:pt x="6091184" y="5739067"/>
                  </a:cubicBezTo>
                  <a:cubicBezTo>
                    <a:pt x="6121040" y="5739067"/>
                    <a:pt x="6146657" y="5757219"/>
                    <a:pt x="6157599" y="5783089"/>
                  </a:cubicBezTo>
                  <a:lnTo>
                    <a:pt x="6161174" y="5800796"/>
                  </a:lnTo>
                  <a:lnTo>
                    <a:pt x="6164748" y="5783089"/>
                  </a:lnTo>
                  <a:cubicBezTo>
                    <a:pt x="6175691" y="5757219"/>
                    <a:pt x="6201307" y="5739067"/>
                    <a:pt x="6231163" y="5739067"/>
                  </a:cubicBezTo>
                  <a:cubicBezTo>
                    <a:pt x="6270971" y="5739067"/>
                    <a:pt x="6303242" y="5771338"/>
                    <a:pt x="6303242" y="5811146"/>
                  </a:cubicBezTo>
                  <a:cubicBezTo>
                    <a:pt x="6303242" y="5850954"/>
                    <a:pt x="6270971" y="5883225"/>
                    <a:pt x="6231163" y="5883225"/>
                  </a:cubicBezTo>
                  <a:cubicBezTo>
                    <a:pt x="6201307" y="5883225"/>
                    <a:pt x="6175691" y="5865072"/>
                    <a:pt x="6164748" y="5839202"/>
                  </a:cubicBezTo>
                  <a:lnTo>
                    <a:pt x="6161174" y="5821495"/>
                  </a:lnTo>
                  <a:lnTo>
                    <a:pt x="6157599" y="5839202"/>
                  </a:lnTo>
                  <a:cubicBezTo>
                    <a:pt x="6146657" y="5865072"/>
                    <a:pt x="6121040" y="5883225"/>
                    <a:pt x="6091184" y="5883225"/>
                  </a:cubicBezTo>
                  <a:cubicBezTo>
                    <a:pt x="6061328" y="5883225"/>
                    <a:pt x="6035712" y="5865072"/>
                    <a:pt x="6024769" y="5839202"/>
                  </a:cubicBezTo>
                  <a:lnTo>
                    <a:pt x="6021195" y="5821495"/>
                  </a:lnTo>
                  <a:lnTo>
                    <a:pt x="6017620" y="5839202"/>
                  </a:lnTo>
                  <a:cubicBezTo>
                    <a:pt x="6012149" y="5852137"/>
                    <a:pt x="6003009" y="5863143"/>
                    <a:pt x="5991505" y="5870915"/>
                  </a:cubicBezTo>
                  <a:lnTo>
                    <a:pt x="5959440" y="5880709"/>
                  </a:lnTo>
                  <a:lnTo>
                    <a:pt x="5979261" y="5884711"/>
                  </a:lnTo>
                  <a:cubicBezTo>
                    <a:pt x="6005132" y="5895653"/>
                    <a:pt x="6023284" y="5921270"/>
                    <a:pt x="6023284" y="5951126"/>
                  </a:cubicBezTo>
                  <a:cubicBezTo>
                    <a:pt x="6023284" y="5980982"/>
                    <a:pt x="6005132" y="6006598"/>
                    <a:pt x="5979261" y="6017540"/>
                  </a:cubicBezTo>
                  <a:lnTo>
                    <a:pt x="5961555" y="6021115"/>
                  </a:lnTo>
                  <a:lnTo>
                    <a:pt x="5979261" y="6024690"/>
                  </a:lnTo>
                  <a:cubicBezTo>
                    <a:pt x="6005132" y="6035632"/>
                    <a:pt x="6023284" y="6061249"/>
                    <a:pt x="6023284" y="6091105"/>
                  </a:cubicBezTo>
                  <a:cubicBezTo>
                    <a:pt x="6023284" y="6130913"/>
                    <a:pt x="5991013" y="6163184"/>
                    <a:pt x="5951205" y="6163184"/>
                  </a:cubicBezTo>
                  <a:cubicBezTo>
                    <a:pt x="5921349" y="6163184"/>
                    <a:pt x="5895732" y="6145031"/>
                    <a:pt x="5884790" y="6119161"/>
                  </a:cubicBezTo>
                  <a:lnTo>
                    <a:pt x="5881215" y="6101452"/>
                  </a:lnTo>
                  <a:lnTo>
                    <a:pt x="5877640" y="6119161"/>
                  </a:lnTo>
                  <a:cubicBezTo>
                    <a:pt x="5872168" y="6132096"/>
                    <a:pt x="5863029" y="6143102"/>
                    <a:pt x="5851525" y="6150874"/>
                  </a:cubicBezTo>
                  <a:lnTo>
                    <a:pt x="5819462" y="6160668"/>
                  </a:lnTo>
                  <a:lnTo>
                    <a:pt x="5839281" y="6164670"/>
                  </a:lnTo>
                  <a:cubicBezTo>
                    <a:pt x="5865151" y="6175612"/>
                    <a:pt x="5883304" y="6201228"/>
                    <a:pt x="5883304" y="6231084"/>
                  </a:cubicBezTo>
                  <a:cubicBezTo>
                    <a:pt x="5883304" y="6270892"/>
                    <a:pt x="5851033" y="6303163"/>
                    <a:pt x="5811225" y="6303163"/>
                  </a:cubicBezTo>
                  <a:cubicBezTo>
                    <a:pt x="5781369" y="6303163"/>
                    <a:pt x="5755752" y="6285011"/>
                    <a:pt x="5744810" y="6259141"/>
                  </a:cubicBezTo>
                  <a:lnTo>
                    <a:pt x="5741235" y="6241434"/>
                  </a:lnTo>
                  <a:lnTo>
                    <a:pt x="5737661" y="6259141"/>
                  </a:lnTo>
                  <a:cubicBezTo>
                    <a:pt x="5726718" y="6285011"/>
                    <a:pt x="5701102" y="6303163"/>
                    <a:pt x="5671246" y="6303163"/>
                  </a:cubicBezTo>
                  <a:cubicBezTo>
                    <a:pt x="5631438" y="6303163"/>
                    <a:pt x="5599167" y="6270892"/>
                    <a:pt x="5599167" y="6231084"/>
                  </a:cubicBezTo>
                  <a:cubicBezTo>
                    <a:pt x="5599167" y="6201228"/>
                    <a:pt x="5617319" y="6175612"/>
                    <a:pt x="5643190" y="6164670"/>
                  </a:cubicBezTo>
                  <a:lnTo>
                    <a:pt x="5660896" y="6161095"/>
                  </a:lnTo>
                  <a:lnTo>
                    <a:pt x="5643190" y="6157519"/>
                  </a:lnTo>
                  <a:cubicBezTo>
                    <a:pt x="5617319" y="6146577"/>
                    <a:pt x="5599167" y="6120961"/>
                    <a:pt x="5599167" y="6091105"/>
                  </a:cubicBezTo>
                  <a:cubicBezTo>
                    <a:pt x="5599167" y="6051297"/>
                    <a:pt x="5631438" y="6019026"/>
                    <a:pt x="5671246" y="6019026"/>
                  </a:cubicBezTo>
                  <a:cubicBezTo>
                    <a:pt x="5701102" y="6019026"/>
                    <a:pt x="5726718" y="6037178"/>
                    <a:pt x="5737661" y="6063048"/>
                  </a:cubicBezTo>
                  <a:lnTo>
                    <a:pt x="5741235" y="6080755"/>
                  </a:lnTo>
                  <a:lnTo>
                    <a:pt x="5744810" y="6063048"/>
                  </a:lnTo>
                  <a:cubicBezTo>
                    <a:pt x="5752105" y="6045802"/>
                    <a:pt x="5765922" y="6031985"/>
                    <a:pt x="5783169" y="6024690"/>
                  </a:cubicBezTo>
                  <a:lnTo>
                    <a:pt x="5800875" y="6021115"/>
                  </a:lnTo>
                  <a:lnTo>
                    <a:pt x="5783169" y="6017540"/>
                  </a:lnTo>
                  <a:cubicBezTo>
                    <a:pt x="5757298" y="6006598"/>
                    <a:pt x="5739146" y="5980982"/>
                    <a:pt x="5739146" y="5951126"/>
                  </a:cubicBezTo>
                  <a:cubicBezTo>
                    <a:pt x="5739146" y="5911318"/>
                    <a:pt x="5771417" y="5879047"/>
                    <a:pt x="5811225" y="5879047"/>
                  </a:cubicBezTo>
                  <a:cubicBezTo>
                    <a:pt x="5841081" y="5879047"/>
                    <a:pt x="5866697" y="5897199"/>
                    <a:pt x="5877640" y="5923069"/>
                  </a:cubicBezTo>
                  <a:lnTo>
                    <a:pt x="5881215" y="5940779"/>
                  </a:lnTo>
                  <a:lnTo>
                    <a:pt x="5884790" y="5923069"/>
                  </a:lnTo>
                  <a:cubicBezTo>
                    <a:pt x="5892085" y="5905823"/>
                    <a:pt x="5905902" y="5892006"/>
                    <a:pt x="5923149" y="5884711"/>
                  </a:cubicBezTo>
                  <a:lnTo>
                    <a:pt x="5940858" y="5881136"/>
                  </a:lnTo>
                  <a:lnTo>
                    <a:pt x="5923149" y="5877560"/>
                  </a:lnTo>
                  <a:cubicBezTo>
                    <a:pt x="5897278" y="5866618"/>
                    <a:pt x="5879126" y="5841002"/>
                    <a:pt x="5879126" y="5811146"/>
                  </a:cubicBezTo>
                  <a:cubicBezTo>
                    <a:pt x="5879126" y="5771338"/>
                    <a:pt x="5911397" y="5739067"/>
                    <a:pt x="5951205" y="5739067"/>
                  </a:cubicBezTo>
                  <a:close/>
                  <a:moveTo>
                    <a:pt x="2171767" y="5739067"/>
                  </a:moveTo>
                  <a:cubicBezTo>
                    <a:pt x="2211575" y="5739067"/>
                    <a:pt x="2243846" y="5771338"/>
                    <a:pt x="2243846" y="5811146"/>
                  </a:cubicBezTo>
                  <a:cubicBezTo>
                    <a:pt x="2243846" y="5850954"/>
                    <a:pt x="2211575" y="5883225"/>
                    <a:pt x="2171767" y="5883225"/>
                  </a:cubicBezTo>
                  <a:cubicBezTo>
                    <a:pt x="2131959" y="5883225"/>
                    <a:pt x="2099688" y="5850954"/>
                    <a:pt x="2099688" y="5811146"/>
                  </a:cubicBezTo>
                  <a:cubicBezTo>
                    <a:pt x="2099688" y="5771338"/>
                    <a:pt x="2131959" y="5739067"/>
                    <a:pt x="2171767" y="5739067"/>
                  </a:cubicBezTo>
                  <a:close/>
                  <a:moveTo>
                    <a:pt x="1891808" y="5739067"/>
                  </a:moveTo>
                  <a:cubicBezTo>
                    <a:pt x="1931616" y="5739067"/>
                    <a:pt x="1963887" y="5771338"/>
                    <a:pt x="1963887" y="5811146"/>
                  </a:cubicBezTo>
                  <a:cubicBezTo>
                    <a:pt x="1963887" y="5850954"/>
                    <a:pt x="1931616" y="5883225"/>
                    <a:pt x="1891808" y="5883225"/>
                  </a:cubicBezTo>
                  <a:cubicBezTo>
                    <a:pt x="1852000" y="5883225"/>
                    <a:pt x="1819729" y="5850954"/>
                    <a:pt x="1819729" y="5811146"/>
                  </a:cubicBezTo>
                  <a:cubicBezTo>
                    <a:pt x="1819729" y="5771338"/>
                    <a:pt x="1852000" y="5739067"/>
                    <a:pt x="1891808" y="5739067"/>
                  </a:cubicBezTo>
                  <a:close/>
                  <a:moveTo>
                    <a:pt x="3081631" y="5681516"/>
                  </a:moveTo>
                  <a:lnTo>
                    <a:pt x="3078056" y="5699223"/>
                  </a:lnTo>
                  <a:cubicBezTo>
                    <a:pt x="3072585" y="5712158"/>
                    <a:pt x="3063446" y="5723164"/>
                    <a:pt x="3051942" y="5730936"/>
                  </a:cubicBezTo>
                  <a:lnTo>
                    <a:pt x="3019879" y="5740730"/>
                  </a:lnTo>
                  <a:lnTo>
                    <a:pt x="3039698" y="5744731"/>
                  </a:lnTo>
                  <a:cubicBezTo>
                    <a:pt x="3065568" y="5755673"/>
                    <a:pt x="3083721" y="5781290"/>
                    <a:pt x="3083721" y="5811146"/>
                  </a:cubicBezTo>
                  <a:cubicBezTo>
                    <a:pt x="3083721" y="5841002"/>
                    <a:pt x="3065568" y="5866618"/>
                    <a:pt x="3039698" y="5877560"/>
                  </a:cubicBezTo>
                  <a:lnTo>
                    <a:pt x="3021989" y="5881136"/>
                  </a:lnTo>
                  <a:lnTo>
                    <a:pt x="3039698" y="5884711"/>
                  </a:lnTo>
                  <a:cubicBezTo>
                    <a:pt x="3052633" y="5890182"/>
                    <a:pt x="3063639" y="5899322"/>
                    <a:pt x="3071411" y="5910826"/>
                  </a:cubicBezTo>
                  <a:lnTo>
                    <a:pt x="3081205" y="5942889"/>
                  </a:lnTo>
                  <a:lnTo>
                    <a:pt x="3085206" y="5923069"/>
                  </a:lnTo>
                  <a:cubicBezTo>
                    <a:pt x="3096148" y="5897199"/>
                    <a:pt x="3121765" y="5879047"/>
                    <a:pt x="3151621" y="5879047"/>
                  </a:cubicBezTo>
                  <a:cubicBezTo>
                    <a:pt x="3181477" y="5879047"/>
                    <a:pt x="3207093" y="5897199"/>
                    <a:pt x="3218035" y="5923069"/>
                  </a:cubicBezTo>
                  <a:lnTo>
                    <a:pt x="3221610" y="5940776"/>
                  </a:lnTo>
                  <a:lnTo>
                    <a:pt x="3225185" y="5923069"/>
                  </a:lnTo>
                  <a:cubicBezTo>
                    <a:pt x="3236127" y="5897199"/>
                    <a:pt x="3261744" y="5879047"/>
                    <a:pt x="3291600" y="5879047"/>
                  </a:cubicBezTo>
                  <a:cubicBezTo>
                    <a:pt x="3321456" y="5879047"/>
                    <a:pt x="3347072" y="5897199"/>
                    <a:pt x="3358014" y="5923069"/>
                  </a:cubicBezTo>
                  <a:lnTo>
                    <a:pt x="3361589" y="5940776"/>
                  </a:lnTo>
                  <a:lnTo>
                    <a:pt x="3365164" y="5923069"/>
                  </a:lnTo>
                  <a:cubicBezTo>
                    <a:pt x="3376106" y="5897199"/>
                    <a:pt x="3401723" y="5879047"/>
                    <a:pt x="3431579" y="5879047"/>
                  </a:cubicBezTo>
                  <a:cubicBezTo>
                    <a:pt x="3461435" y="5879047"/>
                    <a:pt x="3487051" y="5897199"/>
                    <a:pt x="3497993" y="5923069"/>
                  </a:cubicBezTo>
                  <a:lnTo>
                    <a:pt x="3501568" y="5940776"/>
                  </a:lnTo>
                  <a:lnTo>
                    <a:pt x="3505143" y="5923069"/>
                  </a:lnTo>
                  <a:cubicBezTo>
                    <a:pt x="3512438" y="5905823"/>
                    <a:pt x="3526255" y="5892006"/>
                    <a:pt x="3543501" y="5884711"/>
                  </a:cubicBezTo>
                  <a:lnTo>
                    <a:pt x="3561211" y="5881136"/>
                  </a:lnTo>
                  <a:lnTo>
                    <a:pt x="3543501" y="5877560"/>
                  </a:lnTo>
                  <a:cubicBezTo>
                    <a:pt x="3517631" y="5866618"/>
                    <a:pt x="3499479" y="5841002"/>
                    <a:pt x="3499479" y="5811146"/>
                  </a:cubicBezTo>
                  <a:cubicBezTo>
                    <a:pt x="3499479" y="5781290"/>
                    <a:pt x="3517631" y="5755673"/>
                    <a:pt x="3543501" y="5744731"/>
                  </a:cubicBezTo>
                  <a:lnTo>
                    <a:pt x="3563321" y="5740730"/>
                  </a:lnTo>
                  <a:lnTo>
                    <a:pt x="3531258" y="5730936"/>
                  </a:lnTo>
                  <a:cubicBezTo>
                    <a:pt x="3519754" y="5723164"/>
                    <a:pt x="3510614" y="5712158"/>
                    <a:pt x="3505143" y="5699223"/>
                  </a:cubicBezTo>
                  <a:lnTo>
                    <a:pt x="3501568" y="5681516"/>
                  </a:lnTo>
                  <a:lnTo>
                    <a:pt x="3497993" y="5699223"/>
                  </a:lnTo>
                  <a:cubicBezTo>
                    <a:pt x="3487051" y="5725093"/>
                    <a:pt x="3461435" y="5743246"/>
                    <a:pt x="3431579" y="5743246"/>
                  </a:cubicBezTo>
                  <a:cubicBezTo>
                    <a:pt x="3401723" y="5743246"/>
                    <a:pt x="3376106" y="5725093"/>
                    <a:pt x="3365164" y="5699223"/>
                  </a:cubicBezTo>
                  <a:lnTo>
                    <a:pt x="3361589" y="5681516"/>
                  </a:lnTo>
                  <a:lnTo>
                    <a:pt x="3358014" y="5699223"/>
                  </a:lnTo>
                  <a:cubicBezTo>
                    <a:pt x="3347072" y="5725093"/>
                    <a:pt x="3321456" y="5743246"/>
                    <a:pt x="3291600" y="5743246"/>
                  </a:cubicBezTo>
                  <a:cubicBezTo>
                    <a:pt x="3261744" y="5743246"/>
                    <a:pt x="3236127" y="5725093"/>
                    <a:pt x="3225185" y="5699223"/>
                  </a:cubicBezTo>
                  <a:lnTo>
                    <a:pt x="3221610" y="5681516"/>
                  </a:lnTo>
                  <a:lnTo>
                    <a:pt x="3218035" y="5699223"/>
                  </a:lnTo>
                  <a:cubicBezTo>
                    <a:pt x="3207093" y="5725093"/>
                    <a:pt x="3181477" y="5743246"/>
                    <a:pt x="3151621" y="5743246"/>
                  </a:cubicBezTo>
                  <a:cubicBezTo>
                    <a:pt x="3121765" y="5743246"/>
                    <a:pt x="3096148" y="5725093"/>
                    <a:pt x="3085206" y="5699223"/>
                  </a:cubicBezTo>
                  <a:close/>
                  <a:moveTo>
                    <a:pt x="1261902" y="5681514"/>
                  </a:moveTo>
                  <a:lnTo>
                    <a:pt x="1258326" y="5699223"/>
                  </a:lnTo>
                  <a:cubicBezTo>
                    <a:pt x="1252855" y="5712158"/>
                    <a:pt x="1243716" y="5723164"/>
                    <a:pt x="1232212" y="5730936"/>
                  </a:cubicBezTo>
                  <a:lnTo>
                    <a:pt x="1200149" y="5740730"/>
                  </a:lnTo>
                  <a:lnTo>
                    <a:pt x="1219968" y="5744731"/>
                  </a:lnTo>
                  <a:cubicBezTo>
                    <a:pt x="1232903" y="5750202"/>
                    <a:pt x="1243909" y="5759342"/>
                    <a:pt x="1251681" y="5770846"/>
                  </a:cubicBezTo>
                  <a:lnTo>
                    <a:pt x="1261475" y="5802911"/>
                  </a:lnTo>
                  <a:lnTo>
                    <a:pt x="1265477" y="5783089"/>
                  </a:lnTo>
                  <a:cubicBezTo>
                    <a:pt x="1272772" y="5765843"/>
                    <a:pt x="1286589" y="5752026"/>
                    <a:pt x="1303836" y="5744731"/>
                  </a:cubicBezTo>
                  <a:lnTo>
                    <a:pt x="1323655" y="5740730"/>
                  </a:lnTo>
                  <a:lnTo>
                    <a:pt x="1291592" y="5730936"/>
                  </a:lnTo>
                  <a:cubicBezTo>
                    <a:pt x="1280088" y="5723164"/>
                    <a:pt x="1270948" y="5712158"/>
                    <a:pt x="1265477" y="5699223"/>
                  </a:cubicBezTo>
                  <a:close/>
                  <a:moveTo>
                    <a:pt x="4411434" y="5599088"/>
                  </a:moveTo>
                  <a:cubicBezTo>
                    <a:pt x="4451242" y="5599088"/>
                    <a:pt x="4483513" y="5631359"/>
                    <a:pt x="4483513" y="5671167"/>
                  </a:cubicBezTo>
                  <a:cubicBezTo>
                    <a:pt x="4483513" y="5701023"/>
                    <a:pt x="4465360" y="5726639"/>
                    <a:pt x="4439490" y="5737581"/>
                  </a:cubicBezTo>
                  <a:lnTo>
                    <a:pt x="4421784" y="5741156"/>
                  </a:lnTo>
                  <a:lnTo>
                    <a:pt x="4439490" y="5744731"/>
                  </a:lnTo>
                  <a:cubicBezTo>
                    <a:pt x="4452425" y="5750202"/>
                    <a:pt x="4463431" y="5759342"/>
                    <a:pt x="4471203" y="5770846"/>
                  </a:cubicBezTo>
                  <a:lnTo>
                    <a:pt x="4480997" y="5802909"/>
                  </a:lnTo>
                  <a:lnTo>
                    <a:pt x="4484998" y="5783089"/>
                  </a:lnTo>
                  <a:cubicBezTo>
                    <a:pt x="4495940" y="5757219"/>
                    <a:pt x="4521557" y="5739067"/>
                    <a:pt x="4551413" y="5739067"/>
                  </a:cubicBezTo>
                  <a:cubicBezTo>
                    <a:pt x="4591221" y="5739067"/>
                    <a:pt x="4623492" y="5771338"/>
                    <a:pt x="4623492" y="5811146"/>
                  </a:cubicBezTo>
                  <a:cubicBezTo>
                    <a:pt x="4623492" y="5850954"/>
                    <a:pt x="4591221" y="5883225"/>
                    <a:pt x="4551413" y="5883225"/>
                  </a:cubicBezTo>
                  <a:cubicBezTo>
                    <a:pt x="4521557" y="5883225"/>
                    <a:pt x="4495940" y="5865072"/>
                    <a:pt x="4484998" y="5839202"/>
                  </a:cubicBezTo>
                  <a:lnTo>
                    <a:pt x="4481423" y="5821495"/>
                  </a:lnTo>
                  <a:lnTo>
                    <a:pt x="4477848" y="5839202"/>
                  </a:lnTo>
                  <a:cubicBezTo>
                    <a:pt x="4466906" y="5865072"/>
                    <a:pt x="4441290" y="5883225"/>
                    <a:pt x="4411434" y="5883225"/>
                  </a:cubicBezTo>
                  <a:cubicBezTo>
                    <a:pt x="4371626" y="5883225"/>
                    <a:pt x="4339355" y="5850954"/>
                    <a:pt x="4339355" y="5811146"/>
                  </a:cubicBezTo>
                  <a:cubicBezTo>
                    <a:pt x="4339355" y="5781290"/>
                    <a:pt x="4357507" y="5755673"/>
                    <a:pt x="4383378" y="5744731"/>
                  </a:cubicBezTo>
                  <a:lnTo>
                    <a:pt x="4401084" y="5741156"/>
                  </a:lnTo>
                  <a:lnTo>
                    <a:pt x="4383378" y="5737581"/>
                  </a:lnTo>
                  <a:cubicBezTo>
                    <a:pt x="4357507" y="5726639"/>
                    <a:pt x="4339355" y="5701023"/>
                    <a:pt x="4339355" y="5671167"/>
                  </a:cubicBezTo>
                  <a:cubicBezTo>
                    <a:pt x="4339355" y="5631359"/>
                    <a:pt x="4371626" y="5599088"/>
                    <a:pt x="4411434" y="5599088"/>
                  </a:cubicBezTo>
                  <a:close/>
                  <a:moveTo>
                    <a:pt x="2311746" y="5599088"/>
                  </a:moveTo>
                  <a:cubicBezTo>
                    <a:pt x="2341602" y="5599088"/>
                    <a:pt x="2367218" y="5617240"/>
                    <a:pt x="2378160" y="5643110"/>
                  </a:cubicBezTo>
                  <a:lnTo>
                    <a:pt x="2381735" y="5660817"/>
                  </a:lnTo>
                  <a:lnTo>
                    <a:pt x="2385310" y="5643110"/>
                  </a:lnTo>
                  <a:cubicBezTo>
                    <a:pt x="2396252" y="5617240"/>
                    <a:pt x="2421869" y="5599088"/>
                    <a:pt x="2451725" y="5599088"/>
                  </a:cubicBezTo>
                  <a:cubicBezTo>
                    <a:pt x="2491533" y="5599088"/>
                    <a:pt x="2523804" y="5631359"/>
                    <a:pt x="2523804" y="5671167"/>
                  </a:cubicBezTo>
                  <a:cubicBezTo>
                    <a:pt x="2523804" y="5710975"/>
                    <a:pt x="2491533" y="5743246"/>
                    <a:pt x="2451725" y="5743246"/>
                  </a:cubicBezTo>
                  <a:cubicBezTo>
                    <a:pt x="2421869" y="5743246"/>
                    <a:pt x="2396252" y="5725093"/>
                    <a:pt x="2385310" y="5699223"/>
                  </a:cubicBezTo>
                  <a:lnTo>
                    <a:pt x="2381735" y="5681516"/>
                  </a:lnTo>
                  <a:lnTo>
                    <a:pt x="2378160" y="5699223"/>
                  </a:lnTo>
                  <a:cubicBezTo>
                    <a:pt x="2367218" y="5725093"/>
                    <a:pt x="2341602" y="5743246"/>
                    <a:pt x="2311746" y="5743246"/>
                  </a:cubicBezTo>
                  <a:cubicBezTo>
                    <a:pt x="2271938" y="5743246"/>
                    <a:pt x="2239667" y="5710975"/>
                    <a:pt x="2239667" y="5671167"/>
                  </a:cubicBezTo>
                  <a:cubicBezTo>
                    <a:pt x="2239667" y="5631359"/>
                    <a:pt x="2271938" y="5599088"/>
                    <a:pt x="2311746" y="5599088"/>
                  </a:cubicBezTo>
                  <a:close/>
                  <a:moveTo>
                    <a:pt x="5041339" y="5541537"/>
                  </a:moveTo>
                  <a:lnTo>
                    <a:pt x="5037765" y="5559244"/>
                  </a:lnTo>
                  <a:cubicBezTo>
                    <a:pt x="5032293" y="5572179"/>
                    <a:pt x="5023154" y="5583185"/>
                    <a:pt x="5011650" y="5590957"/>
                  </a:cubicBezTo>
                  <a:lnTo>
                    <a:pt x="4979587" y="5600751"/>
                  </a:lnTo>
                  <a:lnTo>
                    <a:pt x="4999406" y="5604752"/>
                  </a:lnTo>
                  <a:cubicBezTo>
                    <a:pt x="5012341" y="5610223"/>
                    <a:pt x="5023347" y="5619363"/>
                    <a:pt x="5031119" y="5630867"/>
                  </a:cubicBezTo>
                  <a:lnTo>
                    <a:pt x="5040913" y="5662930"/>
                  </a:lnTo>
                  <a:lnTo>
                    <a:pt x="5044914" y="5643110"/>
                  </a:lnTo>
                  <a:cubicBezTo>
                    <a:pt x="5052209" y="5625864"/>
                    <a:pt x="5066026" y="5612047"/>
                    <a:pt x="5083273" y="5604752"/>
                  </a:cubicBezTo>
                  <a:lnTo>
                    <a:pt x="5103092" y="5600751"/>
                  </a:lnTo>
                  <a:lnTo>
                    <a:pt x="5071029" y="5590957"/>
                  </a:lnTo>
                  <a:cubicBezTo>
                    <a:pt x="5059525" y="5583185"/>
                    <a:pt x="5050385" y="5572179"/>
                    <a:pt x="5044914" y="5559244"/>
                  </a:cubicBezTo>
                  <a:close/>
                  <a:moveTo>
                    <a:pt x="4901360" y="5541537"/>
                  </a:moveTo>
                  <a:lnTo>
                    <a:pt x="4897785" y="5559244"/>
                  </a:lnTo>
                  <a:cubicBezTo>
                    <a:pt x="4892314" y="5572179"/>
                    <a:pt x="4883175" y="5583185"/>
                    <a:pt x="4871671" y="5590957"/>
                  </a:cubicBezTo>
                  <a:lnTo>
                    <a:pt x="4839608" y="5600751"/>
                  </a:lnTo>
                  <a:lnTo>
                    <a:pt x="4859427" y="5604752"/>
                  </a:lnTo>
                  <a:cubicBezTo>
                    <a:pt x="4872362" y="5610223"/>
                    <a:pt x="4883368" y="5619363"/>
                    <a:pt x="4891140" y="5630867"/>
                  </a:cubicBezTo>
                  <a:lnTo>
                    <a:pt x="4900934" y="5662930"/>
                  </a:lnTo>
                  <a:lnTo>
                    <a:pt x="4904935" y="5643110"/>
                  </a:lnTo>
                  <a:cubicBezTo>
                    <a:pt x="4912230" y="5625864"/>
                    <a:pt x="4926047" y="5612047"/>
                    <a:pt x="4943294" y="5604752"/>
                  </a:cubicBezTo>
                  <a:lnTo>
                    <a:pt x="4963113" y="5600751"/>
                  </a:lnTo>
                  <a:lnTo>
                    <a:pt x="4931050" y="5590957"/>
                  </a:lnTo>
                  <a:cubicBezTo>
                    <a:pt x="4919546" y="5583185"/>
                    <a:pt x="4910406" y="5572179"/>
                    <a:pt x="4904935" y="5559244"/>
                  </a:cubicBezTo>
                  <a:close/>
                  <a:moveTo>
                    <a:pt x="3501568" y="5541537"/>
                  </a:moveTo>
                  <a:lnTo>
                    <a:pt x="3497993" y="5559244"/>
                  </a:lnTo>
                  <a:cubicBezTo>
                    <a:pt x="3492522" y="5572179"/>
                    <a:pt x="3483383" y="5583185"/>
                    <a:pt x="3471879" y="5590957"/>
                  </a:cubicBezTo>
                  <a:lnTo>
                    <a:pt x="3439816" y="5600751"/>
                  </a:lnTo>
                  <a:lnTo>
                    <a:pt x="3459635" y="5604752"/>
                  </a:lnTo>
                  <a:cubicBezTo>
                    <a:pt x="3472570" y="5610223"/>
                    <a:pt x="3483576" y="5619363"/>
                    <a:pt x="3491348" y="5630867"/>
                  </a:cubicBezTo>
                  <a:lnTo>
                    <a:pt x="3501142" y="5662930"/>
                  </a:lnTo>
                  <a:lnTo>
                    <a:pt x="3505143" y="5643110"/>
                  </a:lnTo>
                  <a:cubicBezTo>
                    <a:pt x="3512438" y="5625864"/>
                    <a:pt x="3526255" y="5612047"/>
                    <a:pt x="3543501" y="5604752"/>
                  </a:cubicBezTo>
                  <a:lnTo>
                    <a:pt x="3563321" y="5600751"/>
                  </a:lnTo>
                  <a:lnTo>
                    <a:pt x="3531258" y="5590957"/>
                  </a:lnTo>
                  <a:cubicBezTo>
                    <a:pt x="3519754" y="5583185"/>
                    <a:pt x="3510614" y="5572179"/>
                    <a:pt x="3505143" y="5559244"/>
                  </a:cubicBezTo>
                  <a:close/>
                  <a:moveTo>
                    <a:pt x="1681839" y="5541537"/>
                  </a:moveTo>
                  <a:lnTo>
                    <a:pt x="1678264" y="5559244"/>
                  </a:lnTo>
                  <a:cubicBezTo>
                    <a:pt x="1672793" y="5572179"/>
                    <a:pt x="1663654" y="5583185"/>
                    <a:pt x="1652150" y="5590957"/>
                  </a:cubicBezTo>
                  <a:lnTo>
                    <a:pt x="1620087" y="5600751"/>
                  </a:lnTo>
                  <a:lnTo>
                    <a:pt x="1639906" y="5604752"/>
                  </a:lnTo>
                  <a:cubicBezTo>
                    <a:pt x="1652841" y="5610223"/>
                    <a:pt x="1663847" y="5619363"/>
                    <a:pt x="1671619" y="5630867"/>
                  </a:cubicBezTo>
                  <a:lnTo>
                    <a:pt x="1681413" y="5662930"/>
                  </a:lnTo>
                  <a:lnTo>
                    <a:pt x="1685414" y="5643110"/>
                  </a:lnTo>
                  <a:cubicBezTo>
                    <a:pt x="1692709" y="5625864"/>
                    <a:pt x="1706526" y="5612047"/>
                    <a:pt x="1723772" y="5604752"/>
                  </a:cubicBezTo>
                  <a:lnTo>
                    <a:pt x="1743592" y="5600751"/>
                  </a:lnTo>
                  <a:lnTo>
                    <a:pt x="1711529" y="5590957"/>
                  </a:lnTo>
                  <a:cubicBezTo>
                    <a:pt x="1700025" y="5583185"/>
                    <a:pt x="1690885" y="5572179"/>
                    <a:pt x="1685414" y="5559244"/>
                  </a:cubicBezTo>
                  <a:close/>
                  <a:moveTo>
                    <a:pt x="4551413" y="5459109"/>
                  </a:moveTo>
                  <a:cubicBezTo>
                    <a:pt x="4591221" y="5459109"/>
                    <a:pt x="4623492" y="5491380"/>
                    <a:pt x="4623492" y="5531188"/>
                  </a:cubicBezTo>
                  <a:cubicBezTo>
                    <a:pt x="4623492" y="5570996"/>
                    <a:pt x="4591221" y="5603267"/>
                    <a:pt x="4551413" y="5603267"/>
                  </a:cubicBezTo>
                  <a:cubicBezTo>
                    <a:pt x="4511605" y="5603267"/>
                    <a:pt x="4479334" y="5570996"/>
                    <a:pt x="4479334" y="5531188"/>
                  </a:cubicBezTo>
                  <a:cubicBezTo>
                    <a:pt x="4479334" y="5491380"/>
                    <a:pt x="4511605" y="5459109"/>
                    <a:pt x="4551413" y="5459109"/>
                  </a:cubicBezTo>
                  <a:close/>
                  <a:moveTo>
                    <a:pt x="6021195" y="5401558"/>
                  </a:moveTo>
                  <a:lnTo>
                    <a:pt x="6017620" y="5419265"/>
                  </a:lnTo>
                  <a:cubicBezTo>
                    <a:pt x="6012149" y="5432200"/>
                    <a:pt x="6003009" y="5443206"/>
                    <a:pt x="5991505" y="5450978"/>
                  </a:cubicBezTo>
                  <a:lnTo>
                    <a:pt x="5959442" y="5460772"/>
                  </a:lnTo>
                  <a:lnTo>
                    <a:pt x="5979261" y="5464773"/>
                  </a:lnTo>
                  <a:cubicBezTo>
                    <a:pt x="5992196" y="5470244"/>
                    <a:pt x="6003202" y="5479384"/>
                    <a:pt x="6010974" y="5490888"/>
                  </a:cubicBezTo>
                  <a:lnTo>
                    <a:pt x="6020768" y="5522951"/>
                  </a:lnTo>
                  <a:lnTo>
                    <a:pt x="6024769" y="5503131"/>
                  </a:lnTo>
                  <a:cubicBezTo>
                    <a:pt x="6032064" y="5485885"/>
                    <a:pt x="6045881" y="5472068"/>
                    <a:pt x="6063128" y="5464773"/>
                  </a:cubicBezTo>
                  <a:lnTo>
                    <a:pt x="6082947" y="5460772"/>
                  </a:lnTo>
                  <a:lnTo>
                    <a:pt x="6050884" y="5450978"/>
                  </a:lnTo>
                  <a:cubicBezTo>
                    <a:pt x="6039380" y="5443206"/>
                    <a:pt x="6030241" y="5432200"/>
                    <a:pt x="6024769" y="5419265"/>
                  </a:cubicBezTo>
                  <a:close/>
                  <a:moveTo>
                    <a:pt x="5041339" y="5401558"/>
                  </a:moveTo>
                  <a:lnTo>
                    <a:pt x="5037765" y="5419265"/>
                  </a:lnTo>
                  <a:cubicBezTo>
                    <a:pt x="5032293" y="5432200"/>
                    <a:pt x="5023154" y="5443206"/>
                    <a:pt x="5011650" y="5450978"/>
                  </a:cubicBezTo>
                  <a:lnTo>
                    <a:pt x="4979587" y="5460772"/>
                  </a:lnTo>
                  <a:lnTo>
                    <a:pt x="4999406" y="5464773"/>
                  </a:lnTo>
                  <a:cubicBezTo>
                    <a:pt x="5012341" y="5470244"/>
                    <a:pt x="5023347" y="5479384"/>
                    <a:pt x="5031119" y="5490888"/>
                  </a:cubicBezTo>
                  <a:lnTo>
                    <a:pt x="5040913" y="5522951"/>
                  </a:lnTo>
                  <a:lnTo>
                    <a:pt x="5044914" y="5503131"/>
                  </a:lnTo>
                  <a:cubicBezTo>
                    <a:pt x="5052209" y="5485885"/>
                    <a:pt x="5066026" y="5472068"/>
                    <a:pt x="5083273" y="5464773"/>
                  </a:cubicBezTo>
                  <a:lnTo>
                    <a:pt x="5103092" y="5460772"/>
                  </a:lnTo>
                  <a:lnTo>
                    <a:pt x="5071029" y="5450978"/>
                  </a:lnTo>
                  <a:cubicBezTo>
                    <a:pt x="5059525" y="5443206"/>
                    <a:pt x="5050385" y="5432200"/>
                    <a:pt x="5044914" y="5419265"/>
                  </a:cubicBezTo>
                  <a:close/>
                  <a:moveTo>
                    <a:pt x="4901360" y="5401558"/>
                  </a:moveTo>
                  <a:lnTo>
                    <a:pt x="4897785" y="5419265"/>
                  </a:lnTo>
                  <a:cubicBezTo>
                    <a:pt x="4892314" y="5432200"/>
                    <a:pt x="4883175" y="5443206"/>
                    <a:pt x="4871671" y="5450978"/>
                  </a:cubicBezTo>
                  <a:lnTo>
                    <a:pt x="4839608" y="5460772"/>
                  </a:lnTo>
                  <a:lnTo>
                    <a:pt x="4859427" y="5464773"/>
                  </a:lnTo>
                  <a:cubicBezTo>
                    <a:pt x="4872362" y="5470244"/>
                    <a:pt x="4883368" y="5479384"/>
                    <a:pt x="4891140" y="5490888"/>
                  </a:cubicBezTo>
                  <a:lnTo>
                    <a:pt x="4900934" y="5522951"/>
                  </a:lnTo>
                  <a:lnTo>
                    <a:pt x="4904935" y="5503131"/>
                  </a:lnTo>
                  <a:cubicBezTo>
                    <a:pt x="4912230" y="5485885"/>
                    <a:pt x="4926047" y="5472068"/>
                    <a:pt x="4943294" y="5464773"/>
                  </a:cubicBezTo>
                  <a:lnTo>
                    <a:pt x="4963113" y="5460772"/>
                  </a:lnTo>
                  <a:lnTo>
                    <a:pt x="4931050" y="5450978"/>
                  </a:lnTo>
                  <a:cubicBezTo>
                    <a:pt x="4919546" y="5443206"/>
                    <a:pt x="4910406" y="5432200"/>
                    <a:pt x="4904935" y="5419265"/>
                  </a:cubicBezTo>
                  <a:close/>
                  <a:moveTo>
                    <a:pt x="1821818" y="5401558"/>
                  </a:moveTo>
                  <a:lnTo>
                    <a:pt x="1818244" y="5419265"/>
                  </a:lnTo>
                  <a:cubicBezTo>
                    <a:pt x="1812773" y="5432200"/>
                    <a:pt x="1803633" y="5443206"/>
                    <a:pt x="1792129" y="5450978"/>
                  </a:cubicBezTo>
                  <a:lnTo>
                    <a:pt x="1760066" y="5460772"/>
                  </a:lnTo>
                  <a:lnTo>
                    <a:pt x="1779885" y="5464773"/>
                  </a:lnTo>
                  <a:cubicBezTo>
                    <a:pt x="1792820" y="5470244"/>
                    <a:pt x="1803826" y="5479384"/>
                    <a:pt x="1811598" y="5490888"/>
                  </a:cubicBezTo>
                  <a:lnTo>
                    <a:pt x="1821392" y="5522951"/>
                  </a:lnTo>
                  <a:lnTo>
                    <a:pt x="1825393" y="5503131"/>
                  </a:lnTo>
                  <a:cubicBezTo>
                    <a:pt x="1832688" y="5485885"/>
                    <a:pt x="1846505" y="5472068"/>
                    <a:pt x="1863752" y="5464773"/>
                  </a:cubicBezTo>
                  <a:lnTo>
                    <a:pt x="1883571" y="5460772"/>
                  </a:lnTo>
                  <a:lnTo>
                    <a:pt x="1851508" y="5450978"/>
                  </a:lnTo>
                  <a:cubicBezTo>
                    <a:pt x="1840004" y="5443206"/>
                    <a:pt x="1830864" y="5432200"/>
                    <a:pt x="1825393" y="5419265"/>
                  </a:cubicBezTo>
                  <a:close/>
                  <a:moveTo>
                    <a:pt x="1681839" y="5401558"/>
                  </a:moveTo>
                  <a:lnTo>
                    <a:pt x="1678264" y="5419265"/>
                  </a:lnTo>
                  <a:cubicBezTo>
                    <a:pt x="1672793" y="5432200"/>
                    <a:pt x="1663654" y="5443206"/>
                    <a:pt x="1652150" y="5450978"/>
                  </a:cubicBezTo>
                  <a:lnTo>
                    <a:pt x="1620087" y="5460772"/>
                  </a:lnTo>
                  <a:lnTo>
                    <a:pt x="1639906" y="5464773"/>
                  </a:lnTo>
                  <a:cubicBezTo>
                    <a:pt x="1652841" y="5470244"/>
                    <a:pt x="1663847" y="5479384"/>
                    <a:pt x="1671619" y="5490888"/>
                  </a:cubicBezTo>
                  <a:lnTo>
                    <a:pt x="1681413" y="5522951"/>
                  </a:lnTo>
                  <a:lnTo>
                    <a:pt x="1685414" y="5503131"/>
                  </a:lnTo>
                  <a:cubicBezTo>
                    <a:pt x="1692709" y="5485885"/>
                    <a:pt x="1706526" y="5472068"/>
                    <a:pt x="1723772" y="5464773"/>
                  </a:cubicBezTo>
                  <a:lnTo>
                    <a:pt x="1743592" y="5460772"/>
                  </a:lnTo>
                  <a:lnTo>
                    <a:pt x="1711529" y="5450978"/>
                  </a:lnTo>
                  <a:cubicBezTo>
                    <a:pt x="1700025" y="5443206"/>
                    <a:pt x="1690885" y="5432200"/>
                    <a:pt x="1685414" y="5419265"/>
                  </a:cubicBezTo>
                  <a:close/>
                  <a:moveTo>
                    <a:pt x="5391288" y="5319130"/>
                  </a:moveTo>
                  <a:cubicBezTo>
                    <a:pt x="5431096" y="5319130"/>
                    <a:pt x="5463367" y="5351401"/>
                    <a:pt x="5463367" y="5391209"/>
                  </a:cubicBezTo>
                  <a:cubicBezTo>
                    <a:pt x="5463367" y="5431017"/>
                    <a:pt x="5431096" y="5463288"/>
                    <a:pt x="5391288" y="5463288"/>
                  </a:cubicBezTo>
                  <a:cubicBezTo>
                    <a:pt x="5351480" y="5463288"/>
                    <a:pt x="5319209" y="5431017"/>
                    <a:pt x="5319209" y="5391209"/>
                  </a:cubicBezTo>
                  <a:cubicBezTo>
                    <a:pt x="5319209" y="5351401"/>
                    <a:pt x="5351480" y="5319130"/>
                    <a:pt x="5391288" y="5319130"/>
                  </a:cubicBezTo>
                  <a:close/>
                  <a:moveTo>
                    <a:pt x="3151621" y="5319130"/>
                  </a:moveTo>
                  <a:cubicBezTo>
                    <a:pt x="3191429" y="5319130"/>
                    <a:pt x="3223700" y="5351401"/>
                    <a:pt x="3223700" y="5391209"/>
                  </a:cubicBezTo>
                  <a:cubicBezTo>
                    <a:pt x="3223700" y="5431017"/>
                    <a:pt x="3191429" y="5463288"/>
                    <a:pt x="3151621" y="5463288"/>
                  </a:cubicBezTo>
                  <a:cubicBezTo>
                    <a:pt x="3111813" y="5463288"/>
                    <a:pt x="3079542" y="5431017"/>
                    <a:pt x="3079542" y="5391209"/>
                  </a:cubicBezTo>
                  <a:cubicBezTo>
                    <a:pt x="3079542" y="5351401"/>
                    <a:pt x="3111813" y="5319130"/>
                    <a:pt x="3151621" y="5319130"/>
                  </a:cubicBezTo>
                  <a:close/>
                  <a:moveTo>
                    <a:pt x="5041339" y="5261579"/>
                  </a:moveTo>
                  <a:lnTo>
                    <a:pt x="5037765" y="5279286"/>
                  </a:lnTo>
                  <a:cubicBezTo>
                    <a:pt x="5032293" y="5292221"/>
                    <a:pt x="5023154" y="5303227"/>
                    <a:pt x="5011650" y="5310999"/>
                  </a:cubicBezTo>
                  <a:lnTo>
                    <a:pt x="4979587" y="5320793"/>
                  </a:lnTo>
                  <a:lnTo>
                    <a:pt x="4999406" y="5324794"/>
                  </a:lnTo>
                  <a:cubicBezTo>
                    <a:pt x="5012341" y="5330265"/>
                    <a:pt x="5023347" y="5339405"/>
                    <a:pt x="5031119" y="5350909"/>
                  </a:cubicBezTo>
                  <a:lnTo>
                    <a:pt x="5040913" y="5382972"/>
                  </a:lnTo>
                  <a:lnTo>
                    <a:pt x="5044914" y="5363152"/>
                  </a:lnTo>
                  <a:cubicBezTo>
                    <a:pt x="5052209" y="5345906"/>
                    <a:pt x="5066026" y="5332089"/>
                    <a:pt x="5083273" y="5324794"/>
                  </a:cubicBezTo>
                  <a:lnTo>
                    <a:pt x="5103092" y="5320793"/>
                  </a:lnTo>
                  <a:lnTo>
                    <a:pt x="5071029" y="5310999"/>
                  </a:lnTo>
                  <a:cubicBezTo>
                    <a:pt x="5059525" y="5303227"/>
                    <a:pt x="5050385" y="5292221"/>
                    <a:pt x="5044914" y="5279286"/>
                  </a:cubicBezTo>
                  <a:close/>
                  <a:moveTo>
                    <a:pt x="2381735" y="5261579"/>
                  </a:moveTo>
                  <a:lnTo>
                    <a:pt x="2378160" y="5279286"/>
                  </a:lnTo>
                  <a:cubicBezTo>
                    <a:pt x="2372689" y="5292221"/>
                    <a:pt x="2363550" y="5303227"/>
                    <a:pt x="2352046" y="5310999"/>
                  </a:cubicBezTo>
                  <a:lnTo>
                    <a:pt x="2319983" y="5320793"/>
                  </a:lnTo>
                  <a:lnTo>
                    <a:pt x="2339802" y="5324794"/>
                  </a:lnTo>
                  <a:cubicBezTo>
                    <a:pt x="2352737" y="5330265"/>
                    <a:pt x="2363743" y="5339405"/>
                    <a:pt x="2371515" y="5350909"/>
                  </a:cubicBezTo>
                  <a:lnTo>
                    <a:pt x="2381309" y="5382972"/>
                  </a:lnTo>
                  <a:lnTo>
                    <a:pt x="2385310" y="5363152"/>
                  </a:lnTo>
                  <a:cubicBezTo>
                    <a:pt x="2392605" y="5345906"/>
                    <a:pt x="2406422" y="5332089"/>
                    <a:pt x="2423668" y="5324794"/>
                  </a:cubicBezTo>
                  <a:lnTo>
                    <a:pt x="2443488" y="5320793"/>
                  </a:lnTo>
                  <a:lnTo>
                    <a:pt x="2411425" y="5310999"/>
                  </a:lnTo>
                  <a:cubicBezTo>
                    <a:pt x="2399921" y="5303227"/>
                    <a:pt x="2390781" y="5292221"/>
                    <a:pt x="2385310" y="5279286"/>
                  </a:cubicBezTo>
                  <a:close/>
                  <a:moveTo>
                    <a:pt x="4551413" y="5179151"/>
                  </a:moveTo>
                  <a:cubicBezTo>
                    <a:pt x="4591221" y="5179151"/>
                    <a:pt x="4623492" y="5211422"/>
                    <a:pt x="4623492" y="5251230"/>
                  </a:cubicBezTo>
                  <a:cubicBezTo>
                    <a:pt x="4623492" y="5291038"/>
                    <a:pt x="4591221" y="5323309"/>
                    <a:pt x="4551413" y="5323309"/>
                  </a:cubicBezTo>
                  <a:cubicBezTo>
                    <a:pt x="4511605" y="5323309"/>
                    <a:pt x="4479334" y="5291038"/>
                    <a:pt x="4479334" y="5251230"/>
                  </a:cubicBezTo>
                  <a:cubicBezTo>
                    <a:pt x="4479334" y="5211422"/>
                    <a:pt x="4511605" y="5179151"/>
                    <a:pt x="4551413" y="5179151"/>
                  </a:cubicBezTo>
                  <a:close/>
                  <a:moveTo>
                    <a:pt x="3991496" y="5179151"/>
                  </a:moveTo>
                  <a:cubicBezTo>
                    <a:pt x="4031304" y="5179151"/>
                    <a:pt x="4063575" y="5211422"/>
                    <a:pt x="4063575" y="5251230"/>
                  </a:cubicBezTo>
                  <a:cubicBezTo>
                    <a:pt x="4063575" y="5281086"/>
                    <a:pt x="4045422" y="5306702"/>
                    <a:pt x="4019552" y="5317644"/>
                  </a:cubicBezTo>
                  <a:lnTo>
                    <a:pt x="4001846" y="5321219"/>
                  </a:lnTo>
                  <a:lnTo>
                    <a:pt x="4019552" y="5324794"/>
                  </a:lnTo>
                  <a:cubicBezTo>
                    <a:pt x="4032487" y="5330265"/>
                    <a:pt x="4043493" y="5339405"/>
                    <a:pt x="4051265" y="5350909"/>
                  </a:cubicBezTo>
                  <a:lnTo>
                    <a:pt x="4061059" y="5382972"/>
                  </a:lnTo>
                  <a:lnTo>
                    <a:pt x="4065060" y="5363152"/>
                  </a:lnTo>
                  <a:cubicBezTo>
                    <a:pt x="4076002" y="5337282"/>
                    <a:pt x="4101619" y="5319130"/>
                    <a:pt x="4131475" y="5319130"/>
                  </a:cubicBezTo>
                  <a:cubicBezTo>
                    <a:pt x="4161331" y="5319130"/>
                    <a:pt x="4186947" y="5337282"/>
                    <a:pt x="4197889" y="5363152"/>
                  </a:cubicBezTo>
                  <a:lnTo>
                    <a:pt x="4201464" y="5380859"/>
                  </a:lnTo>
                  <a:lnTo>
                    <a:pt x="4205039" y="5363152"/>
                  </a:lnTo>
                  <a:cubicBezTo>
                    <a:pt x="4212334" y="5345906"/>
                    <a:pt x="4226151" y="5332089"/>
                    <a:pt x="4243398" y="5324794"/>
                  </a:cubicBezTo>
                  <a:lnTo>
                    <a:pt x="4261104" y="5321219"/>
                  </a:lnTo>
                  <a:lnTo>
                    <a:pt x="4243398" y="5317644"/>
                  </a:lnTo>
                  <a:cubicBezTo>
                    <a:pt x="4217527" y="5306702"/>
                    <a:pt x="4199375" y="5281086"/>
                    <a:pt x="4199375" y="5251230"/>
                  </a:cubicBezTo>
                  <a:cubicBezTo>
                    <a:pt x="4199375" y="5211422"/>
                    <a:pt x="4231646" y="5179151"/>
                    <a:pt x="4271454" y="5179151"/>
                  </a:cubicBezTo>
                  <a:cubicBezTo>
                    <a:pt x="4311262" y="5179151"/>
                    <a:pt x="4343533" y="5211422"/>
                    <a:pt x="4343533" y="5251230"/>
                  </a:cubicBezTo>
                  <a:cubicBezTo>
                    <a:pt x="4343533" y="5281086"/>
                    <a:pt x="4325380" y="5306702"/>
                    <a:pt x="4299510" y="5317644"/>
                  </a:cubicBezTo>
                  <a:lnTo>
                    <a:pt x="4281804" y="5321219"/>
                  </a:lnTo>
                  <a:lnTo>
                    <a:pt x="4299510" y="5324794"/>
                  </a:lnTo>
                  <a:cubicBezTo>
                    <a:pt x="4325380" y="5335736"/>
                    <a:pt x="4343533" y="5361353"/>
                    <a:pt x="4343533" y="5391209"/>
                  </a:cubicBezTo>
                  <a:cubicBezTo>
                    <a:pt x="4343533" y="5431017"/>
                    <a:pt x="4311262" y="5463288"/>
                    <a:pt x="4271454" y="5463288"/>
                  </a:cubicBezTo>
                  <a:cubicBezTo>
                    <a:pt x="4241598" y="5463288"/>
                    <a:pt x="4215981" y="5445135"/>
                    <a:pt x="4205039" y="5419265"/>
                  </a:cubicBezTo>
                  <a:lnTo>
                    <a:pt x="4201464" y="5401558"/>
                  </a:lnTo>
                  <a:lnTo>
                    <a:pt x="4197889" y="5419265"/>
                  </a:lnTo>
                  <a:cubicBezTo>
                    <a:pt x="4192418" y="5432200"/>
                    <a:pt x="4183279" y="5443206"/>
                    <a:pt x="4171775" y="5450978"/>
                  </a:cubicBezTo>
                  <a:lnTo>
                    <a:pt x="4139712" y="5460772"/>
                  </a:lnTo>
                  <a:lnTo>
                    <a:pt x="4159531" y="5464773"/>
                  </a:lnTo>
                  <a:cubicBezTo>
                    <a:pt x="4185401" y="5475715"/>
                    <a:pt x="4203554" y="5501332"/>
                    <a:pt x="4203554" y="5531188"/>
                  </a:cubicBezTo>
                  <a:cubicBezTo>
                    <a:pt x="4203554" y="5570996"/>
                    <a:pt x="4171283" y="5603267"/>
                    <a:pt x="4131475" y="5603267"/>
                  </a:cubicBezTo>
                  <a:cubicBezTo>
                    <a:pt x="4091667" y="5603267"/>
                    <a:pt x="4059396" y="5570996"/>
                    <a:pt x="4059396" y="5531188"/>
                  </a:cubicBezTo>
                  <a:cubicBezTo>
                    <a:pt x="4059396" y="5501332"/>
                    <a:pt x="4077548" y="5475715"/>
                    <a:pt x="4103419" y="5464773"/>
                  </a:cubicBezTo>
                  <a:lnTo>
                    <a:pt x="4123238" y="5460772"/>
                  </a:lnTo>
                  <a:lnTo>
                    <a:pt x="4091175" y="5450978"/>
                  </a:lnTo>
                  <a:cubicBezTo>
                    <a:pt x="4079671" y="5443206"/>
                    <a:pt x="4070531" y="5432200"/>
                    <a:pt x="4065060" y="5419265"/>
                  </a:cubicBezTo>
                  <a:lnTo>
                    <a:pt x="4061485" y="5401558"/>
                  </a:lnTo>
                  <a:lnTo>
                    <a:pt x="4057911" y="5419265"/>
                  </a:lnTo>
                  <a:cubicBezTo>
                    <a:pt x="4046968" y="5445135"/>
                    <a:pt x="4021352" y="5463288"/>
                    <a:pt x="3991496" y="5463288"/>
                  </a:cubicBezTo>
                  <a:cubicBezTo>
                    <a:pt x="3951688" y="5463288"/>
                    <a:pt x="3919417" y="5431017"/>
                    <a:pt x="3919417" y="5391209"/>
                  </a:cubicBezTo>
                  <a:cubicBezTo>
                    <a:pt x="3919417" y="5361353"/>
                    <a:pt x="3937569" y="5335736"/>
                    <a:pt x="3963440" y="5324794"/>
                  </a:cubicBezTo>
                  <a:lnTo>
                    <a:pt x="3981146" y="5321219"/>
                  </a:lnTo>
                  <a:lnTo>
                    <a:pt x="3963440" y="5317644"/>
                  </a:lnTo>
                  <a:cubicBezTo>
                    <a:pt x="3937569" y="5306702"/>
                    <a:pt x="3919417" y="5281086"/>
                    <a:pt x="3919417" y="5251230"/>
                  </a:cubicBezTo>
                  <a:cubicBezTo>
                    <a:pt x="3919417" y="5211422"/>
                    <a:pt x="3951688" y="5179151"/>
                    <a:pt x="3991496" y="5179151"/>
                  </a:cubicBezTo>
                  <a:close/>
                  <a:moveTo>
                    <a:pt x="1611850" y="5179151"/>
                  </a:moveTo>
                  <a:cubicBezTo>
                    <a:pt x="1651658" y="5179151"/>
                    <a:pt x="1683929" y="5211422"/>
                    <a:pt x="1683929" y="5251230"/>
                  </a:cubicBezTo>
                  <a:cubicBezTo>
                    <a:pt x="1683929" y="5281086"/>
                    <a:pt x="1665776" y="5306702"/>
                    <a:pt x="1639906" y="5317644"/>
                  </a:cubicBezTo>
                  <a:lnTo>
                    <a:pt x="1622199" y="5321219"/>
                  </a:lnTo>
                  <a:lnTo>
                    <a:pt x="1639906" y="5324794"/>
                  </a:lnTo>
                  <a:cubicBezTo>
                    <a:pt x="1652841" y="5330265"/>
                    <a:pt x="1663847" y="5339405"/>
                    <a:pt x="1671619" y="5350909"/>
                  </a:cubicBezTo>
                  <a:lnTo>
                    <a:pt x="1681413" y="5382972"/>
                  </a:lnTo>
                  <a:lnTo>
                    <a:pt x="1685414" y="5363152"/>
                  </a:lnTo>
                  <a:cubicBezTo>
                    <a:pt x="1696356" y="5337282"/>
                    <a:pt x="1721973" y="5319130"/>
                    <a:pt x="1751829" y="5319130"/>
                  </a:cubicBezTo>
                  <a:cubicBezTo>
                    <a:pt x="1781685" y="5319130"/>
                    <a:pt x="1807301" y="5337282"/>
                    <a:pt x="1818244" y="5363152"/>
                  </a:cubicBezTo>
                  <a:lnTo>
                    <a:pt x="1821818" y="5380859"/>
                  </a:lnTo>
                  <a:lnTo>
                    <a:pt x="1825393" y="5363152"/>
                  </a:lnTo>
                  <a:cubicBezTo>
                    <a:pt x="1836335" y="5337282"/>
                    <a:pt x="1861952" y="5319130"/>
                    <a:pt x="1891808" y="5319130"/>
                  </a:cubicBezTo>
                  <a:cubicBezTo>
                    <a:pt x="1931616" y="5319130"/>
                    <a:pt x="1963887" y="5351401"/>
                    <a:pt x="1963887" y="5391209"/>
                  </a:cubicBezTo>
                  <a:cubicBezTo>
                    <a:pt x="1963887" y="5421065"/>
                    <a:pt x="1945734" y="5446681"/>
                    <a:pt x="1919864" y="5457623"/>
                  </a:cubicBezTo>
                  <a:lnTo>
                    <a:pt x="1902157" y="5461198"/>
                  </a:lnTo>
                  <a:lnTo>
                    <a:pt x="1919864" y="5464773"/>
                  </a:lnTo>
                  <a:cubicBezTo>
                    <a:pt x="1932799" y="5470244"/>
                    <a:pt x="1943805" y="5479384"/>
                    <a:pt x="1951577" y="5490888"/>
                  </a:cubicBezTo>
                  <a:lnTo>
                    <a:pt x="1961371" y="5522951"/>
                  </a:lnTo>
                  <a:lnTo>
                    <a:pt x="1965372" y="5503131"/>
                  </a:lnTo>
                  <a:cubicBezTo>
                    <a:pt x="1976314" y="5477261"/>
                    <a:pt x="2001931" y="5459109"/>
                    <a:pt x="2031787" y="5459109"/>
                  </a:cubicBezTo>
                  <a:cubicBezTo>
                    <a:pt x="2071595" y="5459109"/>
                    <a:pt x="2103866" y="5491380"/>
                    <a:pt x="2103866" y="5531188"/>
                  </a:cubicBezTo>
                  <a:cubicBezTo>
                    <a:pt x="2103866" y="5570996"/>
                    <a:pt x="2071595" y="5603267"/>
                    <a:pt x="2031787" y="5603267"/>
                  </a:cubicBezTo>
                  <a:cubicBezTo>
                    <a:pt x="2001931" y="5603267"/>
                    <a:pt x="1976314" y="5585114"/>
                    <a:pt x="1965372" y="5559244"/>
                  </a:cubicBezTo>
                  <a:lnTo>
                    <a:pt x="1961797" y="5541537"/>
                  </a:lnTo>
                  <a:lnTo>
                    <a:pt x="1958222" y="5559244"/>
                  </a:lnTo>
                  <a:cubicBezTo>
                    <a:pt x="1947280" y="5585114"/>
                    <a:pt x="1921664" y="5603267"/>
                    <a:pt x="1891808" y="5603267"/>
                  </a:cubicBezTo>
                  <a:cubicBezTo>
                    <a:pt x="1861952" y="5603267"/>
                    <a:pt x="1836335" y="5585114"/>
                    <a:pt x="1825393" y="5559244"/>
                  </a:cubicBezTo>
                  <a:lnTo>
                    <a:pt x="1821818" y="5541537"/>
                  </a:lnTo>
                  <a:lnTo>
                    <a:pt x="1818244" y="5559244"/>
                  </a:lnTo>
                  <a:cubicBezTo>
                    <a:pt x="1812773" y="5572179"/>
                    <a:pt x="1803633" y="5583185"/>
                    <a:pt x="1792129" y="5590957"/>
                  </a:cubicBezTo>
                  <a:lnTo>
                    <a:pt x="1760066" y="5600751"/>
                  </a:lnTo>
                  <a:lnTo>
                    <a:pt x="1779885" y="5604752"/>
                  </a:lnTo>
                  <a:cubicBezTo>
                    <a:pt x="1805755" y="5615694"/>
                    <a:pt x="1823908" y="5641311"/>
                    <a:pt x="1823908" y="5671167"/>
                  </a:cubicBezTo>
                  <a:cubicBezTo>
                    <a:pt x="1823908" y="5710975"/>
                    <a:pt x="1791637" y="5743246"/>
                    <a:pt x="1751829" y="5743246"/>
                  </a:cubicBezTo>
                  <a:cubicBezTo>
                    <a:pt x="1721973" y="5743246"/>
                    <a:pt x="1696356" y="5725093"/>
                    <a:pt x="1685414" y="5699223"/>
                  </a:cubicBezTo>
                  <a:lnTo>
                    <a:pt x="1681839" y="5681516"/>
                  </a:lnTo>
                  <a:lnTo>
                    <a:pt x="1678264" y="5699223"/>
                  </a:lnTo>
                  <a:cubicBezTo>
                    <a:pt x="1667322" y="5725093"/>
                    <a:pt x="1641706" y="5743246"/>
                    <a:pt x="1611850" y="5743246"/>
                  </a:cubicBezTo>
                  <a:cubicBezTo>
                    <a:pt x="1581994" y="5743246"/>
                    <a:pt x="1556377" y="5725093"/>
                    <a:pt x="1545435" y="5699223"/>
                  </a:cubicBezTo>
                  <a:lnTo>
                    <a:pt x="1541860" y="5681516"/>
                  </a:lnTo>
                  <a:lnTo>
                    <a:pt x="1538286" y="5699223"/>
                  </a:lnTo>
                  <a:cubicBezTo>
                    <a:pt x="1527343" y="5725093"/>
                    <a:pt x="1501727" y="5743246"/>
                    <a:pt x="1471871" y="5743246"/>
                  </a:cubicBezTo>
                  <a:cubicBezTo>
                    <a:pt x="1442015" y="5743246"/>
                    <a:pt x="1416398" y="5725093"/>
                    <a:pt x="1405456" y="5699223"/>
                  </a:cubicBezTo>
                  <a:lnTo>
                    <a:pt x="1401881" y="5681516"/>
                  </a:lnTo>
                  <a:lnTo>
                    <a:pt x="1398306" y="5699223"/>
                  </a:lnTo>
                  <a:cubicBezTo>
                    <a:pt x="1392835" y="5712158"/>
                    <a:pt x="1383696" y="5723164"/>
                    <a:pt x="1372192" y="5730936"/>
                  </a:cubicBezTo>
                  <a:lnTo>
                    <a:pt x="1340129" y="5740730"/>
                  </a:lnTo>
                  <a:lnTo>
                    <a:pt x="1359948" y="5744731"/>
                  </a:lnTo>
                  <a:cubicBezTo>
                    <a:pt x="1385818" y="5755673"/>
                    <a:pt x="1403971" y="5781290"/>
                    <a:pt x="1403971" y="5811146"/>
                  </a:cubicBezTo>
                  <a:cubicBezTo>
                    <a:pt x="1403971" y="5841002"/>
                    <a:pt x="1385818" y="5866618"/>
                    <a:pt x="1359948" y="5877560"/>
                  </a:cubicBezTo>
                  <a:lnTo>
                    <a:pt x="1342239" y="5881136"/>
                  </a:lnTo>
                  <a:lnTo>
                    <a:pt x="1359948" y="5884711"/>
                  </a:lnTo>
                  <a:cubicBezTo>
                    <a:pt x="1372883" y="5890182"/>
                    <a:pt x="1383889" y="5899322"/>
                    <a:pt x="1391661" y="5910826"/>
                  </a:cubicBezTo>
                  <a:lnTo>
                    <a:pt x="1401455" y="5942889"/>
                  </a:lnTo>
                  <a:lnTo>
                    <a:pt x="1405456" y="5923069"/>
                  </a:lnTo>
                  <a:cubicBezTo>
                    <a:pt x="1416398" y="5897199"/>
                    <a:pt x="1442015" y="5879047"/>
                    <a:pt x="1471871" y="5879047"/>
                  </a:cubicBezTo>
                  <a:cubicBezTo>
                    <a:pt x="1501727" y="5879047"/>
                    <a:pt x="1527343" y="5897199"/>
                    <a:pt x="1538286" y="5923069"/>
                  </a:cubicBezTo>
                  <a:lnTo>
                    <a:pt x="1541860" y="5940776"/>
                  </a:lnTo>
                  <a:lnTo>
                    <a:pt x="1545435" y="5923069"/>
                  </a:lnTo>
                  <a:cubicBezTo>
                    <a:pt x="1556377" y="5897199"/>
                    <a:pt x="1581994" y="5879047"/>
                    <a:pt x="1611850" y="5879047"/>
                  </a:cubicBezTo>
                  <a:cubicBezTo>
                    <a:pt x="1651658" y="5879047"/>
                    <a:pt x="1683929" y="5911318"/>
                    <a:pt x="1683929" y="5951126"/>
                  </a:cubicBezTo>
                  <a:cubicBezTo>
                    <a:pt x="1683929" y="5980982"/>
                    <a:pt x="1665776" y="6006598"/>
                    <a:pt x="1639906" y="6017540"/>
                  </a:cubicBezTo>
                  <a:lnTo>
                    <a:pt x="1622199" y="6021115"/>
                  </a:lnTo>
                  <a:lnTo>
                    <a:pt x="1639906" y="6024690"/>
                  </a:lnTo>
                  <a:cubicBezTo>
                    <a:pt x="1665776" y="6035632"/>
                    <a:pt x="1683929" y="6061249"/>
                    <a:pt x="1683929" y="6091105"/>
                  </a:cubicBezTo>
                  <a:cubicBezTo>
                    <a:pt x="1683929" y="6130913"/>
                    <a:pt x="1651658" y="6163184"/>
                    <a:pt x="1611850" y="6163184"/>
                  </a:cubicBezTo>
                  <a:cubicBezTo>
                    <a:pt x="1581994" y="6163184"/>
                    <a:pt x="1556377" y="6145031"/>
                    <a:pt x="1545435" y="6119161"/>
                  </a:cubicBezTo>
                  <a:lnTo>
                    <a:pt x="1541860" y="6101454"/>
                  </a:lnTo>
                  <a:lnTo>
                    <a:pt x="1538286" y="6119161"/>
                  </a:lnTo>
                  <a:cubicBezTo>
                    <a:pt x="1532815" y="6132096"/>
                    <a:pt x="1523675" y="6143102"/>
                    <a:pt x="1512171" y="6150874"/>
                  </a:cubicBezTo>
                  <a:lnTo>
                    <a:pt x="1480108" y="6160668"/>
                  </a:lnTo>
                  <a:lnTo>
                    <a:pt x="1499927" y="6164670"/>
                  </a:lnTo>
                  <a:cubicBezTo>
                    <a:pt x="1525797" y="6175612"/>
                    <a:pt x="1543950" y="6201228"/>
                    <a:pt x="1543950" y="6231084"/>
                  </a:cubicBezTo>
                  <a:cubicBezTo>
                    <a:pt x="1543950" y="6270892"/>
                    <a:pt x="1511679" y="6303163"/>
                    <a:pt x="1471871" y="6303163"/>
                  </a:cubicBezTo>
                  <a:cubicBezTo>
                    <a:pt x="1432063" y="6303163"/>
                    <a:pt x="1399792" y="6270892"/>
                    <a:pt x="1399792" y="6231084"/>
                  </a:cubicBezTo>
                  <a:cubicBezTo>
                    <a:pt x="1399792" y="6201228"/>
                    <a:pt x="1417944" y="6175612"/>
                    <a:pt x="1443815" y="6164670"/>
                  </a:cubicBezTo>
                  <a:lnTo>
                    <a:pt x="1461521" y="6161095"/>
                  </a:lnTo>
                  <a:lnTo>
                    <a:pt x="1443815" y="6157519"/>
                  </a:lnTo>
                  <a:cubicBezTo>
                    <a:pt x="1417944" y="6146577"/>
                    <a:pt x="1399792" y="6120961"/>
                    <a:pt x="1399792" y="6091105"/>
                  </a:cubicBezTo>
                  <a:cubicBezTo>
                    <a:pt x="1399792" y="6061249"/>
                    <a:pt x="1417944" y="6035632"/>
                    <a:pt x="1443815" y="6024690"/>
                  </a:cubicBezTo>
                  <a:lnTo>
                    <a:pt x="1463634" y="6020689"/>
                  </a:lnTo>
                  <a:lnTo>
                    <a:pt x="1431571" y="6010895"/>
                  </a:lnTo>
                  <a:cubicBezTo>
                    <a:pt x="1420067" y="6003123"/>
                    <a:pt x="1410927" y="5992117"/>
                    <a:pt x="1405456" y="5979182"/>
                  </a:cubicBezTo>
                  <a:lnTo>
                    <a:pt x="1401881" y="5961475"/>
                  </a:lnTo>
                  <a:lnTo>
                    <a:pt x="1398306" y="5979182"/>
                  </a:lnTo>
                  <a:cubicBezTo>
                    <a:pt x="1387364" y="6005052"/>
                    <a:pt x="1361748" y="6023205"/>
                    <a:pt x="1331892" y="6023205"/>
                  </a:cubicBezTo>
                  <a:cubicBezTo>
                    <a:pt x="1302036" y="6023205"/>
                    <a:pt x="1276419" y="6005052"/>
                    <a:pt x="1265477" y="5979182"/>
                  </a:cubicBezTo>
                  <a:lnTo>
                    <a:pt x="1261902" y="5961473"/>
                  </a:lnTo>
                  <a:lnTo>
                    <a:pt x="1258326" y="5979182"/>
                  </a:lnTo>
                  <a:cubicBezTo>
                    <a:pt x="1247384" y="6005052"/>
                    <a:pt x="1221768" y="6023205"/>
                    <a:pt x="1191912" y="6023205"/>
                  </a:cubicBezTo>
                  <a:cubicBezTo>
                    <a:pt x="1152104" y="6023205"/>
                    <a:pt x="1119833" y="5990934"/>
                    <a:pt x="1119833" y="5951126"/>
                  </a:cubicBezTo>
                  <a:cubicBezTo>
                    <a:pt x="1119833" y="5921270"/>
                    <a:pt x="1137985" y="5895653"/>
                    <a:pt x="1163856" y="5884711"/>
                  </a:cubicBezTo>
                  <a:lnTo>
                    <a:pt x="1181565" y="5881136"/>
                  </a:lnTo>
                  <a:lnTo>
                    <a:pt x="1163856" y="5877560"/>
                  </a:lnTo>
                  <a:cubicBezTo>
                    <a:pt x="1137985" y="5866618"/>
                    <a:pt x="1119833" y="5841002"/>
                    <a:pt x="1119833" y="5811146"/>
                  </a:cubicBezTo>
                  <a:cubicBezTo>
                    <a:pt x="1119833" y="5781290"/>
                    <a:pt x="1137985" y="5755673"/>
                    <a:pt x="1163856" y="5744731"/>
                  </a:cubicBezTo>
                  <a:lnTo>
                    <a:pt x="1181562" y="5741156"/>
                  </a:lnTo>
                  <a:lnTo>
                    <a:pt x="1163856" y="5737581"/>
                  </a:lnTo>
                  <a:cubicBezTo>
                    <a:pt x="1137985" y="5726639"/>
                    <a:pt x="1119833" y="5701023"/>
                    <a:pt x="1119833" y="5671167"/>
                  </a:cubicBezTo>
                  <a:cubicBezTo>
                    <a:pt x="1119833" y="5631359"/>
                    <a:pt x="1152104" y="5599088"/>
                    <a:pt x="1191912" y="5599088"/>
                  </a:cubicBezTo>
                  <a:cubicBezTo>
                    <a:pt x="1221768" y="5599088"/>
                    <a:pt x="1247384" y="5617240"/>
                    <a:pt x="1258326" y="5643110"/>
                  </a:cubicBezTo>
                  <a:lnTo>
                    <a:pt x="1261902" y="5660820"/>
                  </a:lnTo>
                  <a:lnTo>
                    <a:pt x="1265477" y="5643110"/>
                  </a:lnTo>
                  <a:cubicBezTo>
                    <a:pt x="1272772" y="5625864"/>
                    <a:pt x="1286589" y="5612047"/>
                    <a:pt x="1303836" y="5604752"/>
                  </a:cubicBezTo>
                  <a:lnTo>
                    <a:pt x="1321542" y="5601177"/>
                  </a:lnTo>
                  <a:lnTo>
                    <a:pt x="1303836" y="5597602"/>
                  </a:lnTo>
                  <a:cubicBezTo>
                    <a:pt x="1277965" y="5586660"/>
                    <a:pt x="1259813" y="5561044"/>
                    <a:pt x="1259813" y="5531188"/>
                  </a:cubicBezTo>
                  <a:cubicBezTo>
                    <a:pt x="1259813" y="5491380"/>
                    <a:pt x="1292084" y="5459109"/>
                    <a:pt x="1331892" y="5459109"/>
                  </a:cubicBezTo>
                  <a:cubicBezTo>
                    <a:pt x="1371700" y="5459109"/>
                    <a:pt x="1403971" y="5491380"/>
                    <a:pt x="1403971" y="5531188"/>
                  </a:cubicBezTo>
                  <a:cubicBezTo>
                    <a:pt x="1403971" y="5561044"/>
                    <a:pt x="1385818" y="5586660"/>
                    <a:pt x="1359948" y="5597602"/>
                  </a:cubicBezTo>
                  <a:lnTo>
                    <a:pt x="1342241" y="5601177"/>
                  </a:lnTo>
                  <a:lnTo>
                    <a:pt x="1359948" y="5604752"/>
                  </a:lnTo>
                  <a:cubicBezTo>
                    <a:pt x="1372883" y="5610223"/>
                    <a:pt x="1383889" y="5619363"/>
                    <a:pt x="1391661" y="5630867"/>
                  </a:cubicBezTo>
                  <a:lnTo>
                    <a:pt x="1401455" y="5662930"/>
                  </a:lnTo>
                  <a:lnTo>
                    <a:pt x="1405456" y="5643110"/>
                  </a:lnTo>
                  <a:cubicBezTo>
                    <a:pt x="1416398" y="5617240"/>
                    <a:pt x="1442015" y="5599088"/>
                    <a:pt x="1471871" y="5599088"/>
                  </a:cubicBezTo>
                  <a:cubicBezTo>
                    <a:pt x="1501727" y="5599088"/>
                    <a:pt x="1527343" y="5617240"/>
                    <a:pt x="1538286" y="5643110"/>
                  </a:cubicBezTo>
                  <a:lnTo>
                    <a:pt x="1541860" y="5660817"/>
                  </a:lnTo>
                  <a:lnTo>
                    <a:pt x="1545435" y="5643110"/>
                  </a:lnTo>
                  <a:cubicBezTo>
                    <a:pt x="1552730" y="5625864"/>
                    <a:pt x="1566547" y="5612047"/>
                    <a:pt x="1583794" y="5604752"/>
                  </a:cubicBezTo>
                  <a:lnTo>
                    <a:pt x="1601500" y="5601177"/>
                  </a:lnTo>
                  <a:lnTo>
                    <a:pt x="1583794" y="5597602"/>
                  </a:lnTo>
                  <a:cubicBezTo>
                    <a:pt x="1557923" y="5586660"/>
                    <a:pt x="1539771" y="5561044"/>
                    <a:pt x="1539771" y="5531188"/>
                  </a:cubicBezTo>
                  <a:cubicBezTo>
                    <a:pt x="1539771" y="5501332"/>
                    <a:pt x="1557923" y="5475715"/>
                    <a:pt x="1583794" y="5464773"/>
                  </a:cubicBezTo>
                  <a:lnTo>
                    <a:pt x="1601500" y="5461198"/>
                  </a:lnTo>
                  <a:lnTo>
                    <a:pt x="1583794" y="5457623"/>
                  </a:lnTo>
                  <a:cubicBezTo>
                    <a:pt x="1557923" y="5446681"/>
                    <a:pt x="1539771" y="5421065"/>
                    <a:pt x="1539771" y="5391209"/>
                  </a:cubicBezTo>
                  <a:cubicBezTo>
                    <a:pt x="1539771" y="5361353"/>
                    <a:pt x="1557923" y="5335736"/>
                    <a:pt x="1583794" y="5324794"/>
                  </a:cubicBezTo>
                  <a:lnTo>
                    <a:pt x="1601500" y="5321219"/>
                  </a:lnTo>
                  <a:lnTo>
                    <a:pt x="1583794" y="5317644"/>
                  </a:lnTo>
                  <a:cubicBezTo>
                    <a:pt x="1557923" y="5306702"/>
                    <a:pt x="1539771" y="5281086"/>
                    <a:pt x="1539771" y="5251230"/>
                  </a:cubicBezTo>
                  <a:cubicBezTo>
                    <a:pt x="1539771" y="5211422"/>
                    <a:pt x="1572042" y="5179151"/>
                    <a:pt x="1611850" y="5179151"/>
                  </a:cubicBezTo>
                  <a:close/>
                  <a:moveTo>
                    <a:pt x="5741235" y="5121599"/>
                  </a:moveTo>
                  <a:lnTo>
                    <a:pt x="5737661" y="5139306"/>
                  </a:lnTo>
                  <a:cubicBezTo>
                    <a:pt x="5732189" y="5152241"/>
                    <a:pt x="5723050" y="5163247"/>
                    <a:pt x="5711546" y="5171019"/>
                  </a:cubicBezTo>
                  <a:lnTo>
                    <a:pt x="5679481" y="5180813"/>
                  </a:lnTo>
                  <a:lnTo>
                    <a:pt x="5699302" y="5184815"/>
                  </a:lnTo>
                  <a:cubicBezTo>
                    <a:pt x="5712237" y="5190286"/>
                    <a:pt x="5723243" y="5199426"/>
                    <a:pt x="5731015" y="5210930"/>
                  </a:cubicBezTo>
                  <a:lnTo>
                    <a:pt x="5740809" y="5242993"/>
                  </a:lnTo>
                  <a:lnTo>
                    <a:pt x="5744810" y="5223173"/>
                  </a:lnTo>
                  <a:cubicBezTo>
                    <a:pt x="5752105" y="5205927"/>
                    <a:pt x="5765922" y="5192110"/>
                    <a:pt x="5783169" y="5184815"/>
                  </a:cubicBezTo>
                  <a:lnTo>
                    <a:pt x="5802990" y="5180813"/>
                  </a:lnTo>
                  <a:lnTo>
                    <a:pt x="5770925" y="5171019"/>
                  </a:lnTo>
                  <a:cubicBezTo>
                    <a:pt x="5759421" y="5163247"/>
                    <a:pt x="5750281" y="5152241"/>
                    <a:pt x="5744810" y="5139306"/>
                  </a:cubicBezTo>
                  <a:close/>
                  <a:moveTo>
                    <a:pt x="2941652" y="5121599"/>
                  </a:moveTo>
                  <a:lnTo>
                    <a:pt x="2938078" y="5139306"/>
                  </a:lnTo>
                  <a:cubicBezTo>
                    <a:pt x="2932607" y="5152241"/>
                    <a:pt x="2923467" y="5163247"/>
                    <a:pt x="2911963" y="5171019"/>
                  </a:cubicBezTo>
                  <a:lnTo>
                    <a:pt x="2879898" y="5180813"/>
                  </a:lnTo>
                  <a:lnTo>
                    <a:pt x="2899719" y="5184815"/>
                  </a:lnTo>
                  <a:cubicBezTo>
                    <a:pt x="2925589" y="5195757"/>
                    <a:pt x="2943742" y="5221374"/>
                    <a:pt x="2943742" y="5251230"/>
                  </a:cubicBezTo>
                  <a:cubicBezTo>
                    <a:pt x="2943742" y="5281086"/>
                    <a:pt x="2925589" y="5306702"/>
                    <a:pt x="2899719" y="5317644"/>
                  </a:cubicBezTo>
                  <a:lnTo>
                    <a:pt x="2882013" y="5321219"/>
                  </a:lnTo>
                  <a:lnTo>
                    <a:pt x="2899719" y="5324794"/>
                  </a:lnTo>
                  <a:cubicBezTo>
                    <a:pt x="2925589" y="5335736"/>
                    <a:pt x="2943742" y="5361353"/>
                    <a:pt x="2943742" y="5391209"/>
                  </a:cubicBezTo>
                  <a:cubicBezTo>
                    <a:pt x="2943742" y="5421065"/>
                    <a:pt x="2925589" y="5446681"/>
                    <a:pt x="2899719" y="5457623"/>
                  </a:cubicBezTo>
                  <a:lnTo>
                    <a:pt x="2882013" y="5461198"/>
                  </a:lnTo>
                  <a:lnTo>
                    <a:pt x="2899719" y="5464773"/>
                  </a:lnTo>
                  <a:cubicBezTo>
                    <a:pt x="2925589" y="5475715"/>
                    <a:pt x="2943742" y="5501332"/>
                    <a:pt x="2943742" y="5531188"/>
                  </a:cubicBezTo>
                  <a:cubicBezTo>
                    <a:pt x="2943742" y="5561044"/>
                    <a:pt x="2925589" y="5586660"/>
                    <a:pt x="2899719" y="5597602"/>
                  </a:cubicBezTo>
                  <a:lnTo>
                    <a:pt x="2882013" y="5601177"/>
                  </a:lnTo>
                  <a:lnTo>
                    <a:pt x="2899719" y="5604752"/>
                  </a:lnTo>
                  <a:cubicBezTo>
                    <a:pt x="2912654" y="5610223"/>
                    <a:pt x="2923660" y="5619363"/>
                    <a:pt x="2931432" y="5630867"/>
                  </a:cubicBezTo>
                  <a:lnTo>
                    <a:pt x="2941226" y="5662930"/>
                  </a:lnTo>
                  <a:lnTo>
                    <a:pt x="2945227" y="5643110"/>
                  </a:lnTo>
                  <a:cubicBezTo>
                    <a:pt x="2956169" y="5617240"/>
                    <a:pt x="2981786" y="5599088"/>
                    <a:pt x="3011642" y="5599088"/>
                  </a:cubicBezTo>
                  <a:cubicBezTo>
                    <a:pt x="3041498" y="5599088"/>
                    <a:pt x="3067114" y="5617240"/>
                    <a:pt x="3078056" y="5643110"/>
                  </a:cubicBezTo>
                  <a:lnTo>
                    <a:pt x="3081631" y="5660817"/>
                  </a:lnTo>
                  <a:lnTo>
                    <a:pt x="3085206" y="5643110"/>
                  </a:lnTo>
                  <a:cubicBezTo>
                    <a:pt x="3096148" y="5617240"/>
                    <a:pt x="3121765" y="5599088"/>
                    <a:pt x="3151621" y="5599088"/>
                  </a:cubicBezTo>
                  <a:cubicBezTo>
                    <a:pt x="3181477" y="5599088"/>
                    <a:pt x="3207093" y="5617240"/>
                    <a:pt x="3218035" y="5643110"/>
                  </a:cubicBezTo>
                  <a:lnTo>
                    <a:pt x="3221610" y="5660817"/>
                  </a:lnTo>
                  <a:lnTo>
                    <a:pt x="3225185" y="5643110"/>
                  </a:lnTo>
                  <a:cubicBezTo>
                    <a:pt x="3236127" y="5617240"/>
                    <a:pt x="3261744" y="5599088"/>
                    <a:pt x="3291600" y="5599088"/>
                  </a:cubicBezTo>
                  <a:cubicBezTo>
                    <a:pt x="3321456" y="5599088"/>
                    <a:pt x="3347072" y="5617240"/>
                    <a:pt x="3358014" y="5643110"/>
                  </a:cubicBezTo>
                  <a:lnTo>
                    <a:pt x="3361589" y="5660817"/>
                  </a:lnTo>
                  <a:lnTo>
                    <a:pt x="3365164" y="5643110"/>
                  </a:lnTo>
                  <a:cubicBezTo>
                    <a:pt x="3372459" y="5625864"/>
                    <a:pt x="3386276" y="5612047"/>
                    <a:pt x="3403522" y="5604752"/>
                  </a:cubicBezTo>
                  <a:lnTo>
                    <a:pt x="3421229" y="5601177"/>
                  </a:lnTo>
                  <a:lnTo>
                    <a:pt x="3403522" y="5597602"/>
                  </a:lnTo>
                  <a:cubicBezTo>
                    <a:pt x="3377652" y="5586660"/>
                    <a:pt x="3359500" y="5561044"/>
                    <a:pt x="3359500" y="5531188"/>
                  </a:cubicBezTo>
                  <a:cubicBezTo>
                    <a:pt x="3359500" y="5501332"/>
                    <a:pt x="3377652" y="5475715"/>
                    <a:pt x="3403522" y="5464773"/>
                  </a:cubicBezTo>
                  <a:lnTo>
                    <a:pt x="3421229" y="5461198"/>
                  </a:lnTo>
                  <a:lnTo>
                    <a:pt x="3403522" y="5457623"/>
                  </a:lnTo>
                  <a:cubicBezTo>
                    <a:pt x="3377652" y="5446681"/>
                    <a:pt x="3359500" y="5421065"/>
                    <a:pt x="3359500" y="5391209"/>
                  </a:cubicBezTo>
                  <a:cubicBezTo>
                    <a:pt x="3359500" y="5361353"/>
                    <a:pt x="3377652" y="5335736"/>
                    <a:pt x="3403522" y="5324794"/>
                  </a:cubicBezTo>
                  <a:lnTo>
                    <a:pt x="3421229" y="5321219"/>
                  </a:lnTo>
                  <a:lnTo>
                    <a:pt x="3403522" y="5317644"/>
                  </a:lnTo>
                  <a:cubicBezTo>
                    <a:pt x="3377652" y="5306702"/>
                    <a:pt x="3359500" y="5281086"/>
                    <a:pt x="3359500" y="5251230"/>
                  </a:cubicBezTo>
                  <a:cubicBezTo>
                    <a:pt x="3359500" y="5221374"/>
                    <a:pt x="3377652" y="5195757"/>
                    <a:pt x="3403522" y="5184815"/>
                  </a:cubicBezTo>
                  <a:lnTo>
                    <a:pt x="3423344" y="5180813"/>
                  </a:lnTo>
                  <a:lnTo>
                    <a:pt x="3391279" y="5171019"/>
                  </a:lnTo>
                  <a:cubicBezTo>
                    <a:pt x="3379775" y="5163247"/>
                    <a:pt x="3370635" y="5152241"/>
                    <a:pt x="3365164" y="5139306"/>
                  </a:cubicBezTo>
                  <a:lnTo>
                    <a:pt x="3361589" y="5121599"/>
                  </a:lnTo>
                  <a:lnTo>
                    <a:pt x="3358014" y="5139306"/>
                  </a:lnTo>
                  <a:cubicBezTo>
                    <a:pt x="3347072" y="5165176"/>
                    <a:pt x="3321456" y="5183329"/>
                    <a:pt x="3291600" y="5183329"/>
                  </a:cubicBezTo>
                  <a:cubicBezTo>
                    <a:pt x="3261744" y="5183329"/>
                    <a:pt x="3236127" y="5165176"/>
                    <a:pt x="3225185" y="5139306"/>
                  </a:cubicBezTo>
                  <a:lnTo>
                    <a:pt x="3221610" y="5121599"/>
                  </a:lnTo>
                  <a:lnTo>
                    <a:pt x="3218035" y="5139306"/>
                  </a:lnTo>
                  <a:cubicBezTo>
                    <a:pt x="3207093" y="5165176"/>
                    <a:pt x="3181477" y="5183329"/>
                    <a:pt x="3151621" y="5183329"/>
                  </a:cubicBezTo>
                  <a:cubicBezTo>
                    <a:pt x="3121765" y="5183329"/>
                    <a:pt x="3096148" y="5165176"/>
                    <a:pt x="3085206" y="5139306"/>
                  </a:cubicBezTo>
                  <a:lnTo>
                    <a:pt x="3081631" y="5121599"/>
                  </a:lnTo>
                  <a:lnTo>
                    <a:pt x="3078056" y="5139306"/>
                  </a:lnTo>
                  <a:cubicBezTo>
                    <a:pt x="3067114" y="5165176"/>
                    <a:pt x="3041498" y="5183329"/>
                    <a:pt x="3011642" y="5183329"/>
                  </a:cubicBezTo>
                  <a:cubicBezTo>
                    <a:pt x="2981786" y="5183329"/>
                    <a:pt x="2956169" y="5165176"/>
                    <a:pt x="2945227" y="5139306"/>
                  </a:cubicBezTo>
                  <a:close/>
                  <a:moveTo>
                    <a:pt x="5181319" y="5121597"/>
                  </a:moveTo>
                  <a:lnTo>
                    <a:pt x="5177743" y="5139306"/>
                  </a:lnTo>
                  <a:cubicBezTo>
                    <a:pt x="5172272" y="5152241"/>
                    <a:pt x="5163133" y="5163247"/>
                    <a:pt x="5151629" y="5171019"/>
                  </a:cubicBezTo>
                  <a:lnTo>
                    <a:pt x="5119564" y="5180813"/>
                  </a:lnTo>
                  <a:lnTo>
                    <a:pt x="5139385" y="5184815"/>
                  </a:lnTo>
                  <a:cubicBezTo>
                    <a:pt x="5165255" y="5195757"/>
                    <a:pt x="5183408" y="5221374"/>
                    <a:pt x="5183408" y="5251230"/>
                  </a:cubicBezTo>
                  <a:cubicBezTo>
                    <a:pt x="5183408" y="5281086"/>
                    <a:pt x="5165255" y="5306702"/>
                    <a:pt x="5139385" y="5317644"/>
                  </a:cubicBezTo>
                  <a:lnTo>
                    <a:pt x="5121679" y="5321219"/>
                  </a:lnTo>
                  <a:lnTo>
                    <a:pt x="5139385" y="5324794"/>
                  </a:lnTo>
                  <a:cubicBezTo>
                    <a:pt x="5165255" y="5335736"/>
                    <a:pt x="5183408" y="5361353"/>
                    <a:pt x="5183408" y="5391209"/>
                  </a:cubicBezTo>
                  <a:cubicBezTo>
                    <a:pt x="5183408" y="5421065"/>
                    <a:pt x="5165255" y="5446681"/>
                    <a:pt x="5139385" y="5457623"/>
                  </a:cubicBezTo>
                  <a:lnTo>
                    <a:pt x="5121678" y="5461198"/>
                  </a:lnTo>
                  <a:lnTo>
                    <a:pt x="5139385" y="5464773"/>
                  </a:lnTo>
                  <a:cubicBezTo>
                    <a:pt x="5165255" y="5475715"/>
                    <a:pt x="5183408" y="5501332"/>
                    <a:pt x="5183408" y="5531188"/>
                  </a:cubicBezTo>
                  <a:cubicBezTo>
                    <a:pt x="5183408" y="5561044"/>
                    <a:pt x="5165255" y="5586660"/>
                    <a:pt x="5139385" y="5597602"/>
                  </a:cubicBezTo>
                  <a:lnTo>
                    <a:pt x="5121678" y="5601177"/>
                  </a:lnTo>
                  <a:lnTo>
                    <a:pt x="5139385" y="5604752"/>
                  </a:lnTo>
                  <a:cubicBezTo>
                    <a:pt x="5152320" y="5610223"/>
                    <a:pt x="5163326" y="5619363"/>
                    <a:pt x="5171098" y="5630867"/>
                  </a:cubicBezTo>
                  <a:lnTo>
                    <a:pt x="5180892" y="5662932"/>
                  </a:lnTo>
                  <a:lnTo>
                    <a:pt x="5184894" y="5643110"/>
                  </a:lnTo>
                  <a:cubicBezTo>
                    <a:pt x="5195836" y="5617240"/>
                    <a:pt x="5221453" y="5599088"/>
                    <a:pt x="5251309" y="5599088"/>
                  </a:cubicBezTo>
                  <a:cubicBezTo>
                    <a:pt x="5281165" y="5599088"/>
                    <a:pt x="5306781" y="5617240"/>
                    <a:pt x="5317724" y="5643110"/>
                  </a:cubicBezTo>
                  <a:lnTo>
                    <a:pt x="5321298" y="5660817"/>
                  </a:lnTo>
                  <a:lnTo>
                    <a:pt x="5324873" y="5643110"/>
                  </a:lnTo>
                  <a:cubicBezTo>
                    <a:pt x="5335815" y="5617240"/>
                    <a:pt x="5361432" y="5599088"/>
                    <a:pt x="5391288" y="5599088"/>
                  </a:cubicBezTo>
                  <a:cubicBezTo>
                    <a:pt x="5421144" y="5599088"/>
                    <a:pt x="5446760" y="5617240"/>
                    <a:pt x="5457703" y="5643110"/>
                  </a:cubicBezTo>
                  <a:lnTo>
                    <a:pt x="5461277" y="5660817"/>
                  </a:lnTo>
                  <a:lnTo>
                    <a:pt x="5464852" y="5643110"/>
                  </a:lnTo>
                  <a:cubicBezTo>
                    <a:pt x="5475794" y="5617240"/>
                    <a:pt x="5501411" y="5599088"/>
                    <a:pt x="5531267" y="5599088"/>
                  </a:cubicBezTo>
                  <a:cubicBezTo>
                    <a:pt x="5561123" y="5599088"/>
                    <a:pt x="5586739" y="5617240"/>
                    <a:pt x="5597681" y="5643110"/>
                  </a:cubicBezTo>
                  <a:lnTo>
                    <a:pt x="5601256" y="5660817"/>
                  </a:lnTo>
                  <a:lnTo>
                    <a:pt x="5604831" y="5643110"/>
                  </a:lnTo>
                  <a:cubicBezTo>
                    <a:pt x="5612126" y="5625864"/>
                    <a:pt x="5625943" y="5612047"/>
                    <a:pt x="5643190" y="5604752"/>
                  </a:cubicBezTo>
                  <a:lnTo>
                    <a:pt x="5660896" y="5601177"/>
                  </a:lnTo>
                  <a:lnTo>
                    <a:pt x="5643190" y="5597602"/>
                  </a:lnTo>
                  <a:cubicBezTo>
                    <a:pt x="5617319" y="5586660"/>
                    <a:pt x="5599167" y="5561044"/>
                    <a:pt x="5599167" y="5531188"/>
                  </a:cubicBezTo>
                  <a:cubicBezTo>
                    <a:pt x="5599167" y="5501332"/>
                    <a:pt x="5617319" y="5475715"/>
                    <a:pt x="5643190" y="5464773"/>
                  </a:cubicBezTo>
                  <a:lnTo>
                    <a:pt x="5660896" y="5461198"/>
                  </a:lnTo>
                  <a:lnTo>
                    <a:pt x="5643190" y="5457623"/>
                  </a:lnTo>
                  <a:cubicBezTo>
                    <a:pt x="5617319" y="5446681"/>
                    <a:pt x="5599167" y="5421065"/>
                    <a:pt x="5599167" y="5391209"/>
                  </a:cubicBezTo>
                  <a:cubicBezTo>
                    <a:pt x="5599167" y="5361353"/>
                    <a:pt x="5617319" y="5335736"/>
                    <a:pt x="5643190" y="5324794"/>
                  </a:cubicBezTo>
                  <a:lnTo>
                    <a:pt x="5660896" y="5321219"/>
                  </a:lnTo>
                  <a:lnTo>
                    <a:pt x="5643190" y="5317644"/>
                  </a:lnTo>
                  <a:cubicBezTo>
                    <a:pt x="5617319" y="5306702"/>
                    <a:pt x="5599167" y="5281086"/>
                    <a:pt x="5599167" y="5251230"/>
                  </a:cubicBezTo>
                  <a:cubicBezTo>
                    <a:pt x="5599167" y="5221374"/>
                    <a:pt x="5617319" y="5195757"/>
                    <a:pt x="5643190" y="5184815"/>
                  </a:cubicBezTo>
                  <a:lnTo>
                    <a:pt x="5663011" y="5180813"/>
                  </a:lnTo>
                  <a:lnTo>
                    <a:pt x="5630946" y="5171019"/>
                  </a:lnTo>
                  <a:cubicBezTo>
                    <a:pt x="5619442" y="5163247"/>
                    <a:pt x="5610302" y="5152241"/>
                    <a:pt x="5604831" y="5139306"/>
                  </a:cubicBezTo>
                  <a:lnTo>
                    <a:pt x="5601256" y="5121599"/>
                  </a:lnTo>
                  <a:lnTo>
                    <a:pt x="5597681" y="5139306"/>
                  </a:lnTo>
                  <a:cubicBezTo>
                    <a:pt x="5586739" y="5165176"/>
                    <a:pt x="5561123" y="5183329"/>
                    <a:pt x="5531267" y="5183329"/>
                  </a:cubicBezTo>
                  <a:cubicBezTo>
                    <a:pt x="5501411" y="5183329"/>
                    <a:pt x="5475794" y="5165176"/>
                    <a:pt x="5464852" y="5139306"/>
                  </a:cubicBezTo>
                  <a:lnTo>
                    <a:pt x="5461277" y="5121599"/>
                  </a:lnTo>
                  <a:lnTo>
                    <a:pt x="5457703" y="5139306"/>
                  </a:lnTo>
                  <a:cubicBezTo>
                    <a:pt x="5446760" y="5165176"/>
                    <a:pt x="5421144" y="5183329"/>
                    <a:pt x="5391288" y="5183329"/>
                  </a:cubicBezTo>
                  <a:cubicBezTo>
                    <a:pt x="5361432" y="5183329"/>
                    <a:pt x="5335815" y="5165176"/>
                    <a:pt x="5324873" y="5139306"/>
                  </a:cubicBezTo>
                  <a:lnTo>
                    <a:pt x="5321298" y="5121599"/>
                  </a:lnTo>
                  <a:lnTo>
                    <a:pt x="5317724" y="5139306"/>
                  </a:lnTo>
                  <a:cubicBezTo>
                    <a:pt x="5306781" y="5165176"/>
                    <a:pt x="5281165" y="5183329"/>
                    <a:pt x="5251309" y="5183329"/>
                  </a:cubicBezTo>
                  <a:cubicBezTo>
                    <a:pt x="5221453" y="5183329"/>
                    <a:pt x="5195836" y="5165176"/>
                    <a:pt x="5184894" y="5139306"/>
                  </a:cubicBezTo>
                  <a:close/>
                  <a:moveTo>
                    <a:pt x="4691392" y="5039171"/>
                  </a:moveTo>
                  <a:cubicBezTo>
                    <a:pt x="4721248" y="5039171"/>
                    <a:pt x="4746864" y="5057323"/>
                    <a:pt x="4757807" y="5083193"/>
                  </a:cubicBezTo>
                  <a:lnTo>
                    <a:pt x="4761381" y="5100900"/>
                  </a:lnTo>
                  <a:lnTo>
                    <a:pt x="4764956" y="5083193"/>
                  </a:lnTo>
                  <a:cubicBezTo>
                    <a:pt x="4775898" y="5057323"/>
                    <a:pt x="4801515" y="5039171"/>
                    <a:pt x="4831371" y="5039171"/>
                  </a:cubicBezTo>
                  <a:cubicBezTo>
                    <a:pt x="4871179" y="5039171"/>
                    <a:pt x="4903450" y="5071442"/>
                    <a:pt x="4903450" y="5111250"/>
                  </a:cubicBezTo>
                  <a:cubicBezTo>
                    <a:pt x="4903450" y="5151058"/>
                    <a:pt x="4871179" y="5183329"/>
                    <a:pt x="4831371" y="5183329"/>
                  </a:cubicBezTo>
                  <a:cubicBezTo>
                    <a:pt x="4801515" y="5183329"/>
                    <a:pt x="4775898" y="5165176"/>
                    <a:pt x="4764956" y="5139306"/>
                  </a:cubicBezTo>
                  <a:lnTo>
                    <a:pt x="4761381" y="5121599"/>
                  </a:lnTo>
                  <a:lnTo>
                    <a:pt x="4757807" y="5139306"/>
                  </a:lnTo>
                  <a:cubicBezTo>
                    <a:pt x="4746864" y="5165176"/>
                    <a:pt x="4721248" y="5183329"/>
                    <a:pt x="4691392" y="5183329"/>
                  </a:cubicBezTo>
                  <a:cubicBezTo>
                    <a:pt x="4651584" y="5183329"/>
                    <a:pt x="4619313" y="5151058"/>
                    <a:pt x="4619313" y="5111250"/>
                  </a:cubicBezTo>
                  <a:cubicBezTo>
                    <a:pt x="4619313" y="5071442"/>
                    <a:pt x="4651584" y="5039171"/>
                    <a:pt x="4691392" y="5039171"/>
                  </a:cubicBezTo>
                  <a:close/>
                  <a:moveTo>
                    <a:pt x="4411434" y="5039171"/>
                  </a:moveTo>
                  <a:cubicBezTo>
                    <a:pt x="4451242" y="5039171"/>
                    <a:pt x="4483513" y="5071442"/>
                    <a:pt x="4483513" y="5111250"/>
                  </a:cubicBezTo>
                  <a:cubicBezTo>
                    <a:pt x="4483513" y="5151058"/>
                    <a:pt x="4451242" y="5183329"/>
                    <a:pt x="4411434" y="5183329"/>
                  </a:cubicBezTo>
                  <a:cubicBezTo>
                    <a:pt x="4371626" y="5183329"/>
                    <a:pt x="4339355" y="5151058"/>
                    <a:pt x="4339355" y="5111250"/>
                  </a:cubicBezTo>
                  <a:cubicBezTo>
                    <a:pt x="4339355" y="5071442"/>
                    <a:pt x="4371626" y="5039171"/>
                    <a:pt x="4411434" y="5039171"/>
                  </a:cubicBezTo>
                  <a:close/>
                  <a:moveTo>
                    <a:pt x="3851517" y="5039171"/>
                  </a:moveTo>
                  <a:cubicBezTo>
                    <a:pt x="3891325" y="5039171"/>
                    <a:pt x="3923596" y="5071442"/>
                    <a:pt x="3923596" y="5111250"/>
                  </a:cubicBezTo>
                  <a:cubicBezTo>
                    <a:pt x="3923596" y="5151058"/>
                    <a:pt x="3891325" y="5183329"/>
                    <a:pt x="3851517" y="5183329"/>
                  </a:cubicBezTo>
                  <a:cubicBezTo>
                    <a:pt x="3811709" y="5183329"/>
                    <a:pt x="3779438" y="5151058"/>
                    <a:pt x="3779438" y="5111250"/>
                  </a:cubicBezTo>
                  <a:cubicBezTo>
                    <a:pt x="3779438" y="5071442"/>
                    <a:pt x="3811709" y="5039171"/>
                    <a:pt x="3851517" y="5039171"/>
                  </a:cubicBezTo>
                  <a:close/>
                  <a:moveTo>
                    <a:pt x="72079" y="5039171"/>
                  </a:moveTo>
                  <a:cubicBezTo>
                    <a:pt x="111887" y="5039171"/>
                    <a:pt x="144158" y="5071442"/>
                    <a:pt x="144158" y="5111250"/>
                  </a:cubicBezTo>
                  <a:cubicBezTo>
                    <a:pt x="144158" y="5151058"/>
                    <a:pt x="111887" y="5183329"/>
                    <a:pt x="72079" y="5183329"/>
                  </a:cubicBezTo>
                  <a:cubicBezTo>
                    <a:pt x="32271" y="5183329"/>
                    <a:pt x="0" y="5151058"/>
                    <a:pt x="0" y="5111250"/>
                  </a:cubicBezTo>
                  <a:cubicBezTo>
                    <a:pt x="0" y="5071442"/>
                    <a:pt x="32271" y="5039171"/>
                    <a:pt x="72079" y="5039171"/>
                  </a:cubicBezTo>
                  <a:close/>
                  <a:moveTo>
                    <a:pt x="5461277" y="4981620"/>
                  </a:moveTo>
                  <a:lnTo>
                    <a:pt x="5457703" y="4999327"/>
                  </a:lnTo>
                  <a:cubicBezTo>
                    <a:pt x="5452231" y="5012262"/>
                    <a:pt x="5443092" y="5023268"/>
                    <a:pt x="5431588" y="5031040"/>
                  </a:cubicBezTo>
                  <a:lnTo>
                    <a:pt x="5399525" y="5040834"/>
                  </a:lnTo>
                  <a:lnTo>
                    <a:pt x="5419344" y="5044835"/>
                  </a:lnTo>
                  <a:cubicBezTo>
                    <a:pt x="5432279" y="5050306"/>
                    <a:pt x="5443285" y="5059446"/>
                    <a:pt x="5451057" y="5070950"/>
                  </a:cubicBezTo>
                  <a:lnTo>
                    <a:pt x="5460851" y="5103013"/>
                  </a:lnTo>
                  <a:lnTo>
                    <a:pt x="5464852" y="5083193"/>
                  </a:lnTo>
                  <a:cubicBezTo>
                    <a:pt x="5472147" y="5065947"/>
                    <a:pt x="5485964" y="5052130"/>
                    <a:pt x="5503211" y="5044835"/>
                  </a:cubicBezTo>
                  <a:lnTo>
                    <a:pt x="5523030" y="5040834"/>
                  </a:lnTo>
                  <a:lnTo>
                    <a:pt x="5490967" y="5031040"/>
                  </a:lnTo>
                  <a:cubicBezTo>
                    <a:pt x="5479463" y="5023268"/>
                    <a:pt x="5470323" y="5012262"/>
                    <a:pt x="5464852" y="4999327"/>
                  </a:cubicBezTo>
                  <a:close/>
                  <a:moveTo>
                    <a:pt x="2941652" y="4981620"/>
                  </a:moveTo>
                  <a:lnTo>
                    <a:pt x="2938078" y="4999327"/>
                  </a:lnTo>
                  <a:cubicBezTo>
                    <a:pt x="2932607" y="5012262"/>
                    <a:pt x="2923467" y="5023268"/>
                    <a:pt x="2911963" y="5031040"/>
                  </a:cubicBezTo>
                  <a:lnTo>
                    <a:pt x="2879900" y="5040834"/>
                  </a:lnTo>
                  <a:lnTo>
                    <a:pt x="2899719" y="5044835"/>
                  </a:lnTo>
                  <a:cubicBezTo>
                    <a:pt x="2912654" y="5050306"/>
                    <a:pt x="2923660" y="5059446"/>
                    <a:pt x="2931432" y="5070950"/>
                  </a:cubicBezTo>
                  <a:lnTo>
                    <a:pt x="2941226" y="5103013"/>
                  </a:lnTo>
                  <a:lnTo>
                    <a:pt x="2945227" y="5083193"/>
                  </a:lnTo>
                  <a:cubicBezTo>
                    <a:pt x="2952522" y="5065947"/>
                    <a:pt x="2966339" y="5052130"/>
                    <a:pt x="2983586" y="5044835"/>
                  </a:cubicBezTo>
                  <a:lnTo>
                    <a:pt x="3003405" y="5040834"/>
                  </a:lnTo>
                  <a:lnTo>
                    <a:pt x="2971342" y="5031040"/>
                  </a:lnTo>
                  <a:cubicBezTo>
                    <a:pt x="2959838" y="5023268"/>
                    <a:pt x="2950698" y="5012262"/>
                    <a:pt x="2945227" y="4999327"/>
                  </a:cubicBezTo>
                  <a:close/>
                  <a:moveTo>
                    <a:pt x="2241756" y="4981620"/>
                  </a:moveTo>
                  <a:lnTo>
                    <a:pt x="2238182" y="4999327"/>
                  </a:lnTo>
                  <a:cubicBezTo>
                    <a:pt x="2232711" y="5012262"/>
                    <a:pt x="2223571" y="5023268"/>
                    <a:pt x="2212067" y="5031040"/>
                  </a:cubicBezTo>
                  <a:lnTo>
                    <a:pt x="2180004" y="5040834"/>
                  </a:lnTo>
                  <a:lnTo>
                    <a:pt x="2199823" y="5044835"/>
                  </a:lnTo>
                  <a:cubicBezTo>
                    <a:pt x="2212758" y="5050306"/>
                    <a:pt x="2223764" y="5059446"/>
                    <a:pt x="2231536" y="5070950"/>
                  </a:cubicBezTo>
                  <a:lnTo>
                    <a:pt x="2241330" y="5103013"/>
                  </a:lnTo>
                  <a:lnTo>
                    <a:pt x="2245331" y="5083193"/>
                  </a:lnTo>
                  <a:cubicBezTo>
                    <a:pt x="2252626" y="5065947"/>
                    <a:pt x="2266443" y="5052130"/>
                    <a:pt x="2283690" y="5044835"/>
                  </a:cubicBezTo>
                  <a:lnTo>
                    <a:pt x="2303509" y="5040834"/>
                  </a:lnTo>
                  <a:lnTo>
                    <a:pt x="2271446" y="5031040"/>
                  </a:lnTo>
                  <a:cubicBezTo>
                    <a:pt x="2259942" y="5023268"/>
                    <a:pt x="2250802" y="5012262"/>
                    <a:pt x="2245331" y="4999327"/>
                  </a:cubicBezTo>
                  <a:close/>
                  <a:moveTo>
                    <a:pt x="1121922" y="4981620"/>
                  </a:moveTo>
                  <a:lnTo>
                    <a:pt x="1118348" y="4999327"/>
                  </a:lnTo>
                  <a:cubicBezTo>
                    <a:pt x="1112877" y="5012262"/>
                    <a:pt x="1103737" y="5023268"/>
                    <a:pt x="1092233" y="5031040"/>
                  </a:cubicBezTo>
                  <a:lnTo>
                    <a:pt x="1060170" y="5040834"/>
                  </a:lnTo>
                  <a:lnTo>
                    <a:pt x="1079989" y="5044835"/>
                  </a:lnTo>
                  <a:cubicBezTo>
                    <a:pt x="1092924" y="5050306"/>
                    <a:pt x="1103930" y="5059446"/>
                    <a:pt x="1111702" y="5070950"/>
                  </a:cubicBezTo>
                  <a:lnTo>
                    <a:pt x="1121496" y="5103013"/>
                  </a:lnTo>
                  <a:lnTo>
                    <a:pt x="1125497" y="5083193"/>
                  </a:lnTo>
                  <a:cubicBezTo>
                    <a:pt x="1132792" y="5065947"/>
                    <a:pt x="1146609" y="5052130"/>
                    <a:pt x="1163856" y="5044835"/>
                  </a:cubicBezTo>
                  <a:lnTo>
                    <a:pt x="1183675" y="5040834"/>
                  </a:lnTo>
                  <a:lnTo>
                    <a:pt x="1151612" y="5031040"/>
                  </a:lnTo>
                  <a:cubicBezTo>
                    <a:pt x="1140108" y="5023268"/>
                    <a:pt x="1130968" y="5012262"/>
                    <a:pt x="1125497" y="4999327"/>
                  </a:cubicBezTo>
                  <a:close/>
                  <a:moveTo>
                    <a:pt x="5881215" y="4981618"/>
                  </a:moveTo>
                  <a:lnTo>
                    <a:pt x="5877640" y="4999327"/>
                  </a:lnTo>
                  <a:cubicBezTo>
                    <a:pt x="5872168" y="5012262"/>
                    <a:pt x="5863029" y="5023268"/>
                    <a:pt x="5851525" y="5031040"/>
                  </a:cubicBezTo>
                  <a:lnTo>
                    <a:pt x="5819462" y="5040834"/>
                  </a:lnTo>
                  <a:lnTo>
                    <a:pt x="5839281" y="5044835"/>
                  </a:lnTo>
                  <a:cubicBezTo>
                    <a:pt x="5865151" y="5055777"/>
                    <a:pt x="5883304" y="5081394"/>
                    <a:pt x="5883304" y="5111250"/>
                  </a:cubicBezTo>
                  <a:cubicBezTo>
                    <a:pt x="5883304" y="5141106"/>
                    <a:pt x="5865151" y="5166722"/>
                    <a:pt x="5839281" y="5177664"/>
                  </a:cubicBezTo>
                  <a:lnTo>
                    <a:pt x="5821572" y="5181240"/>
                  </a:lnTo>
                  <a:lnTo>
                    <a:pt x="5839281" y="5184815"/>
                  </a:lnTo>
                  <a:cubicBezTo>
                    <a:pt x="5865151" y="5195757"/>
                    <a:pt x="5883304" y="5221374"/>
                    <a:pt x="5883304" y="5251230"/>
                  </a:cubicBezTo>
                  <a:cubicBezTo>
                    <a:pt x="5883304" y="5291038"/>
                    <a:pt x="5851033" y="5323309"/>
                    <a:pt x="5811225" y="5323309"/>
                  </a:cubicBezTo>
                  <a:cubicBezTo>
                    <a:pt x="5781369" y="5323309"/>
                    <a:pt x="5755752" y="5305156"/>
                    <a:pt x="5744810" y="5279286"/>
                  </a:cubicBezTo>
                  <a:lnTo>
                    <a:pt x="5741235" y="5261579"/>
                  </a:lnTo>
                  <a:lnTo>
                    <a:pt x="5737661" y="5279286"/>
                  </a:lnTo>
                  <a:cubicBezTo>
                    <a:pt x="5732189" y="5292221"/>
                    <a:pt x="5723050" y="5303227"/>
                    <a:pt x="5711546" y="5310999"/>
                  </a:cubicBezTo>
                  <a:lnTo>
                    <a:pt x="5679483" y="5320793"/>
                  </a:lnTo>
                  <a:lnTo>
                    <a:pt x="5699302" y="5324794"/>
                  </a:lnTo>
                  <a:cubicBezTo>
                    <a:pt x="5725172" y="5335736"/>
                    <a:pt x="5743325" y="5361353"/>
                    <a:pt x="5743325" y="5391209"/>
                  </a:cubicBezTo>
                  <a:cubicBezTo>
                    <a:pt x="5743325" y="5421065"/>
                    <a:pt x="5725172" y="5446681"/>
                    <a:pt x="5699302" y="5457623"/>
                  </a:cubicBezTo>
                  <a:lnTo>
                    <a:pt x="5681596" y="5461198"/>
                  </a:lnTo>
                  <a:lnTo>
                    <a:pt x="5699302" y="5464773"/>
                  </a:lnTo>
                  <a:cubicBezTo>
                    <a:pt x="5712237" y="5470244"/>
                    <a:pt x="5723243" y="5479384"/>
                    <a:pt x="5731015" y="5490888"/>
                  </a:cubicBezTo>
                  <a:lnTo>
                    <a:pt x="5740809" y="5522951"/>
                  </a:lnTo>
                  <a:lnTo>
                    <a:pt x="5744810" y="5503131"/>
                  </a:lnTo>
                  <a:cubicBezTo>
                    <a:pt x="5755752" y="5477261"/>
                    <a:pt x="5781369" y="5459109"/>
                    <a:pt x="5811225" y="5459109"/>
                  </a:cubicBezTo>
                  <a:cubicBezTo>
                    <a:pt x="5841081" y="5459109"/>
                    <a:pt x="5866697" y="5477261"/>
                    <a:pt x="5877640" y="5503131"/>
                  </a:cubicBezTo>
                  <a:lnTo>
                    <a:pt x="5881215" y="5520841"/>
                  </a:lnTo>
                  <a:lnTo>
                    <a:pt x="5884790" y="5503131"/>
                  </a:lnTo>
                  <a:cubicBezTo>
                    <a:pt x="5892085" y="5485885"/>
                    <a:pt x="5905902" y="5472068"/>
                    <a:pt x="5923149" y="5464773"/>
                  </a:cubicBezTo>
                  <a:lnTo>
                    <a:pt x="5940855" y="5461198"/>
                  </a:lnTo>
                  <a:lnTo>
                    <a:pt x="5923149" y="5457623"/>
                  </a:lnTo>
                  <a:cubicBezTo>
                    <a:pt x="5897278" y="5446681"/>
                    <a:pt x="5879126" y="5421065"/>
                    <a:pt x="5879126" y="5391209"/>
                  </a:cubicBezTo>
                  <a:cubicBezTo>
                    <a:pt x="5879126" y="5351401"/>
                    <a:pt x="5911397" y="5319130"/>
                    <a:pt x="5951205" y="5319130"/>
                  </a:cubicBezTo>
                  <a:cubicBezTo>
                    <a:pt x="5981061" y="5319130"/>
                    <a:pt x="6006677" y="5337282"/>
                    <a:pt x="6017620" y="5363152"/>
                  </a:cubicBezTo>
                  <a:lnTo>
                    <a:pt x="6021195" y="5380859"/>
                  </a:lnTo>
                  <a:lnTo>
                    <a:pt x="6024769" y="5363152"/>
                  </a:lnTo>
                  <a:cubicBezTo>
                    <a:pt x="6032064" y="5345906"/>
                    <a:pt x="6045881" y="5332089"/>
                    <a:pt x="6063128" y="5324794"/>
                  </a:cubicBezTo>
                  <a:lnTo>
                    <a:pt x="6080834" y="5321219"/>
                  </a:lnTo>
                  <a:lnTo>
                    <a:pt x="6063128" y="5317644"/>
                  </a:lnTo>
                  <a:cubicBezTo>
                    <a:pt x="6037257" y="5306702"/>
                    <a:pt x="6019105" y="5281086"/>
                    <a:pt x="6019105" y="5251230"/>
                  </a:cubicBezTo>
                  <a:cubicBezTo>
                    <a:pt x="6019105" y="5221374"/>
                    <a:pt x="6037257" y="5195757"/>
                    <a:pt x="6063128" y="5184815"/>
                  </a:cubicBezTo>
                  <a:lnTo>
                    <a:pt x="6080837" y="5181240"/>
                  </a:lnTo>
                  <a:lnTo>
                    <a:pt x="6063128" y="5177664"/>
                  </a:lnTo>
                  <a:cubicBezTo>
                    <a:pt x="6037257" y="5166722"/>
                    <a:pt x="6019105" y="5141106"/>
                    <a:pt x="6019105" y="5111250"/>
                  </a:cubicBezTo>
                  <a:cubicBezTo>
                    <a:pt x="6019105" y="5081394"/>
                    <a:pt x="6037257" y="5055777"/>
                    <a:pt x="6063128" y="5044835"/>
                  </a:cubicBezTo>
                  <a:lnTo>
                    <a:pt x="6082947" y="5040834"/>
                  </a:lnTo>
                  <a:lnTo>
                    <a:pt x="6050884" y="5031040"/>
                  </a:lnTo>
                  <a:cubicBezTo>
                    <a:pt x="6039380" y="5023268"/>
                    <a:pt x="6030241" y="5012262"/>
                    <a:pt x="6024769" y="4999327"/>
                  </a:cubicBezTo>
                  <a:lnTo>
                    <a:pt x="6021195" y="4981620"/>
                  </a:lnTo>
                  <a:lnTo>
                    <a:pt x="6017620" y="4999327"/>
                  </a:lnTo>
                  <a:cubicBezTo>
                    <a:pt x="6006677" y="5025197"/>
                    <a:pt x="5981061" y="5043350"/>
                    <a:pt x="5951205" y="5043350"/>
                  </a:cubicBezTo>
                  <a:cubicBezTo>
                    <a:pt x="5921349" y="5043350"/>
                    <a:pt x="5895732" y="5025197"/>
                    <a:pt x="5884790" y="4999327"/>
                  </a:cubicBezTo>
                  <a:close/>
                  <a:moveTo>
                    <a:pt x="562006" y="4981618"/>
                  </a:moveTo>
                  <a:lnTo>
                    <a:pt x="558430" y="4999327"/>
                  </a:lnTo>
                  <a:cubicBezTo>
                    <a:pt x="552959" y="5012262"/>
                    <a:pt x="543820" y="5023268"/>
                    <a:pt x="532316" y="5031040"/>
                  </a:cubicBezTo>
                  <a:lnTo>
                    <a:pt x="500253" y="5040834"/>
                  </a:lnTo>
                  <a:lnTo>
                    <a:pt x="520072" y="5044835"/>
                  </a:lnTo>
                  <a:cubicBezTo>
                    <a:pt x="533007" y="5050306"/>
                    <a:pt x="544013" y="5059446"/>
                    <a:pt x="551785" y="5070950"/>
                  </a:cubicBezTo>
                  <a:lnTo>
                    <a:pt x="561579" y="5103015"/>
                  </a:lnTo>
                  <a:lnTo>
                    <a:pt x="565581" y="5083193"/>
                  </a:lnTo>
                  <a:cubicBezTo>
                    <a:pt x="572876" y="5065947"/>
                    <a:pt x="586693" y="5052130"/>
                    <a:pt x="603940" y="5044835"/>
                  </a:cubicBezTo>
                  <a:lnTo>
                    <a:pt x="623759" y="5040834"/>
                  </a:lnTo>
                  <a:lnTo>
                    <a:pt x="591696" y="5031040"/>
                  </a:lnTo>
                  <a:cubicBezTo>
                    <a:pt x="580192" y="5023268"/>
                    <a:pt x="571052" y="5012262"/>
                    <a:pt x="565581" y="4999327"/>
                  </a:cubicBezTo>
                  <a:close/>
                  <a:moveTo>
                    <a:pt x="2171767" y="4899192"/>
                  </a:moveTo>
                  <a:cubicBezTo>
                    <a:pt x="2201623" y="4899192"/>
                    <a:pt x="2227239" y="4917344"/>
                    <a:pt x="2238182" y="4943214"/>
                  </a:cubicBezTo>
                  <a:lnTo>
                    <a:pt x="2241756" y="4960921"/>
                  </a:lnTo>
                  <a:lnTo>
                    <a:pt x="2245331" y="4943214"/>
                  </a:lnTo>
                  <a:cubicBezTo>
                    <a:pt x="2256273" y="4917344"/>
                    <a:pt x="2281890" y="4899192"/>
                    <a:pt x="2311746" y="4899192"/>
                  </a:cubicBezTo>
                  <a:cubicBezTo>
                    <a:pt x="2341602" y="4899192"/>
                    <a:pt x="2367218" y="4917344"/>
                    <a:pt x="2378160" y="4943214"/>
                  </a:cubicBezTo>
                  <a:lnTo>
                    <a:pt x="2381735" y="4960921"/>
                  </a:lnTo>
                  <a:lnTo>
                    <a:pt x="2385310" y="4943214"/>
                  </a:lnTo>
                  <a:cubicBezTo>
                    <a:pt x="2396252" y="4917344"/>
                    <a:pt x="2421869" y="4899192"/>
                    <a:pt x="2451725" y="4899192"/>
                  </a:cubicBezTo>
                  <a:cubicBezTo>
                    <a:pt x="2481581" y="4899192"/>
                    <a:pt x="2507197" y="4917344"/>
                    <a:pt x="2518140" y="4943214"/>
                  </a:cubicBezTo>
                  <a:lnTo>
                    <a:pt x="2521714" y="4960921"/>
                  </a:lnTo>
                  <a:lnTo>
                    <a:pt x="2525289" y="4943214"/>
                  </a:lnTo>
                  <a:cubicBezTo>
                    <a:pt x="2536231" y="4917344"/>
                    <a:pt x="2561848" y="4899192"/>
                    <a:pt x="2591704" y="4899192"/>
                  </a:cubicBezTo>
                  <a:cubicBezTo>
                    <a:pt x="2631512" y="4899192"/>
                    <a:pt x="2663783" y="4931463"/>
                    <a:pt x="2663783" y="4971271"/>
                  </a:cubicBezTo>
                  <a:cubicBezTo>
                    <a:pt x="2663783" y="5011079"/>
                    <a:pt x="2631512" y="5043350"/>
                    <a:pt x="2591704" y="5043350"/>
                  </a:cubicBezTo>
                  <a:cubicBezTo>
                    <a:pt x="2561848" y="5043350"/>
                    <a:pt x="2536231" y="5025197"/>
                    <a:pt x="2525289" y="4999327"/>
                  </a:cubicBezTo>
                  <a:lnTo>
                    <a:pt x="2521714" y="4981620"/>
                  </a:lnTo>
                  <a:lnTo>
                    <a:pt x="2518140" y="4999327"/>
                  </a:lnTo>
                  <a:cubicBezTo>
                    <a:pt x="2507197" y="5025197"/>
                    <a:pt x="2481581" y="5043350"/>
                    <a:pt x="2451725" y="5043350"/>
                  </a:cubicBezTo>
                  <a:cubicBezTo>
                    <a:pt x="2421869" y="5043350"/>
                    <a:pt x="2396252" y="5025197"/>
                    <a:pt x="2385310" y="4999327"/>
                  </a:cubicBezTo>
                  <a:lnTo>
                    <a:pt x="2381735" y="4981620"/>
                  </a:lnTo>
                  <a:lnTo>
                    <a:pt x="2378160" y="4999327"/>
                  </a:lnTo>
                  <a:cubicBezTo>
                    <a:pt x="2372689" y="5012262"/>
                    <a:pt x="2363550" y="5023268"/>
                    <a:pt x="2352046" y="5031040"/>
                  </a:cubicBezTo>
                  <a:lnTo>
                    <a:pt x="2319983" y="5040834"/>
                  </a:lnTo>
                  <a:lnTo>
                    <a:pt x="2339802" y="5044835"/>
                  </a:lnTo>
                  <a:cubicBezTo>
                    <a:pt x="2365672" y="5055777"/>
                    <a:pt x="2383825" y="5081394"/>
                    <a:pt x="2383825" y="5111250"/>
                  </a:cubicBezTo>
                  <a:cubicBezTo>
                    <a:pt x="2383825" y="5141106"/>
                    <a:pt x="2365672" y="5166722"/>
                    <a:pt x="2339802" y="5177664"/>
                  </a:cubicBezTo>
                  <a:lnTo>
                    <a:pt x="2322093" y="5181240"/>
                  </a:lnTo>
                  <a:lnTo>
                    <a:pt x="2339802" y="5184815"/>
                  </a:lnTo>
                  <a:cubicBezTo>
                    <a:pt x="2352737" y="5190286"/>
                    <a:pt x="2363743" y="5199426"/>
                    <a:pt x="2371515" y="5210930"/>
                  </a:cubicBezTo>
                  <a:lnTo>
                    <a:pt x="2381309" y="5242993"/>
                  </a:lnTo>
                  <a:lnTo>
                    <a:pt x="2385310" y="5223173"/>
                  </a:lnTo>
                  <a:cubicBezTo>
                    <a:pt x="2396252" y="5197303"/>
                    <a:pt x="2421869" y="5179151"/>
                    <a:pt x="2451725" y="5179151"/>
                  </a:cubicBezTo>
                  <a:cubicBezTo>
                    <a:pt x="2491533" y="5179151"/>
                    <a:pt x="2523804" y="5211422"/>
                    <a:pt x="2523804" y="5251230"/>
                  </a:cubicBezTo>
                  <a:cubicBezTo>
                    <a:pt x="2523804" y="5281086"/>
                    <a:pt x="2505651" y="5306702"/>
                    <a:pt x="2479781" y="5317644"/>
                  </a:cubicBezTo>
                  <a:lnTo>
                    <a:pt x="2462074" y="5321219"/>
                  </a:lnTo>
                  <a:lnTo>
                    <a:pt x="2479781" y="5324794"/>
                  </a:lnTo>
                  <a:cubicBezTo>
                    <a:pt x="2505651" y="5335736"/>
                    <a:pt x="2523804" y="5361353"/>
                    <a:pt x="2523804" y="5391209"/>
                  </a:cubicBezTo>
                  <a:cubicBezTo>
                    <a:pt x="2523804" y="5431017"/>
                    <a:pt x="2491533" y="5463288"/>
                    <a:pt x="2451725" y="5463288"/>
                  </a:cubicBezTo>
                  <a:cubicBezTo>
                    <a:pt x="2421869" y="5463288"/>
                    <a:pt x="2396252" y="5445135"/>
                    <a:pt x="2385310" y="5419265"/>
                  </a:cubicBezTo>
                  <a:lnTo>
                    <a:pt x="2381735" y="5401558"/>
                  </a:lnTo>
                  <a:lnTo>
                    <a:pt x="2378160" y="5419265"/>
                  </a:lnTo>
                  <a:cubicBezTo>
                    <a:pt x="2367218" y="5445135"/>
                    <a:pt x="2341602" y="5463288"/>
                    <a:pt x="2311746" y="5463288"/>
                  </a:cubicBezTo>
                  <a:cubicBezTo>
                    <a:pt x="2271938" y="5463288"/>
                    <a:pt x="2239667" y="5431017"/>
                    <a:pt x="2239667" y="5391209"/>
                  </a:cubicBezTo>
                  <a:cubicBezTo>
                    <a:pt x="2239667" y="5361353"/>
                    <a:pt x="2257819" y="5335736"/>
                    <a:pt x="2283690" y="5324794"/>
                  </a:cubicBezTo>
                  <a:lnTo>
                    <a:pt x="2301396" y="5321219"/>
                  </a:lnTo>
                  <a:lnTo>
                    <a:pt x="2283690" y="5317644"/>
                  </a:lnTo>
                  <a:cubicBezTo>
                    <a:pt x="2257819" y="5306702"/>
                    <a:pt x="2239667" y="5281086"/>
                    <a:pt x="2239667" y="5251230"/>
                  </a:cubicBezTo>
                  <a:cubicBezTo>
                    <a:pt x="2239667" y="5221374"/>
                    <a:pt x="2257819" y="5195757"/>
                    <a:pt x="2283690" y="5184815"/>
                  </a:cubicBezTo>
                  <a:lnTo>
                    <a:pt x="2303511" y="5180813"/>
                  </a:lnTo>
                  <a:lnTo>
                    <a:pt x="2271446" y="5171019"/>
                  </a:lnTo>
                  <a:cubicBezTo>
                    <a:pt x="2259942" y="5163247"/>
                    <a:pt x="2250802" y="5152241"/>
                    <a:pt x="2245331" y="5139306"/>
                  </a:cubicBezTo>
                  <a:lnTo>
                    <a:pt x="2241756" y="5121599"/>
                  </a:lnTo>
                  <a:lnTo>
                    <a:pt x="2238182" y="5139306"/>
                  </a:lnTo>
                  <a:cubicBezTo>
                    <a:pt x="2227239" y="5165176"/>
                    <a:pt x="2201623" y="5183329"/>
                    <a:pt x="2171767" y="5183329"/>
                  </a:cubicBezTo>
                  <a:cubicBezTo>
                    <a:pt x="2131959" y="5183329"/>
                    <a:pt x="2099688" y="5151058"/>
                    <a:pt x="2099688" y="5111250"/>
                  </a:cubicBezTo>
                  <a:cubicBezTo>
                    <a:pt x="2099688" y="5081394"/>
                    <a:pt x="2117840" y="5055777"/>
                    <a:pt x="2143711" y="5044835"/>
                  </a:cubicBezTo>
                  <a:lnTo>
                    <a:pt x="2161417" y="5041260"/>
                  </a:lnTo>
                  <a:lnTo>
                    <a:pt x="2143711" y="5037685"/>
                  </a:lnTo>
                  <a:cubicBezTo>
                    <a:pt x="2117840" y="5026743"/>
                    <a:pt x="2099688" y="5001127"/>
                    <a:pt x="2099688" y="4971271"/>
                  </a:cubicBezTo>
                  <a:cubicBezTo>
                    <a:pt x="2099688" y="4931463"/>
                    <a:pt x="2131959" y="4899192"/>
                    <a:pt x="2171767" y="4899192"/>
                  </a:cubicBezTo>
                  <a:close/>
                  <a:moveTo>
                    <a:pt x="6021195" y="4841641"/>
                  </a:moveTo>
                  <a:lnTo>
                    <a:pt x="6017620" y="4859348"/>
                  </a:lnTo>
                  <a:cubicBezTo>
                    <a:pt x="6012149" y="4872283"/>
                    <a:pt x="6003009" y="4883289"/>
                    <a:pt x="5991505" y="4891061"/>
                  </a:cubicBezTo>
                  <a:lnTo>
                    <a:pt x="5959442" y="4900855"/>
                  </a:lnTo>
                  <a:lnTo>
                    <a:pt x="5979261" y="4904856"/>
                  </a:lnTo>
                  <a:cubicBezTo>
                    <a:pt x="5992196" y="4910327"/>
                    <a:pt x="6003202" y="4919467"/>
                    <a:pt x="6010974" y="4930971"/>
                  </a:cubicBezTo>
                  <a:lnTo>
                    <a:pt x="6020768" y="4963034"/>
                  </a:lnTo>
                  <a:lnTo>
                    <a:pt x="6024769" y="4943214"/>
                  </a:lnTo>
                  <a:cubicBezTo>
                    <a:pt x="6032064" y="4925968"/>
                    <a:pt x="6045881" y="4912151"/>
                    <a:pt x="6063128" y="4904856"/>
                  </a:cubicBezTo>
                  <a:lnTo>
                    <a:pt x="6082947" y="4900855"/>
                  </a:lnTo>
                  <a:lnTo>
                    <a:pt x="6050884" y="4891061"/>
                  </a:lnTo>
                  <a:cubicBezTo>
                    <a:pt x="6039380" y="4883289"/>
                    <a:pt x="6030241" y="4872283"/>
                    <a:pt x="6024769" y="4859348"/>
                  </a:cubicBezTo>
                  <a:close/>
                  <a:moveTo>
                    <a:pt x="4201464" y="4841641"/>
                  </a:moveTo>
                  <a:lnTo>
                    <a:pt x="4197889" y="4859348"/>
                  </a:lnTo>
                  <a:cubicBezTo>
                    <a:pt x="4192418" y="4872283"/>
                    <a:pt x="4183279" y="4883289"/>
                    <a:pt x="4171775" y="4891061"/>
                  </a:cubicBezTo>
                  <a:lnTo>
                    <a:pt x="4139712" y="4900855"/>
                  </a:lnTo>
                  <a:lnTo>
                    <a:pt x="4159531" y="4904856"/>
                  </a:lnTo>
                  <a:cubicBezTo>
                    <a:pt x="4172466" y="4910327"/>
                    <a:pt x="4183472" y="4919467"/>
                    <a:pt x="4191244" y="4930971"/>
                  </a:cubicBezTo>
                  <a:lnTo>
                    <a:pt x="4201038" y="4963034"/>
                  </a:lnTo>
                  <a:lnTo>
                    <a:pt x="4205039" y="4943214"/>
                  </a:lnTo>
                  <a:cubicBezTo>
                    <a:pt x="4212334" y="4925968"/>
                    <a:pt x="4226151" y="4912151"/>
                    <a:pt x="4243398" y="4904856"/>
                  </a:cubicBezTo>
                  <a:lnTo>
                    <a:pt x="4263217" y="4900855"/>
                  </a:lnTo>
                  <a:lnTo>
                    <a:pt x="4231154" y="4891061"/>
                  </a:lnTo>
                  <a:cubicBezTo>
                    <a:pt x="4219650" y="4883289"/>
                    <a:pt x="4210510" y="4872283"/>
                    <a:pt x="4205039" y="4859348"/>
                  </a:cubicBezTo>
                  <a:close/>
                  <a:moveTo>
                    <a:pt x="4061485" y="4841641"/>
                  </a:moveTo>
                  <a:lnTo>
                    <a:pt x="4057911" y="4859348"/>
                  </a:lnTo>
                  <a:cubicBezTo>
                    <a:pt x="4052439" y="4872283"/>
                    <a:pt x="4043300" y="4883289"/>
                    <a:pt x="4031796" y="4891061"/>
                  </a:cubicBezTo>
                  <a:lnTo>
                    <a:pt x="3999733" y="4900855"/>
                  </a:lnTo>
                  <a:lnTo>
                    <a:pt x="4019552" y="4904856"/>
                  </a:lnTo>
                  <a:cubicBezTo>
                    <a:pt x="4032487" y="4910327"/>
                    <a:pt x="4043493" y="4919467"/>
                    <a:pt x="4051265" y="4930971"/>
                  </a:cubicBezTo>
                  <a:lnTo>
                    <a:pt x="4061059" y="4963034"/>
                  </a:lnTo>
                  <a:lnTo>
                    <a:pt x="4065060" y="4943214"/>
                  </a:lnTo>
                  <a:cubicBezTo>
                    <a:pt x="4072355" y="4925968"/>
                    <a:pt x="4086172" y="4912151"/>
                    <a:pt x="4103419" y="4904856"/>
                  </a:cubicBezTo>
                  <a:lnTo>
                    <a:pt x="4123238" y="4900855"/>
                  </a:lnTo>
                  <a:lnTo>
                    <a:pt x="4091175" y="4891061"/>
                  </a:lnTo>
                  <a:cubicBezTo>
                    <a:pt x="4079671" y="4883289"/>
                    <a:pt x="4070531" y="4872283"/>
                    <a:pt x="4065060" y="4859348"/>
                  </a:cubicBezTo>
                  <a:close/>
                  <a:moveTo>
                    <a:pt x="5671246" y="4759213"/>
                  </a:moveTo>
                  <a:cubicBezTo>
                    <a:pt x="5711054" y="4759213"/>
                    <a:pt x="5743325" y="4791484"/>
                    <a:pt x="5743325" y="4831292"/>
                  </a:cubicBezTo>
                  <a:cubicBezTo>
                    <a:pt x="5743325" y="4871100"/>
                    <a:pt x="5711054" y="4903371"/>
                    <a:pt x="5671246" y="4903371"/>
                  </a:cubicBezTo>
                  <a:cubicBezTo>
                    <a:pt x="5631438" y="4903371"/>
                    <a:pt x="5599167" y="4871100"/>
                    <a:pt x="5599167" y="4831292"/>
                  </a:cubicBezTo>
                  <a:cubicBezTo>
                    <a:pt x="5599167" y="4791484"/>
                    <a:pt x="5631438" y="4759213"/>
                    <a:pt x="5671246" y="4759213"/>
                  </a:cubicBezTo>
                  <a:close/>
                  <a:moveTo>
                    <a:pt x="911954" y="4759213"/>
                  </a:moveTo>
                  <a:cubicBezTo>
                    <a:pt x="951762" y="4759213"/>
                    <a:pt x="984033" y="4791484"/>
                    <a:pt x="984033" y="4831292"/>
                  </a:cubicBezTo>
                  <a:cubicBezTo>
                    <a:pt x="984033" y="4871100"/>
                    <a:pt x="951762" y="4903371"/>
                    <a:pt x="911954" y="4903371"/>
                  </a:cubicBezTo>
                  <a:cubicBezTo>
                    <a:pt x="872146" y="4903371"/>
                    <a:pt x="839875" y="4871100"/>
                    <a:pt x="839875" y="4831292"/>
                  </a:cubicBezTo>
                  <a:cubicBezTo>
                    <a:pt x="839875" y="4791484"/>
                    <a:pt x="872146" y="4759213"/>
                    <a:pt x="911954" y="4759213"/>
                  </a:cubicBezTo>
                  <a:close/>
                  <a:moveTo>
                    <a:pt x="631996" y="4759213"/>
                  </a:moveTo>
                  <a:cubicBezTo>
                    <a:pt x="671804" y="4759213"/>
                    <a:pt x="704075" y="4791484"/>
                    <a:pt x="704075" y="4831292"/>
                  </a:cubicBezTo>
                  <a:cubicBezTo>
                    <a:pt x="704075" y="4861148"/>
                    <a:pt x="685922" y="4886764"/>
                    <a:pt x="660052" y="4897706"/>
                  </a:cubicBezTo>
                  <a:lnTo>
                    <a:pt x="642345" y="4901281"/>
                  </a:lnTo>
                  <a:lnTo>
                    <a:pt x="660052" y="4904856"/>
                  </a:lnTo>
                  <a:cubicBezTo>
                    <a:pt x="685922" y="4915798"/>
                    <a:pt x="704075" y="4941415"/>
                    <a:pt x="704075" y="4971271"/>
                  </a:cubicBezTo>
                  <a:cubicBezTo>
                    <a:pt x="704075" y="5001127"/>
                    <a:pt x="685922" y="5026743"/>
                    <a:pt x="660052" y="5037685"/>
                  </a:cubicBezTo>
                  <a:lnTo>
                    <a:pt x="642345" y="5041260"/>
                  </a:lnTo>
                  <a:lnTo>
                    <a:pt x="660052" y="5044835"/>
                  </a:lnTo>
                  <a:cubicBezTo>
                    <a:pt x="685922" y="5055777"/>
                    <a:pt x="704075" y="5081394"/>
                    <a:pt x="704075" y="5111250"/>
                  </a:cubicBezTo>
                  <a:cubicBezTo>
                    <a:pt x="704075" y="5151058"/>
                    <a:pt x="671804" y="5183329"/>
                    <a:pt x="631996" y="5183329"/>
                  </a:cubicBezTo>
                  <a:cubicBezTo>
                    <a:pt x="602140" y="5183329"/>
                    <a:pt x="576523" y="5165176"/>
                    <a:pt x="565581" y="5139306"/>
                  </a:cubicBezTo>
                  <a:lnTo>
                    <a:pt x="562006" y="5121597"/>
                  </a:lnTo>
                  <a:lnTo>
                    <a:pt x="558430" y="5139306"/>
                  </a:lnTo>
                  <a:cubicBezTo>
                    <a:pt x="547488" y="5165176"/>
                    <a:pt x="521872" y="5183329"/>
                    <a:pt x="492016" y="5183329"/>
                  </a:cubicBezTo>
                  <a:cubicBezTo>
                    <a:pt x="452208" y="5183329"/>
                    <a:pt x="419937" y="5151058"/>
                    <a:pt x="419937" y="5111250"/>
                  </a:cubicBezTo>
                  <a:cubicBezTo>
                    <a:pt x="419937" y="5081394"/>
                    <a:pt x="438089" y="5055777"/>
                    <a:pt x="463960" y="5044835"/>
                  </a:cubicBezTo>
                  <a:lnTo>
                    <a:pt x="483779" y="5040834"/>
                  </a:lnTo>
                  <a:lnTo>
                    <a:pt x="451716" y="5031040"/>
                  </a:lnTo>
                  <a:cubicBezTo>
                    <a:pt x="440212" y="5023268"/>
                    <a:pt x="431072" y="5012262"/>
                    <a:pt x="425601" y="4999327"/>
                  </a:cubicBezTo>
                  <a:lnTo>
                    <a:pt x="422026" y="4981620"/>
                  </a:lnTo>
                  <a:lnTo>
                    <a:pt x="418452" y="4999327"/>
                  </a:lnTo>
                  <a:cubicBezTo>
                    <a:pt x="407509" y="5025197"/>
                    <a:pt x="381893" y="5043350"/>
                    <a:pt x="352037" y="5043350"/>
                  </a:cubicBezTo>
                  <a:cubicBezTo>
                    <a:pt x="322181" y="5043350"/>
                    <a:pt x="296564" y="5025197"/>
                    <a:pt x="285622" y="4999327"/>
                  </a:cubicBezTo>
                  <a:lnTo>
                    <a:pt x="282047" y="4981620"/>
                  </a:lnTo>
                  <a:lnTo>
                    <a:pt x="278472" y="4999327"/>
                  </a:lnTo>
                  <a:cubicBezTo>
                    <a:pt x="267530" y="5025197"/>
                    <a:pt x="241914" y="5043350"/>
                    <a:pt x="212058" y="5043350"/>
                  </a:cubicBezTo>
                  <a:cubicBezTo>
                    <a:pt x="172250" y="5043350"/>
                    <a:pt x="139979" y="5011079"/>
                    <a:pt x="139979" y="4971271"/>
                  </a:cubicBezTo>
                  <a:cubicBezTo>
                    <a:pt x="139979" y="4931463"/>
                    <a:pt x="172250" y="4899192"/>
                    <a:pt x="212058" y="4899192"/>
                  </a:cubicBezTo>
                  <a:cubicBezTo>
                    <a:pt x="241914" y="4899192"/>
                    <a:pt x="267530" y="4917344"/>
                    <a:pt x="278472" y="4943214"/>
                  </a:cubicBezTo>
                  <a:lnTo>
                    <a:pt x="282047" y="4960921"/>
                  </a:lnTo>
                  <a:lnTo>
                    <a:pt x="285622" y="4943214"/>
                  </a:lnTo>
                  <a:cubicBezTo>
                    <a:pt x="296564" y="4917344"/>
                    <a:pt x="322181" y="4899192"/>
                    <a:pt x="352037" y="4899192"/>
                  </a:cubicBezTo>
                  <a:cubicBezTo>
                    <a:pt x="381893" y="4899192"/>
                    <a:pt x="407509" y="4917344"/>
                    <a:pt x="418452" y="4943214"/>
                  </a:cubicBezTo>
                  <a:lnTo>
                    <a:pt x="422026" y="4960921"/>
                  </a:lnTo>
                  <a:lnTo>
                    <a:pt x="425601" y="4943214"/>
                  </a:lnTo>
                  <a:cubicBezTo>
                    <a:pt x="436543" y="4917344"/>
                    <a:pt x="462160" y="4899192"/>
                    <a:pt x="492016" y="4899192"/>
                  </a:cubicBezTo>
                  <a:cubicBezTo>
                    <a:pt x="521872" y="4899192"/>
                    <a:pt x="547488" y="4917344"/>
                    <a:pt x="558430" y="4943214"/>
                  </a:cubicBezTo>
                  <a:lnTo>
                    <a:pt x="562006" y="4960924"/>
                  </a:lnTo>
                  <a:lnTo>
                    <a:pt x="565581" y="4943214"/>
                  </a:lnTo>
                  <a:cubicBezTo>
                    <a:pt x="572876" y="4925968"/>
                    <a:pt x="586693" y="4912151"/>
                    <a:pt x="603940" y="4904856"/>
                  </a:cubicBezTo>
                  <a:lnTo>
                    <a:pt x="621646" y="4901281"/>
                  </a:lnTo>
                  <a:lnTo>
                    <a:pt x="603940" y="4897706"/>
                  </a:lnTo>
                  <a:cubicBezTo>
                    <a:pt x="578069" y="4886764"/>
                    <a:pt x="559917" y="4861148"/>
                    <a:pt x="559917" y="4831292"/>
                  </a:cubicBezTo>
                  <a:cubicBezTo>
                    <a:pt x="559917" y="4791484"/>
                    <a:pt x="592188" y="4759213"/>
                    <a:pt x="631996" y="4759213"/>
                  </a:cubicBezTo>
                  <a:close/>
                  <a:moveTo>
                    <a:pt x="4481423" y="4701662"/>
                  </a:moveTo>
                  <a:lnTo>
                    <a:pt x="4477848" y="4719369"/>
                  </a:lnTo>
                  <a:cubicBezTo>
                    <a:pt x="4472377" y="4732304"/>
                    <a:pt x="4463238" y="4743310"/>
                    <a:pt x="4451734" y="4751082"/>
                  </a:cubicBezTo>
                  <a:lnTo>
                    <a:pt x="4419671" y="4760876"/>
                  </a:lnTo>
                  <a:lnTo>
                    <a:pt x="4439490" y="4764877"/>
                  </a:lnTo>
                  <a:cubicBezTo>
                    <a:pt x="4452425" y="4770348"/>
                    <a:pt x="4463431" y="4779488"/>
                    <a:pt x="4471203" y="4790992"/>
                  </a:cubicBezTo>
                  <a:lnTo>
                    <a:pt x="4480997" y="4823055"/>
                  </a:lnTo>
                  <a:lnTo>
                    <a:pt x="4484998" y="4803235"/>
                  </a:lnTo>
                  <a:cubicBezTo>
                    <a:pt x="4492293" y="4785989"/>
                    <a:pt x="4506110" y="4772172"/>
                    <a:pt x="4523356" y="4764877"/>
                  </a:cubicBezTo>
                  <a:lnTo>
                    <a:pt x="4543176" y="4760876"/>
                  </a:lnTo>
                  <a:lnTo>
                    <a:pt x="4511113" y="4751082"/>
                  </a:lnTo>
                  <a:cubicBezTo>
                    <a:pt x="4499609" y="4743310"/>
                    <a:pt x="4490469" y="4732304"/>
                    <a:pt x="4484998" y="4719369"/>
                  </a:cubicBezTo>
                  <a:close/>
                  <a:moveTo>
                    <a:pt x="3571558" y="4619234"/>
                  </a:moveTo>
                  <a:cubicBezTo>
                    <a:pt x="3611366" y="4619234"/>
                    <a:pt x="3643637" y="4651505"/>
                    <a:pt x="3643637" y="4691313"/>
                  </a:cubicBezTo>
                  <a:cubicBezTo>
                    <a:pt x="3643637" y="4731121"/>
                    <a:pt x="3611366" y="4763392"/>
                    <a:pt x="3571558" y="4763392"/>
                  </a:cubicBezTo>
                  <a:cubicBezTo>
                    <a:pt x="3531750" y="4763392"/>
                    <a:pt x="3499479" y="4731121"/>
                    <a:pt x="3499479" y="4691313"/>
                  </a:cubicBezTo>
                  <a:cubicBezTo>
                    <a:pt x="3499479" y="4651505"/>
                    <a:pt x="3531750" y="4619234"/>
                    <a:pt x="3571558" y="4619234"/>
                  </a:cubicBezTo>
                  <a:close/>
                  <a:moveTo>
                    <a:pt x="2871663" y="4619234"/>
                  </a:moveTo>
                  <a:cubicBezTo>
                    <a:pt x="2911471" y="4619234"/>
                    <a:pt x="2943742" y="4651505"/>
                    <a:pt x="2943742" y="4691313"/>
                  </a:cubicBezTo>
                  <a:cubicBezTo>
                    <a:pt x="2943742" y="4731121"/>
                    <a:pt x="2911471" y="4763392"/>
                    <a:pt x="2871663" y="4763392"/>
                  </a:cubicBezTo>
                  <a:cubicBezTo>
                    <a:pt x="2831855" y="4763392"/>
                    <a:pt x="2799584" y="4731121"/>
                    <a:pt x="2799584" y="4691313"/>
                  </a:cubicBezTo>
                  <a:cubicBezTo>
                    <a:pt x="2799584" y="4651505"/>
                    <a:pt x="2831855" y="4619234"/>
                    <a:pt x="2871663" y="4619234"/>
                  </a:cubicBezTo>
                  <a:close/>
                  <a:moveTo>
                    <a:pt x="2591704" y="4619234"/>
                  </a:moveTo>
                  <a:cubicBezTo>
                    <a:pt x="2631512" y="4619234"/>
                    <a:pt x="2663783" y="4651505"/>
                    <a:pt x="2663783" y="4691313"/>
                  </a:cubicBezTo>
                  <a:cubicBezTo>
                    <a:pt x="2663783" y="4731121"/>
                    <a:pt x="2631512" y="4763392"/>
                    <a:pt x="2591704" y="4763392"/>
                  </a:cubicBezTo>
                  <a:cubicBezTo>
                    <a:pt x="2551896" y="4763392"/>
                    <a:pt x="2519625" y="4731121"/>
                    <a:pt x="2519625" y="4691313"/>
                  </a:cubicBezTo>
                  <a:cubicBezTo>
                    <a:pt x="2519625" y="4651505"/>
                    <a:pt x="2551896" y="4619234"/>
                    <a:pt x="2591704" y="4619234"/>
                  </a:cubicBezTo>
                  <a:close/>
                  <a:moveTo>
                    <a:pt x="2311746" y="4619234"/>
                  </a:moveTo>
                  <a:cubicBezTo>
                    <a:pt x="2351554" y="4619234"/>
                    <a:pt x="2383825" y="4651505"/>
                    <a:pt x="2383825" y="4691313"/>
                  </a:cubicBezTo>
                  <a:cubicBezTo>
                    <a:pt x="2383825" y="4731121"/>
                    <a:pt x="2351554" y="4763392"/>
                    <a:pt x="2311746" y="4763392"/>
                  </a:cubicBezTo>
                  <a:cubicBezTo>
                    <a:pt x="2271938" y="4763392"/>
                    <a:pt x="2239667" y="4731121"/>
                    <a:pt x="2239667" y="4691313"/>
                  </a:cubicBezTo>
                  <a:cubicBezTo>
                    <a:pt x="2239667" y="4651505"/>
                    <a:pt x="2271938" y="4619234"/>
                    <a:pt x="2311746" y="4619234"/>
                  </a:cubicBezTo>
                  <a:close/>
                  <a:moveTo>
                    <a:pt x="1891808" y="4619234"/>
                  </a:moveTo>
                  <a:cubicBezTo>
                    <a:pt x="1931616" y="4619234"/>
                    <a:pt x="1963887" y="4651505"/>
                    <a:pt x="1963887" y="4691313"/>
                  </a:cubicBezTo>
                  <a:cubicBezTo>
                    <a:pt x="1963887" y="4721169"/>
                    <a:pt x="1945734" y="4746785"/>
                    <a:pt x="1919864" y="4757727"/>
                  </a:cubicBezTo>
                  <a:lnTo>
                    <a:pt x="1902157" y="4761302"/>
                  </a:lnTo>
                  <a:lnTo>
                    <a:pt x="1919864" y="4764877"/>
                  </a:lnTo>
                  <a:cubicBezTo>
                    <a:pt x="1945734" y="4775819"/>
                    <a:pt x="1963887" y="4801436"/>
                    <a:pt x="1963887" y="4831292"/>
                  </a:cubicBezTo>
                  <a:cubicBezTo>
                    <a:pt x="1963887" y="4861148"/>
                    <a:pt x="1945734" y="4886764"/>
                    <a:pt x="1919864" y="4897706"/>
                  </a:cubicBezTo>
                  <a:lnTo>
                    <a:pt x="1902157" y="4901281"/>
                  </a:lnTo>
                  <a:lnTo>
                    <a:pt x="1919864" y="4904856"/>
                  </a:lnTo>
                  <a:cubicBezTo>
                    <a:pt x="1945734" y="4915798"/>
                    <a:pt x="1963887" y="4941415"/>
                    <a:pt x="1963887" y="4971271"/>
                  </a:cubicBezTo>
                  <a:cubicBezTo>
                    <a:pt x="1963887" y="5001127"/>
                    <a:pt x="1945734" y="5026743"/>
                    <a:pt x="1919864" y="5037685"/>
                  </a:cubicBezTo>
                  <a:lnTo>
                    <a:pt x="1902157" y="5041260"/>
                  </a:lnTo>
                  <a:lnTo>
                    <a:pt x="1919864" y="5044835"/>
                  </a:lnTo>
                  <a:cubicBezTo>
                    <a:pt x="1945734" y="5055777"/>
                    <a:pt x="1963887" y="5081394"/>
                    <a:pt x="1963887" y="5111250"/>
                  </a:cubicBezTo>
                  <a:cubicBezTo>
                    <a:pt x="1963887" y="5151058"/>
                    <a:pt x="1931616" y="5183329"/>
                    <a:pt x="1891808" y="5183329"/>
                  </a:cubicBezTo>
                  <a:cubicBezTo>
                    <a:pt x="1852000" y="5183329"/>
                    <a:pt x="1819729" y="5151058"/>
                    <a:pt x="1819729" y="5111250"/>
                  </a:cubicBezTo>
                  <a:cubicBezTo>
                    <a:pt x="1819729" y="5081394"/>
                    <a:pt x="1837881" y="5055777"/>
                    <a:pt x="1863752" y="5044835"/>
                  </a:cubicBezTo>
                  <a:lnTo>
                    <a:pt x="1883571" y="5040834"/>
                  </a:lnTo>
                  <a:lnTo>
                    <a:pt x="1851508" y="5031040"/>
                  </a:lnTo>
                  <a:cubicBezTo>
                    <a:pt x="1840004" y="5023268"/>
                    <a:pt x="1830864" y="5012262"/>
                    <a:pt x="1825393" y="4999327"/>
                  </a:cubicBezTo>
                  <a:lnTo>
                    <a:pt x="1821818" y="4981620"/>
                  </a:lnTo>
                  <a:lnTo>
                    <a:pt x="1818244" y="4999327"/>
                  </a:lnTo>
                  <a:cubicBezTo>
                    <a:pt x="1807301" y="5025197"/>
                    <a:pt x="1781685" y="5043350"/>
                    <a:pt x="1751829" y="5043350"/>
                  </a:cubicBezTo>
                  <a:cubicBezTo>
                    <a:pt x="1712021" y="5043350"/>
                    <a:pt x="1679750" y="5011079"/>
                    <a:pt x="1679750" y="4971271"/>
                  </a:cubicBezTo>
                  <a:cubicBezTo>
                    <a:pt x="1679750" y="4931463"/>
                    <a:pt x="1712021" y="4899192"/>
                    <a:pt x="1751829" y="4899192"/>
                  </a:cubicBezTo>
                  <a:cubicBezTo>
                    <a:pt x="1781685" y="4899192"/>
                    <a:pt x="1807301" y="4917344"/>
                    <a:pt x="1818244" y="4943214"/>
                  </a:cubicBezTo>
                  <a:lnTo>
                    <a:pt x="1821818" y="4960921"/>
                  </a:lnTo>
                  <a:lnTo>
                    <a:pt x="1825393" y="4943214"/>
                  </a:lnTo>
                  <a:cubicBezTo>
                    <a:pt x="1832688" y="4925968"/>
                    <a:pt x="1846505" y="4912151"/>
                    <a:pt x="1863752" y="4904856"/>
                  </a:cubicBezTo>
                  <a:lnTo>
                    <a:pt x="1881458" y="4901281"/>
                  </a:lnTo>
                  <a:lnTo>
                    <a:pt x="1863752" y="4897706"/>
                  </a:lnTo>
                  <a:cubicBezTo>
                    <a:pt x="1837881" y="4886764"/>
                    <a:pt x="1819729" y="4861148"/>
                    <a:pt x="1819729" y="4831292"/>
                  </a:cubicBezTo>
                  <a:cubicBezTo>
                    <a:pt x="1819729" y="4801436"/>
                    <a:pt x="1837881" y="4775819"/>
                    <a:pt x="1863752" y="4764877"/>
                  </a:cubicBezTo>
                  <a:lnTo>
                    <a:pt x="1881458" y="4761302"/>
                  </a:lnTo>
                  <a:lnTo>
                    <a:pt x="1863752" y="4757727"/>
                  </a:lnTo>
                  <a:cubicBezTo>
                    <a:pt x="1837881" y="4746785"/>
                    <a:pt x="1819729" y="4721169"/>
                    <a:pt x="1819729" y="4691313"/>
                  </a:cubicBezTo>
                  <a:cubicBezTo>
                    <a:pt x="1819729" y="4651505"/>
                    <a:pt x="1852000" y="4619234"/>
                    <a:pt x="1891808" y="4619234"/>
                  </a:cubicBezTo>
                  <a:close/>
                  <a:moveTo>
                    <a:pt x="72079" y="4619234"/>
                  </a:moveTo>
                  <a:cubicBezTo>
                    <a:pt x="111887" y="4619234"/>
                    <a:pt x="144158" y="4651505"/>
                    <a:pt x="144158" y="4691313"/>
                  </a:cubicBezTo>
                  <a:cubicBezTo>
                    <a:pt x="144158" y="4731121"/>
                    <a:pt x="111887" y="4763392"/>
                    <a:pt x="72079" y="4763392"/>
                  </a:cubicBezTo>
                  <a:cubicBezTo>
                    <a:pt x="32271" y="4763392"/>
                    <a:pt x="0" y="4731121"/>
                    <a:pt x="0" y="4691313"/>
                  </a:cubicBezTo>
                  <a:cubicBezTo>
                    <a:pt x="0" y="4651505"/>
                    <a:pt x="32271" y="4619234"/>
                    <a:pt x="72079" y="4619234"/>
                  </a:cubicBezTo>
                  <a:close/>
                  <a:moveTo>
                    <a:pt x="5881215" y="4561681"/>
                  </a:moveTo>
                  <a:lnTo>
                    <a:pt x="5877640" y="4579390"/>
                  </a:lnTo>
                  <a:cubicBezTo>
                    <a:pt x="5872168" y="4592325"/>
                    <a:pt x="5863029" y="4603331"/>
                    <a:pt x="5851525" y="4611103"/>
                  </a:cubicBezTo>
                  <a:lnTo>
                    <a:pt x="5819462" y="4620897"/>
                  </a:lnTo>
                  <a:lnTo>
                    <a:pt x="5839281" y="4624898"/>
                  </a:lnTo>
                  <a:cubicBezTo>
                    <a:pt x="5852216" y="4630369"/>
                    <a:pt x="5863222" y="4639509"/>
                    <a:pt x="5870994" y="4651013"/>
                  </a:cubicBezTo>
                  <a:lnTo>
                    <a:pt x="5880788" y="4683078"/>
                  </a:lnTo>
                  <a:lnTo>
                    <a:pt x="5884790" y="4663256"/>
                  </a:lnTo>
                  <a:cubicBezTo>
                    <a:pt x="5892085" y="4646010"/>
                    <a:pt x="5905902" y="4632193"/>
                    <a:pt x="5923149" y="4624898"/>
                  </a:cubicBezTo>
                  <a:lnTo>
                    <a:pt x="5942968" y="4620897"/>
                  </a:lnTo>
                  <a:lnTo>
                    <a:pt x="5910905" y="4611103"/>
                  </a:lnTo>
                  <a:cubicBezTo>
                    <a:pt x="5899401" y="4603331"/>
                    <a:pt x="5890261" y="4592325"/>
                    <a:pt x="5884790" y="4579390"/>
                  </a:cubicBezTo>
                  <a:close/>
                  <a:moveTo>
                    <a:pt x="5531267" y="4479255"/>
                  </a:moveTo>
                  <a:cubicBezTo>
                    <a:pt x="5561123" y="4479255"/>
                    <a:pt x="5586739" y="4497407"/>
                    <a:pt x="5597681" y="4523277"/>
                  </a:cubicBezTo>
                  <a:lnTo>
                    <a:pt x="5601256" y="4540984"/>
                  </a:lnTo>
                  <a:lnTo>
                    <a:pt x="5604831" y="4523277"/>
                  </a:lnTo>
                  <a:cubicBezTo>
                    <a:pt x="5615773" y="4497407"/>
                    <a:pt x="5641390" y="4479255"/>
                    <a:pt x="5671246" y="4479255"/>
                  </a:cubicBezTo>
                  <a:cubicBezTo>
                    <a:pt x="5701102" y="4479255"/>
                    <a:pt x="5726718" y="4497407"/>
                    <a:pt x="5737661" y="4523277"/>
                  </a:cubicBezTo>
                  <a:lnTo>
                    <a:pt x="5741235" y="4540984"/>
                  </a:lnTo>
                  <a:lnTo>
                    <a:pt x="5744810" y="4523277"/>
                  </a:lnTo>
                  <a:cubicBezTo>
                    <a:pt x="5755752" y="4497407"/>
                    <a:pt x="5781369" y="4479255"/>
                    <a:pt x="5811225" y="4479255"/>
                  </a:cubicBezTo>
                  <a:cubicBezTo>
                    <a:pt x="5841081" y="4479255"/>
                    <a:pt x="5866697" y="4497407"/>
                    <a:pt x="5877640" y="4523277"/>
                  </a:cubicBezTo>
                  <a:lnTo>
                    <a:pt x="5881215" y="4540987"/>
                  </a:lnTo>
                  <a:lnTo>
                    <a:pt x="5884790" y="4523277"/>
                  </a:lnTo>
                  <a:cubicBezTo>
                    <a:pt x="5895732" y="4497407"/>
                    <a:pt x="5921349" y="4479255"/>
                    <a:pt x="5951205" y="4479255"/>
                  </a:cubicBezTo>
                  <a:cubicBezTo>
                    <a:pt x="5981061" y="4479255"/>
                    <a:pt x="6006677" y="4497407"/>
                    <a:pt x="6017620" y="4523277"/>
                  </a:cubicBezTo>
                  <a:lnTo>
                    <a:pt x="6021195" y="4540984"/>
                  </a:lnTo>
                  <a:lnTo>
                    <a:pt x="6024769" y="4523277"/>
                  </a:lnTo>
                  <a:cubicBezTo>
                    <a:pt x="6035712" y="4497407"/>
                    <a:pt x="6061328" y="4479255"/>
                    <a:pt x="6091184" y="4479255"/>
                  </a:cubicBezTo>
                  <a:cubicBezTo>
                    <a:pt x="6121040" y="4479255"/>
                    <a:pt x="6146657" y="4497407"/>
                    <a:pt x="6157599" y="4523277"/>
                  </a:cubicBezTo>
                  <a:lnTo>
                    <a:pt x="6161174" y="4540984"/>
                  </a:lnTo>
                  <a:lnTo>
                    <a:pt x="6164748" y="4523277"/>
                  </a:lnTo>
                  <a:cubicBezTo>
                    <a:pt x="6175691" y="4497407"/>
                    <a:pt x="6201307" y="4479255"/>
                    <a:pt x="6231163" y="4479255"/>
                  </a:cubicBezTo>
                  <a:cubicBezTo>
                    <a:pt x="6270971" y="4479255"/>
                    <a:pt x="6303242" y="4511526"/>
                    <a:pt x="6303242" y="4551334"/>
                  </a:cubicBezTo>
                  <a:cubicBezTo>
                    <a:pt x="6303242" y="4581190"/>
                    <a:pt x="6285090" y="4606806"/>
                    <a:pt x="6259219" y="4617748"/>
                  </a:cubicBezTo>
                  <a:lnTo>
                    <a:pt x="6241513" y="4621323"/>
                  </a:lnTo>
                  <a:lnTo>
                    <a:pt x="6259219" y="4624898"/>
                  </a:lnTo>
                  <a:cubicBezTo>
                    <a:pt x="6285090" y="4635840"/>
                    <a:pt x="6303242" y="4661457"/>
                    <a:pt x="6303242" y="4691313"/>
                  </a:cubicBezTo>
                  <a:cubicBezTo>
                    <a:pt x="6303242" y="4731121"/>
                    <a:pt x="6270971" y="4763392"/>
                    <a:pt x="6231163" y="4763392"/>
                  </a:cubicBezTo>
                  <a:cubicBezTo>
                    <a:pt x="6191355" y="4763392"/>
                    <a:pt x="6159084" y="4731121"/>
                    <a:pt x="6159084" y="4691313"/>
                  </a:cubicBezTo>
                  <a:cubicBezTo>
                    <a:pt x="6159084" y="4661457"/>
                    <a:pt x="6177237" y="4635840"/>
                    <a:pt x="6203107" y="4624898"/>
                  </a:cubicBezTo>
                  <a:lnTo>
                    <a:pt x="6222926" y="4620897"/>
                  </a:lnTo>
                  <a:lnTo>
                    <a:pt x="6190863" y="4611103"/>
                  </a:lnTo>
                  <a:cubicBezTo>
                    <a:pt x="6179359" y="4603331"/>
                    <a:pt x="6170219" y="4592325"/>
                    <a:pt x="6164748" y="4579390"/>
                  </a:cubicBezTo>
                  <a:lnTo>
                    <a:pt x="6161174" y="4561683"/>
                  </a:lnTo>
                  <a:lnTo>
                    <a:pt x="6157599" y="4579390"/>
                  </a:lnTo>
                  <a:cubicBezTo>
                    <a:pt x="6146657" y="4605260"/>
                    <a:pt x="6121040" y="4623413"/>
                    <a:pt x="6091184" y="4623413"/>
                  </a:cubicBezTo>
                  <a:cubicBezTo>
                    <a:pt x="6061328" y="4623413"/>
                    <a:pt x="6035712" y="4605260"/>
                    <a:pt x="6024769" y="4579390"/>
                  </a:cubicBezTo>
                  <a:lnTo>
                    <a:pt x="6021195" y="4561683"/>
                  </a:lnTo>
                  <a:lnTo>
                    <a:pt x="6017620" y="4579390"/>
                  </a:lnTo>
                  <a:cubicBezTo>
                    <a:pt x="6012149" y="4592325"/>
                    <a:pt x="6003009" y="4603331"/>
                    <a:pt x="5991505" y="4611103"/>
                  </a:cubicBezTo>
                  <a:lnTo>
                    <a:pt x="5959442" y="4620897"/>
                  </a:lnTo>
                  <a:lnTo>
                    <a:pt x="5979261" y="4624898"/>
                  </a:lnTo>
                  <a:cubicBezTo>
                    <a:pt x="6005132" y="4635840"/>
                    <a:pt x="6023284" y="4661457"/>
                    <a:pt x="6023284" y="4691313"/>
                  </a:cubicBezTo>
                  <a:cubicBezTo>
                    <a:pt x="6023284" y="4721169"/>
                    <a:pt x="6005132" y="4746785"/>
                    <a:pt x="5979261" y="4757727"/>
                  </a:cubicBezTo>
                  <a:lnTo>
                    <a:pt x="5961555" y="4761302"/>
                  </a:lnTo>
                  <a:lnTo>
                    <a:pt x="5979261" y="4764877"/>
                  </a:lnTo>
                  <a:cubicBezTo>
                    <a:pt x="5992196" y="4770348"/>
                    <a:pt x="6003202" y="4779488"/>
                    <a:pt x="6010974" y="4790992"/>
                  </a:cubicBezTo>
                  <a:lnTo>
                    <a:pt x="6020768" y="4823055"/>
                  </a:lnTo>
                  <a:lnTo>
                    <a:pt x="6024769" y="4803235"/>
                  </a:lnTo>
                  <a:cubicBezTo>
                    <a:pt x="6035712" y="4777365"/>
                    <a:pt x="6061328" y="4759213"/>
                    <a:pt x="6091184" y="4759213"/>
                  </a:cubicBezTo>
                  <a:cubicBezTo>
                    <a:pt x="6130992" y="4759213"/>
                    <a:pt x="6163263" y="4791484"/>
                    <a:pt x="6163263" y="4831292"/>
                  </a:cubicBezTo>
                  <a:cubicBezTo>
                    <a:pt x="6163263" y="4861148"/>
                    <a:pt x="6145111" y="4886764"/>
                    <a:pt x="6119240" y="4897706"/>
                  </a:cubicBezTo>
                  <a:lnTo>
                    <a:pt x="6101534" y="4901281"/>
                  </a:lnTo>
                  <a:lnTo>
                    <a:pt x="6119240" y="4904856"/>
                  </a:lnTo>
                  <a:cubicBezTo>
                    <a:pt x="6145111" y="4915798"/>
                    <a:pt x="6163263" y="4941415"/>
                    <a:pt x="6163263" y="4971271"/>
                  </a:cubicBezTo>
                  <a:cubicBezTo>
                    <a:pt x="6163263" y="5001127"/>
                    <a:pt x="6145111" y="5026743"/>
                    <a:pt x="6119240" y="5037685"/>
                  </a:cubicBezTo>
                  <a:lnTo>
                    <a:pt x="6101534" y="5041260"/>
                  </a:lnTo>
                  <a:lnTo>
                    <a:pt x="6119240" y="5044835"/>
                  </a:lnTo>
                  <a:cubicBezTo>
                    <a:pt x="6145111" y="5055777"/>
                    <a:pt x="6163263" y="5081394"/>
                    <a:pt x="6163263" y="5111250"/>
                  </a:cubicBezTo>
                  <a:cubicBezTo>
                    <a:pt x="6163263" y="5141106"/>
                    <a:pt x="6145111" y="5166722"/>
                    <a:pt x="6119240" y="5177664"/>
                  </a:cubicBezTo>
                  <a:lnTo>
                    <a:pt x="6101531" y="5181240"/>
                  </a:lnTo>
                  <a:lnTo>
                    <a:pt x="6119240" y="5184815"/>
                  </a:lnTo>
                  <a:cubicBezTo>
                    <a:pt x="6132176" y="5190286"/>
                    <a:pt x="6143181" y="5199426"/>
                    <a:pt x="6150953" y="5210930"/>
                  </a:cubicBezTo>
                  <a:lnTo>
                    <a:pt x="6160747" y="5242993"/>
                  </a:lnTo>
                  <a:lnTo>
                    <a:pt x="6164748" y="5223173"/>
                  </a:lnTo>
                  <a:cubicBezTo>
                    <a:pt x="6175691" y="5197303"/>
                    <a:pt x="6201307" y="5179151"/>
                    <a:pt x="6231163" y="5179151"/>
                  </a:cubicBezTo>
                  <a:cubicBezTo>
                    <a:pt x="6270971" y="5179151"/>
                    <a:pt x="6303242" y="5211422"/>
                    <a:pt x="6303242" y="5251230"/>
                  </a:cubicBezTo>
                  <a:cubicBezTo>
                    <a:pt x="6303242" y="5291038"/>
                    <a:pt x="6270971" y="5323309"/>
                    <a:pt x="6231163" y="5323309"/>
                  </a:cubicBezTo>
                  <a:cubicBezTo>
                    <a:pt x="6201307" y="5323309"/>
                    <a:pt x="6175691" y="5305156"/>
                    <a:pt x="6164748" y="5279286"/>
                  </a:cubicBezTo>
                  <a:lnTo>
                    <a:pt x="6161174" y="5261579"/>
                  </a:lnTo>
                  <a:lnTo>
                    <a:pt x="6157599" y="5279286"/>
                  </a:lnTo>
                  <a:cubicBezTo>
                    <a:pt x="6152128" y="5292221"/>
                    <a:pt x="6142988" y="5303227"/>
                    <a:pt x="6131484" y="5310999"/>
                  </a:cubicBezTo>
                  <a:lnTo>
                    <a:pt x="6099421" y="5320793"/>
                  </a:lnTo>
                  <a:lnTo>
                    <a:pt x="6119240" y="5324794"/>
                  </a:lnTo>
                  <a:cubicBezTo>
                    <a:pt x="6145111" y="5335736"/>
                    <a:pt x="6163263" y="5361353"/>
                    <a:pt x="6163263" y="5391209"/>
                  </a:cubicBezTo>
                  <a:cubicBezTo>
                    <a:pt x="6163263" y="5421065"/>
                    <a:pt x="6145111" y="5446681"/>
                    <a:pt x="6119240" y="5457623"/>
                  </a:cubicBezTo>
                  <a:lnTo>
                    <a:pt x="6101534" y="5461198"/>
                  </a:lnTo>
                  <a:lnTo>
                    <a:pt x="6119240" y="5464773"/>
                  </a:lnTo>
                  <a:cubicBezTo>
                    <a:pt x="6132176" y="5470244"/>
                    <a:pt x="6143181" y="5479384"/>
                    <a:pt x="6150953" y="5490888"/>
                  </a:cubicBezTo>
                  <a:lnTo>
                    <a:pt x="6160747" y="5522951"/>
                  </a:lnTo>
                  <a:lnTo>
                    <a:pt x="6164748" y="5503131"/>
                  </a:lnTo>
                  <a:cubicBezTo>
                    <a:pt x="6175691" y="5477261"/>
                    <a:pt x="6201307" y="5459109"/>
                    <a:pt x="6231163" y="5459109"/>
                  </a:cubicBezTo>
                  <a:cubicBezTo>
                    <a:pt x="6270971" y="5459109"/>
                    <a:pt x="6303242" y="5491380"/>
                    <a:pt x="6303242" y="5531188"/>
                  </a:cubicBezTo>
                  <a:cubicBezTo>
                    <a:pt x="6303242" y="5570996"/>
                    <a:pt x="6270971" y="5603267"/>
                    <a:pt x="6231163" y="5603267"/>
                  </a:cubicBezTo>
                  <a:cubicBezTo>
                    <a:pt x="6201307" y="5603267"/>
                    <a:pt x="6175691" y="5585114"/>
                    <a:pt x="6164748" y="5559244"/>
                  </a:cubicBezTo>
                  <a:lnTo>
                    <a:pt x="6161174" y="5541537"/>
                  </a:lnTo>
                  <a:lnTo>
                    <a:pt x="6157599" y="5559244"/>
                  </a:lnTo>
                  <a:cubicBezTo>
                    <a:pt x="6146657" y="5585114"/>
                    <a:pt x="6121040" y="5603267"/>
                    <a:pt x="6091184" y="5603267"/>
                  </a:cubicBezTo>
                  <a:cubicBezTo>
                    <a:pt x="6061328" y="5603267"/>
                    <a:pt x="6035712" y="5585114"/>
                    <a:pt x="6024769" y="5559244"/>
                  </a:cubicBezTo>
                  <a:lnTo>
                    <a:pt x="6021195" y="5541537"/>
                  </a:lnTo>
                  <a:lnTo>
                    <a:pt x="6017620" y="5559244"/>
                  </a:lnTo>
                  <a:cubicBezTo>
                    <a:pt x="6006677" y="5585114"/>
                    <a:pt x="5981061" y="5603267"/>
                    <a:pt x="5951205" y="5603267"/>
                  </a:cubicBezTo>
                  <a:cubicBezTo>
                    <a:pt x="5921349" y="5603267"/>
                    <a:pt x="5895732" y="5585114"/>
                    <a:pt x="5884790" y="5559244"/>
                  </a:cubicBezTo>
                  <a:lnTo>
                    <a:pt x="5881215" y="5541535"/>
                  </a:lnTo>
                  <a:lnTo>
                    <a:pt x="5877640" y="5559244"/>
                  </a:lnTo>
                  <a:cubicBezTo>
                    <a:pt x="5866697" y="5585114"/>
                    <a:pt x="5841081" y="5603267"/>
                    <a:pt x="5811225" y="5603267"/>
                  </a:cubicBezTo>
                  <a:cubicBezTo>
                    <a:pt x="5781369" y="5603267"/>
                    <a:pt x="5755752" y="5585114"/>
                    <a:pt x="5744810" y="5559244"/>
                  </a:cubicBezTo>
                  <a:lnTo>
                    <a:pt x="5741235" y="5541537"/>
                  </a:lnTo>
                  <a:lnTo>
                    <a:pt x="5737661" y="5559244"/>
                  </a:lnTo>
                  <a:cubicBezTo>
                    <a:pt x="5732189" y="5572179"/>
                    <a:pt x="5723050" y="5583185"/>
                    <a:pt x="5711546" y="5590957"/>
                  </a:cubicBezTo>
                  <a:lnTo>
                    <a:pt x="5679483" y="5600751"/>
                  </a:lnTo>
                  <a:lnTo>
                    <a:pt x="5699302" y="5604752"/>
                  </a:lnTo>
                  <a:cubicBezTo>
                    <a:pt x="5725172" y="5615694"/>
                    <a:pt x="5743325" y="5641311"/>
                    <a:pt x="5743325" y="5671167"/>
                  </a:cubicBezTo>
                  <a:cubicBezTo>
                    <a:pt x="5743325" y="5701023"/>
                    <a:pt x="5725172" y="5726639"/>
                    <a:pt x="5699302" y="5737581"/>
                  </a:cubicBezTo>
                  <a:lnTo>
                    <a:pt x="5681596" y="5741156"/>
                  </a:lnTo>
                  <a:lnTo>
                    <a:pt x="5699302" y="5744731"/>
                  </a:lnTo>
                  <a:cubicBezTo>
                    <a:pt x="5725172" y="5755673"/>
                    <a:pt x="5743325" y="5781290"/>
                    <a:pt x="5743325" y="5811146"/>
                  </a:cubicBezTo>
                  <a:cubicBezTo>
                    <a:pt x="5743325" y="5850954"/>
                    <a:pt x="5711054" y="5883225"/>
                    <a:pt x="5671246" y="5883225"/>
                  </a:cubicBezTo>
                  <a:cubicBezTo>
                    <a:pt x="5631438" y="5883225"/>
                    <a:pt x="5599167" y="5850954"/>
                    <a:pt x="5599167" y="5811146"/>
                  </a:cubicBezTo>
                  <a:cubicBezTo>
                    <a:pt x="5599167" y="5781290"/>
                    <a:pt x="5617319" y="5755673"/>
                    <a:pt x="5643190" y="5744731"/>
                  </a:cubicBezTo>
                  <a:lnTo>
                    <a:pt x="5663009" y="5740730"/>
                  </a:lnTo>
                  <a:lnTo>
                    <a:pt x="5630946" y="5730936"/>
                  </a:lnTo>
                  <a:cubicBezTo>
                    <a:pt x="5619442" y="5723164"/>
                    <a:pt x="5610302" y="5712158"/>
                    <a:pt x="5604831" y="5699223"/>
                  </a:cubicBezTo>
                  <a:lnTo>
                    <a:pt x="5601256" y="5681516"/>
                  </a:lnTo>
                  <a:lnTo>
                    <a:pt x="5597681" y="5699223"/>
                  </a:lnTo>
                  <a:cubicBezTo>
                    <a:pt x="5586739" y="5725093"/>
                    <a:pt x="5561123" y="5743246"/>
                    <a:pt x="5531267" y="5743246"/>
                  </a:cubicBezTo>
                  <a:cubicBezTo>
                    <a:pt x="5501411" y="5743246"/>
                    <a:pt x="5475794" y="5725093"/>
                    <a:pt x="5464852" y="5699223"/>
                  </a:cubicBezTo>
                  <a:lnTo>
                    <a:pt x="5461277" y="5681516"/>
                  </a:lnTo>
                  <a:lnTo>
                    <a:pt x="5457703" y="5699223"/>
                  </a:lnTo>
                  <a:cubicBezTo>
                    <a:pt x="5446760" y="5725093"/>
                    <a:pt x="5421144" y="5743246"/>
                    <a:pt x="5391288" y="5743246"/>
                  </a:cubicBezTo>
                  <a:cubicBezTo>
                    <a:pt x="5361432" y="5743246"/>
                    <a:pt x="5335815" y="5725093"/>
                    <a:pt x="5324873" y="5699223"/>
                  </a:cubicBezTo>
                  <a:lnTo>
                    <a:pt x="5321298" y="5681516"/>
                  </a:lnTo>
                  <a:lnTo>
                    <a:pt x="5317724" y="5699223"/>
                  </a:lnTo>
                  <a:cubicBezTo>
                    <a:pt x="5306781" y="5725093"/>
                    <a:pt x="5281165" y="5743246"/>
                    <a:pt x="5251309" y="5743246"/>
                  </a:cubicBezTo>
                  <a:cubicBezTo>
                    <a:pt x="5221453" y="5743246"/>
                    <a:pt x="5195836" y="5725093"/>
                    <a:pt x="5184894" y="5699223"/>
                  </a:cubicBezTo>
                  <a:lnTo>
                    <a:pt x="5181319" y="5681514"/>
                  </a:lnTo>
                  <a:lnTo>
                    <a:pt x="5177743" y="5699223"/>
                  </a:lnTo>
                  <a:cubicBezTo>
                    <a:pt x="5166801" y="5725093"/>
                    <a:pt x="5141185" y="5743246"/>
                    <a:pt x="5111329" y="5743246"/>
                  </a:cubicBezTo>
                  <a:cubicBezTo>
                    <a:pt x="5081473" y="5743246"/>
                    <a:pt x="5055856" y="5725093"/>
                    <a:pt x="5044914" y="5699223"/>
                  </a:cubicBezTo>
                  <a:lnTo>
                    <a:pt x="5041339" y="5681516"/>
                  </a:lnTo>
                  <a:lnTo>
                    <a:pt x="5037765" y="5699223"/>
                  </a:lnTo>
                  <a:cubicBezTo>
                    <a:pt x="5032293" y="5712158"/>
                    <a:pt x="5023154" y="5723164"/>
                    <a:pt x="5011650" y="5730936"/>
                  </a:cubicBezTo>
                  <a:lnTo>
                    <a:pt x="4979587" y="5740730"/>
                  </a:lnTo>
                  <a:lnTo>
                    <a:pt x="4999406" y="5744731"/>
                  </a:lnTo>
                  <a:cubicBezTo>
                    <a:pt x="5025276" y="5755673"/>
                    <a:pt x="5043429" y="5781290"/>
                    <a:pt x="5043429" y="5811146"/>
                  </a:cubicBezTo>
                  <a:cubicBezTo>
                    <a:pt x="5043429" y="5841002"/>
                    <a:pt x="5025276" y="5866618"/>
                    <a:pt x="4999406" y="5877560"/>
                  </a:cubicBezTo>
                  <a:lnTo>
                    <a:pt x="4981697" y="5881136"/>
                  </a:lnTo>
                  <a:lnTo>
                    <a:pt x="4999406" y="5884711"/>
                  </a:lnTo>
                  <a:cubicBezTo>
                    <a:pt x="5012341" y="5890182"/>
                    <a:pt x="5023347" y="5899322"/>
                    <a:pt x="5031119" y="5910826"/>
                  </a:cubicBezTo>
                  <a:lnTo>
                    <a:pt x="5040913" y="5942889"/>
                  </a:lnTo>
                  <a:lnTo>
                    <a:pt x="5044914" y="5923069"/>
                  </a:lnTo>
                  <a:cubicBezTo>
                    <a:pt x="5055856" y="5897199"/>
                    <a:pt x="5081473" y="5879047"/>
                    <a:pt x="5111329" y="5879047"/>
                  </a:cubicBezTo>
                  <a:cubicBezTo>
                    <a:pt x="5141185" y="5879047"/>
                    <a:pt x="5166801" y="5897199"/>
                    <a:pt x="5177743" y="5923069"/>
                  </a:cubicBezTo>
                  <a:lnTo>
                    <a:pt x="5181319" y="5940779"/>
                  </a:lnTo>
                  <a:lnTo>
                    <a:pt x="5184894" y="5923069"/>
                  </a:lnTo>
                  <a:cubicBezTo>
                    <a:pt x="5195836" y="5897199"/>
                    <a:pt x="5221453" y="5879047"/>
                    <a:pt x="5251309" y="5879047"/>
                  </a:cubicBezTo>
                  <a:cubicBezTo>
                    <a:pt x="5281165" y="5879047"/>
                    <a:pt x="5306781" y="5897199"/>
                    <a:pt x="5317724" y="5923069"/>
                  </a:cubicBezTo>
                  <a:lnTo>
                    <a:pt x="5321298" y="5940776"/>
                  </a:lnTo>
                  <a:lnTo>
                    <a:pt x="5324873" y="5923069"/>
                  </a:lnTo>
                  <a:cubicBezTo>
                    <a:pt x="5335815" y="5897199"/>
                    <a:pt x="5361432" y="5879047"/>
                    <a:pt x="5391288" y="5879047"/>
                  </a:cubicBezTo>
                  <a:cubicBezTo>
                    <a:pt x="5431096" y="5879047"/>
                    <a:pt x="5463367" y="5911318"/>
                    <a:pt x="5463367" y="5951126"/>
                  </a:cubicBezTo>
                  <a:cubicBezTo>
                    <a:pt x="5463367" y="5990934"/>
                    <a:pt x="5431096" y="6023205"/>
                    <a:pt x="5391288" y="6023205"/>
                  </a:cubicBezTo>
                  <a:cubicBezTo>
                    <a:pt x="5361432" y="6023205"/>
                    <a:pt x="5335815" y="6005052"/>
                    <a:pt x="5324873" y="5979182"/>
                  </a:cubicBezTo>
                  <a:lnTo>
                    <a:pt x="5321298" y="5961475"/>
                  </a:lnTo>
                  <a:lnTo>
                    <a:pt x="5317724" y="5979182"/>
                  </a:lnTo>
                  <a:cubicBezTo>
                    <a:pt x="5306781" y="6005052"/>
                    <a:pt x="5281165" y="6023205"/>
                    <a:pt x="5251309" y="6023205"/>
                  </a:cubicBezTo>
                  <a:cubicBezTo>
                    <a:pt x="5221453" y="6023205"/>
                    <a:pt x="5195836" y="6005052"/>
                    <a:pt x="5184894" y="5979182"/>
                  </a:cubicBezTo>
                  <a:lnTo>
                    <a:pt x="5181319" y="5961473"/>
                  </a:lnTo>
                  <a:lnTo>
                    <a:pt x="5177743" y="5979182"/>
                  </a:lnTo>
                  <a:cubicBezTo>
                    <a:pt x="5166801" y="6005052"/>
                    <a:pt x="5141185" y="6023205"/>
                    <a:pt x="5111329" y="6023205"/>
                  </a:cubicBezTo>
                  <a:cubicBezTo>
                    <a:pt x="5081473" y="6023205"/>
                    <a:pt x="5055856" y="6005052"/>
                    <a:pt x="5044914" y="5979182"/>
                  </a:cubicBezTo>
                  <a:lnTo>
                    <a:pt x="5041339" y="5961475"/>
                  </a:lnTo>
                  <a:lnTo>
                    <a:pt x="5037765" y="5979182"/>
                  </a:lnTo>
                  <a:cubicBezTo>
                    <a:pt x="5026822" y="6005052"/>
                    <a:pt x="5001206" y="6023205"/>
                    <a:pt x="4971350" y="6023205"/>
                  </a:cubicBezTo>
                  <a:cubicBezTo>
                    <a:pt x="4941494" y="6023205"/>
                    <a:pt x="4915877" y="6005052"/>
                    <a:pt x="4904935" y="5979182"/>
                  </a:cubicBezTo>
                  <a:lnTo>
                    <a:pt x="4901360" y="5961475"/>
                  </a:lnTo>
                  <a:lnTo>
                    <a:pt x="4897785" y="5979182"/>
                  </a:lnTo>
                  <a:cubicBezTo>
                    <a:pt x="4886843" y="6005052"/>
                    <a:pt x="4861227" y="6023205"/>
                    <a:pt x="4831371" y="6023205"/>
                  </a:cubicBezTo>
                  <a:cubicBezTo>
                    <a:pt x="4791563" y="6023205"/>
                    <a:pt x="4759292" y="5990934"/>
                    <a:pt x="4759292" y="5951126"/>
                  </a:cubicBezTo>
                  <a:cubicBezTo>
                    <a:pt x="4759292" y="5911318"/>
                    <a:pt x="4791563" y="5879047"/>
                    <a:pt x="4831371" y="5879047"/>
                  </a:cubicBezTo>
                  <a:cubicBezTo>
                    <a:pt x="4861227" y="5879047"/>
                    <a:pt x="4886843" y="5897199"/>
                    <a:pt x="4897785" y="5923069"/>
                  </a:cubicBezTo>
                  <a:lnTo>
                    <a:pt x="4901360" y="5940776"/>
                  </a:lnTo>
                  <a:lnTo>
                    <a:pt x="4904935" y="5923069"/>
                  </a:lnTo>
                  <a:cubicBezTo>
                    <a:pt x="4912230" y="5905823"/>
                    <a:pt x="4926047" y="5892006"/>
                    <a:pt x="4943294" y="5884711"/>
                  </a:cubicBezTo>
                  <a:lnTo>
                    <a:pt x="4961003" y="5881136"/>
                  </a:lnTo>
                  <a:lnTo>
                    <a:pt x="4943294" y="5877560"/>
                  </a:lnTo>
                  <a:cubicBezTo>
                    <a:pt x="4917423" y="5866618"/>
                    <a:pt x="4899271" y="5841002"/>
                    <a:pt x="4899271" y="5811146"/>
                  </a:cubicBezTo>
                  <a:cubicBezTo>
                    <a:pt x="4899271" y="5781290"/>
                    <a:pt x="4917423" y="5755673"/>
                    <a:pt x="4943294" y="5744731"/>
                  </a:cubicBezTo>
                  <a:lnTo>
                    <a:pt x="4963113" y="5740730"/>
                  </a:lnTo>
                  <a:lnTo>
                    <a:pt x="4931050" y="5730936"/>
                  </a:lnTo>
                  <a:cubicBezTo>
                    <a:pt x="4919546" y="5723164"/>
                    <a:pt x="4910406" y="5712158"/>
                    <a:pt x="4904935" y="5699223"/>
                  </a:cubicBezTo>
                  <a:lnTo>
                    <a:pt x="4901360" y="5681516"/>
                  </a:lnTo>
                  <a:lnTo>
                    <a:pt x="4897785" y="5699223"/>
                  </a:lnTo>
                  <a:cubicBezTo>
                    <a:pt x="4886843" y="5725093"/>
                    <a:pt x="4861227" y="5743246"/>
                    <a:pt x="4831371" y="5743246"/>
                  </a:cubicBezTo>
                  <a:cubicBezTo>
                    <a:pt x="4791563" y="5743246"/>
                    <a:pt x="4759292" y="5710975"/>
                    <a:pt x="4759292" y="5671167"/>
                  </a:cubicBezTo>
                  <a:cubicBezTo>
                    <a:pt x="4759292" y="5641311"/>
                    <a:pt x="4777444" y="5615694"/>
                    <a:pt x="4803315" y="5604752"/>
                  </a:cubicBezTo>
                  <a:lnTo>
                    <a:pt x="4821021" y="5601177"/>
                  </a:lnTo>
                  <a:lnTo>
                    <a:pt x="4803315" y="5597602"/>
                  </a:lnTo>
                  <a:cubicBezTo>
                    <a:pt x="4777444" y="5586660"/>
                    <a:pt x="4759292" y="5561044"/>
                    <a:pt x="4759292" y="5531188"/>
                  </a:cubicBezTo>
                  <a:cubicBezTo>
                    <a:pt x="4759292" y="5501332"/>
                    <a:pt x="4777444" y="5475715"/>
                    <a:pt x="4803315" y="5464773"/>
                  </a:cubicBezTo>
                  <a:lnTo>
                    <a:pt x="4823134" y="5460772"/>
                  </a:lnTo>
                  <a:lnTo>
                    <a:pt x="4791071" y="5450978"/>
                  </a:lnTo>
                  <a:cubicBezTo>
                    <a:pt x="4779567" y="5443206"/>
                    <a:pt x="4770427" y="5432200"/>
                    <a:pt x="4764956" y="5419265"/>
                  </a:cubicBezTo>
                  <a:lnTo>
                    <a:pt x="4761381" y="5401558"/>
                  </a:lnTo>
                  <a:lnTo>
                    <a:pt x="4757807" y="5419265"/>
                  </a:lnTo>
                  <a:cubicBezTo>
                    <a:pt x="4746864" y="5445135"/>
                    <a:pt x="4721248" y="5463288"/>
                    <a:pt x="4691392" y="5463288"/>
                  </a:cubicBezTo>
                  <a:cubicBezTo>
                    <a:pt x="4651584" y="5463288"/>
                    <a:pt x="4619313" y="5431017"/>
                    <a:pt x="4619313" y="5391209"/>
                  </a:cubicBezTo>
                  <a:cubicBezTo>
                    <a:pt x="4619313" y="5351401"/>
                    <a:pt x="4651584" y="5319130"/>
                    <a:pt x="4691392" y="5319130"/>
                  </a:cubicBezTo>
                  <a:cubicBezTo>
                    <a:pt x="4721248" y="5319130"/>
                    <a:pt x="4746864" y="5337282"/>
                    <a:pt x="4757807" y="5363152"/>
                  </a:cubicBezTo>
                  <a:lnTo>
                    <a:pt x="4761381" y="5380859"/>
                  </a:lnTo>
                  <a:lnTo>
                    <a:pt x="4764956" y="5363152"/>
                  </a:lnTo>
                  <a:cubicBezTo>
                    <a:pt x="4775898" y="5337282"/>
                    <a:pt x="4801515" y="5319130"/>
                    <a:pt x="4831371" y="5319130"/>
                  </a:cubicBezTo>
                  <a:cubicBezTo>
                    <a:pt x="4861227" y="5319130"/>
                    <a:pt x="4886843" y="5337282"/>
                    <a:pt x="4897785" y="5363152"/>
                  </a:cubicBezTo>
                  <a:lnTo>
                    <a:pt x="4901360" y="5380859"/>
                  </a:lnTo>
                  <a:lnTo>
                    <a:pt x="4904935" y="5363152"/>
                  </a:lnTo>
                  <a:cubicBezTo>
                    <a:pt x="4912230" y="5345906"/>
                    <a:pt x="4926047" y="5332089"/>
                    <a:pt x="4943294" y="5324794"/>
                  </a:cubicBezTo>
                  <a:lnTo>
                    <a:pt x="4961000" y="5321219"/>
                  </a:lnTo>
                  <a:lnTo>
                    <a:pt x="4943294" y="5317644"/>
                  </a:lnTo>
                  <a:cubicBezTo>
                    <a:pt x="4917423" y="5306702"/>
                    <a:pt x="4899271" y="5281086"/>
                    <a:pt x="4899271" y="5251230"/>
                  </a:cubicBezTo>
                  <a:cubicBezTo>
                    <a:pt x="4899271" y="5211422"/>
                    <a:pt x="4931542" y="5179151"/>
                    <a:pt x="4971350" y="5179151"/>
                  </a:cubicBezTo>
                  <a:cubicBezTo>
                    <a:pt x="5001206" y="5179151"/>
                    <a:pt x="5026822" y="5197303"/>
                    <a:pt x="5037765" y="5223173"/>
                  </a:cubicBezTo>
                  <a:lnTo>
                    <a:pt x="5041339" y="5240880"/>
                  </a:lnTo>
                  <a:lnTo>
                    <a:pt x="5044914" y="5223173"/>
                  </a:lnTo>
                  <a:cubicBezTo>
                    <a:pt x="5052209" y="5205927"/>
                    <a:pt x="5066026" y="5192110"/>
                    <a:pt x="5083273" y="5184815"/>
                  </a:cubicBezTo>
                  <a:lnTo>
                    <a:pt x="5100982" y="5181240"/>
                  </a:lnTo>
                  <a:lnTo>
                    <a:pt x="5083273" y="5177664"/>
                  </a:lnTo>
                  <a:cubicBezTo>
                    <a:pt x="5057402" y="5166722"/>
                    <a:pt x="5039250" y="5141106"/>
                    <a:pt x="5039250" y="5111250"/>
                  </a:cubicBezTo>
                  <a:cubicBezTo>
                    <a:pt x="5039250" y="5071442"/>
                    <a:pt x="5071521" y="5039171"/>
                    <a:pt x="5111329" y="5039171"/>
                  </a:cubicBezTo>
                  <a:cubicBezTo>
                    <a:pt x="5141185" y="5039171"/>
                    <a:pt x="5166801" y="5057323"/>
                    <a:pt x="5177743" y="5083193"/>
                  </a:cubicBezTo>
                  <a:lnTo>
                    <a:pt x="5181319" y="5100903"/>
                  </a:lnTo>
                  <a:lnTo>
                    <a:pt x="5184894" y="5083193"/>
                  </a:lnTo>
                  <a:cubicBezTo>
                    <a:pt x="5195836" y="5057323"/>
                    <a:pt x="5221453" y="5039171"/>
                    <a:pt x="5251309" y="5039171"/>
                  </a:cubicBezTo>
                  <a:cubicBezTo>
                    <a:pt x="5281165" y="5039171"/>
                    <a:pt x="5306781" y="5057323"/>
                    <a:pt x="5317724" y="5083193"/>
                  </a:cubicBezTo>
                  <a:lnTo>
                    <a:pt x="5321298" y="5100900"/>
                  </a:lnTo>
                  <a:lnTo>
                    <a:pt x="5324873" y="5083193"/>
                  </a:lnTo>
                  <a:cubicBezTo>
                    <a:pt x="5332168" y="5065947"/>
                    <a:pt x="5345985" y="5052130"/>
                    <a:pt x="5363232" y="5044835"/>
                  </a:cubicBezTo>
                  <a:lnTo>
                    <a:pt x="5380938" y="5041260"/>
                  </a:lnTo>
                  <a:lnTo>
                    <a:pt x="5363232" y="5037685"/>
                  </a:lnTo>
                  <a:cubicBezTo>
                    <a:pt x="5337361" y="5026743"/>
                    <a:pt x="5319209" y="5001127"/>
                    <a:pt x="5319209" y="4971271"/>
                  </a:cubicBezTo>
                  <a:cubicBezTo>
                    <a:pt x="5319209" y="4931463"/>
                    <a:pt x="5351480" y="4899192"/>
                    <a:pt x="5391288" y="4899192"/>
                  </a:cubicBezTo>
                  <a:cubicBezTo>
                    <a:pt x="5421144" y="4899192"/>
                    <a:pt x="5446760" y="4917344"/>
                    <a:pt x="5457703" y="4943214"/>
                  </a:cubicBezTo>
                  <a:lnTo>
                    <a:pt x="5461277" y="4960921"/>
                  </a:lnTo>
                  <a:lnTo>
                    <a:pt x="5464852" y="4943214"/>
                  </a:lnTo>
                  <a:cubicBezTo>
                    <a:pt x="5475794" y="4917344"/>
                    <a:pt x="5501411" y="4899192"/>
                    <a:pt x="5531267" y="4899192"/>
                  </a:cubicBezTo>
                  <a:cubicBezTo>
                    <a:pt x="5571075" y="4899192"/>
                    <a:pt x="5603346" y="4931463"/>
                    <a:pt x="5603346" y="4971271"/>
                  </a:cubicBezTo>
                  <a:cubicBezTo>
                    <a:pt x="5603346" y="5001127"/>
                    <a:pt x="5585193" y="5026743"/>
                    <a:pt x="5559323" y="5037685"/>
                  </a:cubicBezTo>
                  <a:lnTo>
                    <a:pt x="5541616" y="5041260"/>
                  </a:lnTo>
                  <a:lnTo>
                    <a:pt x="5559323" y="5044835"/>
                  </a:lnTo>
                  <a:cubicBezTo>
                    <a:pt x="5572258" y="5050306"/>
                    <a:pt x="5583264" y="5059446"/>
                    <a:pt x="5591036" y="5070950"/>
                  </a:cubicBezTo>
                  <a:lnTo>
                    <a:pt x="5600830" y="5103013"/>
                  </a:lnTo>
                  <a:lnTo>
                    <a:pt x="5604831" y="5083193"/>
                  </a:lnTo>
                  <a:cubicBezTo>
                    <a:pt x="5615773" y="5057323"/>
                    <a:pt x="5641390" y="5039171"/>
                    <a:pt x="5671246" y="5039171"/>
                  </a:cubicBezTo>
                  <a:cubicBezTo>
                    <a:pt x="5701102" y="5039171"/>
                    <a:pt x="5726718" y="5057323"/>
                    <a:pt x="5737661" y="5083193"/>
                  </a:cubicBezTo>
                  <a:lnTo>
                    <a:pt x="5741235" y="5100900"/>
                  </a:lnTo>
                  <a:lnTo>
                    <a:pt x="5744810" y="5083193"/>
                  </a:lnTo>
                  <a:cubicBezTo>
                    <a:pt x="5752105" y="5065947"/>
                    <a:pt x="5765922" y="5052130"/>
                    <a:pt x="5783169" y="5044835"/>
                  </a:cubicBezTo>
                  <a:lnTo>
                    <a:pt x="5800875" y="5041260"/>
                  </a:lnTo>
                  <a:lnTo>
                    <a:pt x="5783169" y="5037685"/>
                  </a:lnTo>
                  <a:cubicBezTo>
                    <a:pt x="5757298" y="5026743"/>
                    <a:pt x="5739146" y="5001127"/>
                    <a:pt x="5739146" y="4971271"/>
                  </a:cubicBezTo>
                  <a:cubicBezTo>
                    <a:pt x="5739146" y="4931463"/>
                    <a:pt x="5771417" y="4899192"/>
                    <a:pt x="5811225" y="4899192"/>
                  </a:cubicBezTo>
                  <a:cubicBezTo>
                    <a:pt x="5841081" y="4899192"/>
                    <a:pt x="5866697" y="4917344"/>
                    <a:pt x="5877640" y="4943214"/>
                  </a:cubicBezTo>
                  <a:lnTo>
                    <a:pt x="5881215" y="4960924"/>
                  </a:lnTo>
                  <a:lnTo>
                    <a:pt x="5884790" y="4943214"/>
                  </a:lnTo>
                  <a:cubicBezTo>
                    <a:pt x="5892085" y="4925968"/>
                    <a:pt x="5905902" y="4912151"/>
                    <a:pt x="5923149" y="4904856"/>
                  </a:cubicBezTo>
                  <a:lnTo>
                    <a:pt x="5940855" y="4901281"/>
                  </a:lnTo>
                  <a:lnTo>
                    <a:pt x="5923149" y="4897706"/>
                  </a:lnTo>
                  <a:cubicBezTo>
                    <a:pt x="5897278" y="4886764"/>
                    <a:pt x="5879126" y="4861148"/>
                    <a:pt x="5879126" y="4831292"/>
                  </a:cubicBezTo>
                  <a:cubicBezTo>
                    <a:pt x="5879126" y="4801436"/>
                    <a:pt x="5897278" y="4775819"/>
                    <a:pt x="5923149" y="4764877"/>
                  </a:cubicBezTo>
                  <a:lnTo>
                    <a:pt x="5942968" y="4760876"/>
                  </a:lnTo>
                  <a:lnTo>
                    <a:pt x="5910905" y="4751082"/>
                  </a:lnTo>
                  <a:cubicBezTo>
                    <a:pt x="5899401" y="4743310"/>
                    <a:pt x="5890261" y="4732304"/>
                    <a:pt x="5884790" y="4719369"/>
                  </a:cubicBezTo>
                  <a:lnTo>
                    <a:pt x="5881215" y="4701660"/>
                  </a:lnTo>
                  <a:lnTo>
                    <a:pt x="5877640" y="4719369"/>
                  </a:lnTo>
                  <a:cubicBezTo>
                    <a:pt x="5866697" y="4745239"/>
                    <a:pt x="5841081" y="4763392"/>
                    <a:pt x="5811225" y="4763392"/>
                  </a:cubicBezTo>
                  <a:cubicBezTo>
                    <a:pt x="5771417" y="4763392"/>
                    <a:pt x="5739146" y="4731121"/>
                    <a:pt x="5739146" y="4691313"/>
                  </a:cubicBezTo>
                  <a:cubicBezTo>
                    <a:pt x="5739146" y="4661457"/>
                    <a:pt x="5757298" y="4635840"/>
                    <a:pt x="5783169" y="4624898"/>
                  </a:cubicBezTo>
                  <a:lnTo>
                    <a:pt x="5802988" y="4620897"/>
                  </a:lnTo>
                  <a:lnTo>
                    <a:pt x="5770925" y="4611103"/>
                  </a:lnTo>
                  <a:cubicBezTo>
                    <a:pt x="5759421" y="4603331"/>
                    <a:pt x="5750281" y="4592325"/>
                    <a:pt x="5744810" y="4579390"/>
                  </a:cubicBezTo>
                  <a:lnTo>
                    <a:pt x="5741235" y="4561683"/>
                  </a:lnTo>
                  <a:lnTo>
                    <a:pt x="5737661" y="4579390"/>
                  </a:lnTo>
                  <a:cubicBezTo>
                    <a:pt x="5726718" y="4605260"/>
                    <a:pt x="5701102" y="4623413"/>
                    <a:pt x="5671246" y="4623413"/>
                  </a:cubicBezTo>
                  <a:cubicBezTo>
                    <a:pt x="5641390" y="4623413"/>
                    <a:pt x="5615773" y="4605260"/>
                    <a:pt x="5604831" y="4579390"/>
                  </a:cubicBezTo>
                  <a:lnTo>
                    <a:pt x="5601256" y="4561683"/>
                  </a:lnTo>
                  <a:lnTo>
                    <a:pt x="5597681" y="4579390"/>
                  </a:lnTo>
                  <a:cubicBezTo>
                    <a:pt x="5592210" y="4592325"/>
                    <a:pt x="5583071" y="4603331"/>
                    <a:pt x="5571567" y="4611103"/>
                  </a:cubicBezTo>
                  <a:lnTo>
                    <a:pt x="5539504" y="4620897"/>
                  </a:lnTo>
                  <a:lnTo>
                    <a:pt x="5559323" y="4624898"/>
                  </a:lnTo>
                  <a:cubicBezTo>
                    <a:pt x="5585193" y="4635840"/>
                    <a:pt x="5603346" y="4661457"/>
                    <a:pt x="5603346" y="4691313"/>
                  </a:cubicBezTo>
                  <a:cubicBezTo>
                    <a:pt x="5603346" y="4731121"/>
                    <a:pt x="5571075" y="4763392"/>
                    <a:pt x="5531267" y="4763392"/>
                  </a:cubicBezTo>
                  <a:cubicBezTo>
                    <a:pt x="5501411" y="4763392"/>
                    <a:pt x="5475794" y="4745239"/>
                    <a:pt x="5464852" y="4719369"/>
                  </a:cubicBezTo>
                  <a:lnTo>
                    <a:pt x="5461277" y="4701662"/>
                  </a:lnTo>
                  <a:lnTo>
                    <a:pt x="5457703" y="4719369"/>
                  </a:lnTo>
                  <a:cubicBezTo>
                    <a:pt x="5446760" y="4745239"/>
                    <a:pt x="5421144" y="4763392"/>
                    <a:pt x="5391288" y="4763392"/>
                  </a:cubicBezTo>
                  <a:cubicBezTo>
                    <a:pt x="5361432" y="4763392"/>
                    <a:pt x="5335815" y="4745239"/>
                    <a:pt x="5324873" y="4719369"/>
                  </a:cubicBezTo>
                  <a:lnTo>
                    <a:pt x="5321298" y="4701662"/>
                  </a:lnTo>
                  <a:lnTo>
                    <a:pt x="5317724" y="4719369"/>
                  </a:lnTo>
                  <a:cubicBezTo>
                    <a:pt x="5306781" y="4745239"/>
                    <a:pt x="5281165" y="4763392"/>
                    <a:pt x="5251309" y="4763392"/>
                  </a:cubicBezTo>
                  <a:cubicBezTo>
                    <a:pt x="5221453" y="4763392"/>
                    <a:pt x="5195836" y="4745239"/>
                    <a:pt x="5184894" y="4719369"/>
                  </a:cubicBezTo>
                  <a:lnTo>
                    <a:pt x="5181319" y="4701660"/>
                  </a:lnTo>
                  <a:lnTo>
                    <a:pt x="5177743" y="4719369"/>
                  </a:lnTo>
                  <a:cubicBezTo>
                    <a:pt x="5172272" y="4732304"/>
                    <a:pt x="5163133" y="4743310"/>
                    <a:pt x="5151629" y="4751082"/>
                  </a:cubicBezTo>
                  <a:lnTo>
                    <a:pt x="5119566" y="4760876"/>
                  </a:lnTo>
                  <a:lnTo>
                    <a:pt x="5139385" y="4764877"/>
                  </a:lnTo>
                  <a:cubicBezTo>
                    <a:pt x="5165255" y="4775819"/>
                    <a:pt x="5183408" y="4801436"/>
                    <a:pt x="5183408" y="4831292"/>
                  </a:cubicBezTo>
                  <a:cubicBezTo>
                    <a:pt x="5183408" y="4871100"/>
                    <a:pt x="5151137" y="4903371"/>
                    <a:pt x="5111329" y="4903371"/>
                  </a:cubicBezTo>
                  <a:cubicBezTo>
                    <a:pt x="5081473" y="4903371"/>
                    <a:pt x="5055856" y="4885218"/>
                    <a:pt x="5044914" y="4859348"/>
                  </a:cubicBezTo>
                  <a:lnTo>
                    <a:pt x="5041339" y="4841641"/>
                  </a:lnTo>
                  <a:lnTo>
                    <a:pt x="5037765" y="4859348"/>
                  </a:lnTo>
                  <a:cubicBezTo>
                    <a:pt x="5032293" y="4872283"/>
                    <a:pt x="5023154" y="4883289"/>
                    <a:pt x="5011650" y="4891061"/>
                  </a:cubicBezTo>
                  <a:lnTo>
                    <a:pt x="4979587" y="4900855"/>
                  </a:lnTo>
                  <a:lnTo>
                    <a:pt x="4999406" y="4904856"/>
                  </a:lnTo>
                  <a:cubicBezTo>
                    <a:pt x="5025276" y="4915798"/>
                    <a:pt x="5043429" y="4941415"/>
                    <a:pt x="5043429" y="4971271"/>
                  </a:cubicBezTo>
                  <a:cubicBezTo>
                    <a:pt x="5043429" y="5011079"/>
                    <a:pt x="5011158" y="5043350"/>
                    <a:pt x="4971350" y="5043350"/>
                  </a:cubicBezTo>
                  <a:cubicBezTo>
                    <a:pt x="4931542" y="5043350"/>
                    <a:pt x="4899271" y="5011079"/>
                    <a:pt x="4899271" y="4971271"/>
                  </a:cubicBezTo>
                  <a:cubicBezTo>
                    <a:pt x="4899271" y="4941415"/>
                    <a:pt x="4917423" y="4915798"/>
                    <a:pt x="4943294" y="4904856"/>
                  </a:cubicBezTo>
                  <a:lnTo>
                    <a:pt x="4963113" y="4900855"/>
                  </a:lnTo>
                  <a:lnTo>
                    <a:pt x="4931050" y="4891061"/>
                  </a:lnTo>
                  <a:cubicBezTo>
                    <a:pt x="4919546" y="4883289"/>
                    <a:pt x="4910406" y="4872283"/>
                    <a:pt x="4904935" y="4859348"/>
                  </a:cubicBezTo>
                  <a:lnTo>
                    <a:pt x="4901360" y="4841641"/>
                  </a:lnTo>
                  <a:lnTo>
                    <a:pt x="4897785" y="4859348"/>
                  </a:lnTo>
                  <a:cubicBezTo>
                    <a:pt x="4886843" y="4885218"/>
                    <a:pt x="4861227" y="4903371"/>
                    <a:pt x="4831371" y="4903371"/>
                  </a:cubicBezTo>
                  <a:cubicBezTo>
                    <a:pt x="4791563" y="4903371"/>
                    <a:pt x="4759292" y="4871100"/>
                    <a:pt x="4759292" y="4831292"/>
                  </a:cubicBezTo>
                  <a:cubicBezTo>
                    <a:pt x="4759292" y="4791484"/>
                    <a:pt x="4791563" y="4759213"/>
                    <a:pt x="4831371" y="4759213"/>
                  </a:cubicBezTo>
                  <a:cubicBezTo>
                    <a:pt x="4861227" y="4759213"/>
                    <a:pt x="4886843" y="4777365"/>
                    <a:pt x="4897785" y="4803235"/>
                  </a:cubicBezTo>
                  <a:lnTo>
                    <a:pt x="4901360" y="4820942"/>
                  </a:lnTo>
                  <a:lnTo>
                    <a:pt x="4904935" y="4803235"/>
                  </a:lnTo>
                  <a:cubicBezTo>
                    <a:pt x="4915877" y="4777365"/>
                    <a:pt x="4941494" y="4759213"/>
                    <a:pt x="4971350" y="4759213"/>
                  </a:cubicBezTo>
                  <a:cubicBezTo>
                    <a:pt x="5001206" y="4759213"/>
                    <a:pt x="5026822" y="4777365"/>
                    <a:pt x="5037765" y="4803235"/>
                  </a:cubicBezTo>
                  <a:lnTo>
                    <a:pt x="5041339" y="4820942"/>
                  </a:lnTo>
                  <a:lnTo>
                    <a:pt x="5044914" y="4803235"/>
                  </a:lnTo>
                  <a:cubicBezTo>
                    <a:pt x="5052209" y="4785989"/>
                    <a:pt x="5066026" y="4772172"/>
                    <a:pt x="5083273" y="4764877"/>
                  </a:cubicBezTo>
                  <a:lnTo>
                    <a:pt x="5100979" y="4761302"/>
                  </a:lnTo>
                  <a:lnTo>
                    <a:pt x="5083273" y="4757727"/>
                  </a:lnTo>
                  <a:cubicBezTo>
                    <a:pt x="5057402" y="4746785"/>
                    <a:pt x="5039250" y="4721169"/>
                    <a:pt x="5039250" y="4691313"/>
                  </a:cubicBezTo>
                  <a:cubicBezTo>
                    <a:pt x="5039250" y="4651505"/>
                    <a:pt x="5071521" y="4619234"/>
                    <a:pt x="5111329" y="4619234"/>
                  </a:cubicBezTo>
                  <a:cubicBezTo>
                    <a:pt x="5141185" y="4619234"/>
                    <a:pt x="5166801" y="4637386"/>
                    <a:pt x="5177743" y="4663256"/>
                  </a:cubicBezTo>
                  <a:lnTo>
                    <a:pt x="5181319" y="4680966"/>
                  </a:lnTo>
                  <a:lnTo>
                    <a:pt x="5184894" y="4663256"/>
                  </a:lnTo>
                  <a:cubicBezTo>
                    <a:pt x="5195836" y="4637386"/>
                    <a:pt x="5221453" y="4619234"/>
                    <a:pt x="5251309" y="4619234"/>
                  </a:cubicBezTo>
                  <a:cubicBezTo>
                    <a:pt x="5281165" y="4619234"/>
                    <a:pt x="5306781" y="4637386"/>
                    <a:pt x="5317724" y="4663256"/>
                  </a:cubicBezTo>
                  <a:lnTo>
                    <a:pt x="5321298" y="4680963"/>
                  </a:lnTo>
                  <a:lnTo>
                    <a:pt x="5324873" y="4663256"/>
                  </a:lnTo>
                  <a:cubicBezTo>
                    <a:pt x="5335815" y="4637386"/>
                    <a:pt x="5361432" y="4619234"/>
                    <a:pt x="5391288" y="4619234"/>
                  </a:cubicBezTo>
                  <a:cubicBezTo>
                    <a:pt x="5421144" y="4619234"/>
                    <a:pt x="5446760" y="4637386"/>
                    <a:pt x="5457703" y="4663256"/>
                  </a:cubicBezTo>
                  <a:lnTo>
                    <a:pt x="5461277" y="4680963"/>
                  </a:lnTo>
                  <a:lnTo>
                    <a:pt x="5464852" y="4663256"/>
                  </a:lnTo>
                  <a:cubicBezTo>
                    <a:pt x="5472147" y="4646010"/>
                    <a:pt x="5485964" y="4632193"/>
                    <a:pt x="5503211" y="4624898"/>
                  </a:cubicBezTo>
                  <a:lnTo>
                    <a:pt x="5520917" y="4621323"/>
                  </a:lnTo>
                  <a:lnTo>
                    <a:pt x="5503211" y="4617748"/>
                  </a:lnTo>
                  <a:cubicBezTo>
                    <a:pt x="5477340" y="4606806"/>
                    <a:pt x="5459188" y="4581190"/>
                    <a:pt x="5459188" y="4551334"/>
                  </a:cubicBezTo>
                  <a:cubicBezTo>
                    <a:pt x="5459188" y="4511526"/>
                    <a:pt x="5491459" y="4479255"/>
                    <a:pt x="5531267" y="4479255"/>
                  </a:cubicBezTo>
                  <a:close/>
                  <a:moveTo>
                    <a:pt x="4411434" y="4479255"/>
                  </a:moveTo>
                  <a:cubicBezTo>
                    <a:pt x="4451242" y="4479255"/>
                    <a:pt x="4483513" y="4511526"/>
                    <a:pt x="4483513" y="4551334"/>
                  </a:cubicBezTo>
                  <a:cubicBezTo>
                    <a:pt x="4483513" y="4581190"/>
                    <a:pt x="4465360" y="4606806"/>
                    <a:pt x="4439490" y="4617748"/>
                  </a:cubicBezTo>
                  <a:lnTo>
                    <a:pt x="4421784" y="4621323"/>
                  </a:lnTo>
                  <a:lnTo>
                    <a:pt x="4439490" y="4624898"/>
                  </a:lnTo>
                  <a:cubicBezTo>
                    <a:pt x="4452425" y="4630369"/>
                    <a:pt x="4463431" y="4639509"/>
                    <a:pt x="4471203" y="4651013"/>
                  </a:cubicBezTo>
                  <a:lnTo>
                    <a:pt x="4480997" y="4683076"/>
                  </a:lnTo>
                  <a:lnTo>
                    <a:pt x="4484998" y="4663256"/>
                  </a:lnTo>
                  <a:cubicBezTo>
                    <a:pt x="4495940" y="4637386"/>
                    <a:pt x="4521557" y="4619234"/>
                    <a:pt x="4551413" y="4619234"/>
                  </a:cubicBezTo>
                  <a:cubicBezTo>
                    <a:pt x="4591221" y="4619234"/>
                    <a:pt x="4623492" y="4651505"/>
                    <a:pt x="4623492" y="4691313"/>
                  </a:cubicBezTo>
                  <a:cubicBezTo>
                    <a:pt x="4623492" y="4721169"/>
                    <a:pt x="4605339" y="4746785"/>
                    <a:pt x="4579469" y="4757727"/>
                  </a:cubicBezTo>
                  <a:lnTo>
                    <a:pt x="4561762" y="4761302"/>
                  </a:lnTo>
                  <a:lnTo>
                    <a:pt x="4579469" y="4764877"/>
                  </a:lnTo>
                  <a:cubicBezTo>
                    <a:pt x="4605339" y="4775819"/>
                    <a:pt x="4623492" y="4801436"/>
                    <a:pt x="4623492" y="4831292"/>
                  </a:cubicBezTo>
                  <a:cubicBezTo>
                    <a:pt x="4623492" y="4861148"/>
                    <a:pt x="4605339" y="4886764"/>
                    <a:pt x="4579469" y="4897706"/>
                  </a:cubicBezTo>
                  <a:lnTo>
                    <a:pt x="4561762" y="4901281"/>
                  </a:lnTo>
                  <a:lnTo>
                    <a:pt x="4579469" y="4904856"/>
                  </a:lnTo>
                  <a:cubicBezTo>
                    <a:pt x="4605339" y="4915798"/>
                    <a:pt x="4623492" y="4941415"/>
                    <a:pt x="4623492" y="4971271"/>
                  </a:cubicBezTo>
                  <a:cubicBezTo>
                    <a:pt x="4623492" y="5011079"/>
                    <a:pt x="4591221" y="5043350"/>
                    <a:pt x="4551413" y="5043350"/>
                  </a:cubicBezTo>
                  <a:cubicBezTo>
                    <a:pt x="4511605" y="5043350"/>
                    <a:pt x="4479334" y="5011079"/>
                    <a:pt x="4479334" y="4971271"/>
                  </a:cubicBezTo>
                  <a:cubicBezTo>
                    <a:pt x="4479334" y="4941415"/>
                    <a:pt x="4497486" y="4915798"/>
                    <a:pt x="4523356" y="4904856"/>
                  </a:cubicBezTo>
                  <a:lnTo>
                    <a:pt x="4543176" y="4900855"/>
                  </a:lnTo>
                  <a:lnTo>
                    <a:pt x="4511113" y="4891061"/>
                  </a:lnTo>
                  <a:cubicBezTo>
                    <a:pt x="4499609" y="4883289"/>
                    <a:pt x="4490469" y="4872283"/>
                    <a:pt x="4484998" y="4859348"/>
                  </a:cubicBezTo>
                  <a:lnTo>
                    <a:pt x="4481423" y="4841641"/>
                  </a:lnTo>
                  <a:lnTo>
                    <a:pt x="4477848" y="4859348"/>
                  </a:lnTo>
                  <a:cubicBezTo>
                    <a:pt x="4466906" y="4885218"/>
                    <a:pt x="4441290" y="4903371"/>
                    <a:pt x="4411434" y="4903371"/>
                  </a:cubicBezTo>
                  <a:cubicBezTo>
                    <a:pt x="4381578" y="4903371"/>
                    <a:pt x="4355961" y="4885218"/>
                    <a:pt x="4345019" y="4859348"/>
                  </a:cubicBezTo>
                  <a:lnTo>
                    <a:pt x="4341444" y="4841639"/>
                  </a:lnTo>
                  <a:lnTo>
                    <a:pt x="4337869" y="4859348"/>
                  </a:lnTo>
                  <a:cubicBezTo>
                    <a:pt x="4332397" y="4872283"/>
                    <a:pt x="4323258" y="4883289"/>
                    <a:pt x="4311754" y="4891061"/>
                  </a:cubicBezTo>
                  <a:lnTo>
                    <a:pt x="4279691" y="4900855"/>
                  </a:lnTo>
                  <a:lnTo>
                    <a:pt x="4299510" y="4904856"/>
                  </a:lnTo>
                  <a:cubicBezTo>
                    <a:pt x="4325380" y="4915798"/>
                    <a:pt x="4343533" y="4941415"/>
                    <a:pt x="4343533" y="4971271"/>
                  </a:cubicBezTo>
                  <a:cubicBezTo>
                    <a:pt x="4343533" y="5011079"/>
                    <a:pt x="4311262" y="5043350"/>
                    <a:pt x="4271454" y="5043350"/>
                  </a:cubicBezTo>
                  <a:cubicBezTo>
                    <a:pt x="4241598" y="5043350"/>
                    <a:pt x="4215981" y="5025197"/>
                    <a:pt x="4205039" y="4999327"/>
                  </a:cubicBezTo>
                  <a:lnTo>
                    <a:pt x="4201464" y="4981620"/>
                  </a:lnTo>
                  <a:lnTo>
                    <a:pt x="4197889" y="4999327"/>
                  </a:lnTo>
                  <a:cubicBezTo>
                    <a:pt x="4186947" y="5025197"/>
                    <a:pt x="4161331" y="5043350"/>
                    <a:pt x="4131475" y="5043350"/>
                  </a:cubicBezTo>
                  <a:cubicBezTo>
                    <a:pt x="4101619" y="5043350"/>
                    <a:pt x="4076002" y="5025197"/>
                    <a:pt x="4065060" y="4999327"/>
                  </a:cubicBezTo>
                  <a:lnTo>
                    <a:pt x="4061485" y="4981620"/>
                  </a:lnTo>
                  <a:lnTo>
                    <a:pt x="4057911" y="4999327"/>
                  </a:lnTo>
                  <a:cubicBezTo>
                    <a:pt x="4046968" y="5025197"/>
                    <a:pt x="4021352" y="5043350"/>
                    <a:pt x="3991496" y="5043350"/>
                  </a:cubicBezTo>
                  <a:cubicBezTo>
                    <a:pt x="3951688" y="5043350"/>
                    <a:pt x="3919417" y="5011079"/>
                    <a:pt x="3919417" y="4971271"/>
                  </a:cubicBezTo>
                  <a:cubicBezTo>
                    <a:pt x="3919417" y="4941415"/>
                    <a:pt x="3937569" y="4915798"/>
                    <a:pt x="3963440" y="4904856"/>
                  </a:cubicBezTo>
                  <a:lnTo>
                    <a:pt x="3983259" y="4900855"/>
                  </a:lnTo>
                  <a:lnTo>
                    <a:pt x="3951196" y="4891061"/>
                  </a:lnTo>
                  <a:cubicBezTo>
                    <a:pt x="3939692" y="4883289"/>
                    <a:pt x="3930552" y="4872283"/>
                    <a:pt x="3925081" y="4859348"/>
                  </a:cubicBezTo>
                  <a:lnTo>
                    <a:pt x="3921506" y="4841641"/>
                  </a:lnTo>
                  <a:lnTo>
                    <a:pt x="3917932" y="4859348"/>
                  </a:lnTo>
                  <a:cubicBezTo>
                    <a:pt x="3906989" y="4885218"/>
                    <a:pt x="3881373" y="4903371"/>
                    <a:pt x="3851517" y="4903371"/>
                  </a:cubicBezTo>
                  <a:cubicBezTo>
                    <a:pt x="3821661" y="4903371"/>
                    <a:pt x="3796044" y="4885218"/>
                    <a:pt x="3785102" y="4859348"/>
                  </a:cubicBezTo>
                  <a:lnTo>
                    <a:pt x="3781527" y="4841641"/>
                  </a:lnTo>
                  <a:lnTo>
                    <a:pt x="3777952" y="4859348"/>
                  </a:lnTo>
                  <a:cubicBezTo>
                    <a:pt x="3767010" y="4885218"/>
                    <a:pt x="3741394" y="4903371"/>
                    <a:pt x="3711538" y="4903371"/>
                  </a:cubicBezTo>
                  <a:cubicBezTo>
                    <a:pt x="3671730" y="4903371"/>
                    <a:pt x="3639459" y="4871100"/>
                    <a:pt x="3639459" y="4831292"/>
                  </a:cubicBezTo>
                  <a:cubicBezTo>
                    <a:pt x="3639459" y="4791484"/>
                    <a:pt x="3671730" y="4759213"/>
                    <a:pt x="3711538" y="4759213"/>
                  </a:cubicBezTo>
                  <a:cubicBezTo>
                    <a:pt x="3741394" y="4759213"/>
                    <a:pt x="3767010" y="4777365"/>
                    <a:pt x="3777952" y="4803235"/>
                  </a:cubicBezTo>
                  <a:lnTo>
                    <a:pt x="3781527" y="4820942"/>
                  </a:lnTo>
                  <a:lnTo>
                    <a:pt x="3785102" y="4803235"/>
                  </a:lnTo>
                  <a:cubicBezTo>
                    <a:pt x="3796044" y="4777365"/>
                    <a:pt x="3821661" y="4759213"/>
                    <a:pt x="3851517" y="4759213"/>
                  </a:cubicBezTo>
                  <a:cubicBezTo>
                    <a:pt x="3881373" y="4759213"/>
                    <a:pt x="3906989" y="4777365"/>
                    <a:pt x="3917932" y="4803235"/>
                  </a:cubicBezTo>
                  <a:lnTo>
                    <a:pt x="3921506" y="4820942"/>
                  </a:lnTo>
                  <a:lnTo>
                    <a:pt x="3925081" y="4803235"/>
                  </a:lnTo>
                  <a:cubicBezTo>
                    <a:pt x="3932376" y="4785989"/>
                    <a:pt x="3946193" y="4772172"/>
                    <a:pt x="3963440" y="4764877"/>
                  </a:cubicBezTo>
                  <a:lnTo>
                    <a:pt x="3981146" y="4761302"/>
                  </a:lnTo>
                  <a:lnTo>
                    <a:pt x="3963440" y="4757727"/>
                  </a:lnTo>
                  <a:cubicBezTo>
                    <a:pt x="3937569" y="4746785"/>
                    <a:pt x="3919417" y="4721169"/>
                    <a:pt x="3919417" y="4691313"/>
                  </a:cubicBezTo>
                  <a:cubicBezTo>
                    <a:pt x="3919417" y="4651505"/>
                    <a:pt x="3951688" y="4619234"/>
                    <a:pt x="3991496" y="4619234"/>
                  </a:cubicBezTo>
                  <a:cubicBezTo>
                    <a:pt x="4031304" y="4619234"/>
                    <a:pt x="4063575" y="4651505"/>
                    <a:pt x="4063575" y="4691313"/>
                  </a:cubicBezTo>
                  <a:cubicBezTo>
                    <a:pt x="4063575" y="4721169"/>
                    <a:pt x="4045422" y="4746785"/>
                    <a:pt x="4019552" y="4757727"/>
                  </a:cubicBezTo>
                  <a:lnTo>
                    <a:pt x="4001846" y="4761302"/>
                  </a:lnTo>
                  <a:lnTo>
                    <a:pt x="4019552" y="4764877"/>
                  </a:lnTo>
                  <a:cubicBezTo>
                    <a:pt x="4032487" y="4770348"/>
                    <a:pt x="4043493" y="4779488"/>
                    <a:pt x="4051265" y="4790992"/>
                  </a:cubicBezTo>
                  <a:lnTo>
                    <a:pt x="4061059" y="4823055"/>
                  </a:lnTo>
                  <a:lnTo>
                    <a:pt x="4065060" y="4803235"/>
                  </a:lnTo>
                  <a:cubicBezTo>
                    <a:pt x="4076002" y="4777365"/>
                    <a:pt x="4101619" y="4759213"/>
                    <a:pt x="4131475" y="4759213"/>
                  </a:cubicBezTo>
                  <a:cubicBezTo>
                    <a:pt x="4161331" y="4759213"/>
                    <a:pt x="4186947" y="4777365"/>
                    <a:pt x="4197889" y="4803235"/>
                  </a:cubicBezTo>
                  <a:lnTo>
                    <a:pt x="4201464" y="4820942"/>
                  </a:lnTo>
                  <a:lnTo>
                    <a:pt x="4205039" y="4803235"/>
                  </a:lnTo>
                  <a:cubicBezTo>
                    <a:pt x="4215981" y="4777365"/>
                    <a:pt x="4241598" y="4759213"/>
                    <a:pt x="4271454" y="4759213"/>
                  </a:cubicBezTo>
                  <a:cubicBezTo>
                    <a:pt x="4301310" y="4759213"/>
                    <a:pt x="4326926" y="4777365"/>
                    <a:pt x="4337869" y="4803235"/>
                  </a:cubicBezTo>
                  <a:lnTo>
                    <a:pt x="4341444" y="4820945"/>
                  </a:lnTo>
                  <a:lnTo>
                    <a:pt x="4345019" y="4803235"/>
                  </a:lnTo>
                  <a:cubicBezTo>
                    <a:pt x="4352314" y="4785989"/>
                    <a:pt x="4366131" y="4772172"/>
                    <a:pt x="4383378" y="4764877"/>
                  </a:cubicBezTo>
                  <a:lnTo>
                    <a:pt x="4401084" y="4761302"/>
                  </a:lnTo>
                  <a:lnTo>
                    <a:pt x="4383378" y="4757727"/>
                  </a:lnTo>
                  <a:cubicBezTo>
                    <a:pt x="4357507" y="4746785"/>
                    <a:pt x="4339355" y="4721169"/>
                    <a:pt x="4339355" y="4691313"/>
                  </a:cubicBezTo>
                  <a:cubicBezTo>
                    <a:pt x="4339355" y="4661457"/>
                    <a:pt x="4357507" y="4635840"/>
                    <a:pt x="4383378" y="4624898"/>
                  </a:cubicBezTo>
                  <a:lnTo>
                    <a:pt x="4401084" y="4621323"/>
                  </a:lnTo>
                  <a:lnTo>
                    <a:pt x="4383378" y="4617748"/>
                  </a:lnTo>
                  <a:cubicBezTo>
                    <a:pt x="4357507" y="4606806"/>
                    <a:pt x="4339355" y="4581190"/>
                    <a:pt x="4339355" y="4551334"/>
                  </a:cubicBezTo>
                  <a:cubicBezTo>
                    <a:pt x="4339355" y="4511526"/>
                    <a:pt x="4371626" y="4479255"/>
                    <a:pt x="4411434" y="4479255"/>
                  </a:cubicBezTo>
                  <a:close/>
                  <a:moveTo>
                    <a:pt x="4131475" y="4479255"/>
                  </a:moveTo>
                  <a:cubicBezTo>
                    <a:pt x="4171283" y="4479255"/>
                    <a:pt x="4203554" y="4511526"/>
                    <a:pt x="4203554" y="4551334"/>
                  </a:cubicBezTo>
                  <a:cubicBezTo>
                    <a:pt x="4203554" y="4591142"/>
                    <a:pt x="4171283" y="4623413"/>
                    <a:pt x="4131475" y="4623413"/>
                  </a:cubicBezTo>
                  <a:cubicBezTo>
                    <a:pt x="4091667" y="4623413"/>
                    <a:pt x="4059396" y="4591142"/>
                    <a:pt x="4059396" y="4551334"/>
                  </a:cubicBezTo>
                  <a:cubicBezTo>
                    <a:pt x="4059396" y="4511526"/>
                    <a:pt x="4091667" y="4479255"/>
                    <a:pt x="4131475" y="4479255"/>
                  </a:cubicBezTo>
                  <a:close/>
                  <a:moveTo>
                    <a:pt x="2031787" y="4479255"/>
                  </a:moveTo>
                  <a:cubicBezTo>
                    <a:pt x="2071595" y="4479255"/>
                    <a:pt x="2103866" y="4511526"/>
                    <a:pt x="2103866" y="4551334"/>
                  </a:cubicBezTo>
                  <a:cubicBezTo>
                    <a:pt x="2103866" y="4591142"/>
                    <a:pt x="2071595" y="4623413"/>
                    <a:pt x="2031787" y="4623413"/>
                  </a:cubicBezTo>
                  <a:cubicBezTo>
                    <a:pt x="1991979" y="4623413"/>
                    <a:pt x="1959708" y="4591142"/>
                    <a:pt x="1959708" y="4551334"/>
                  </a:cubicBezTo>
                  <a:cubicBezTo>
                    <a:pt x="1959708" y="4511526"/>
                    <a:pt x="1991979" y="4479255"/>
                    <a:pt x="2031787" y="4479255"/>
                  </a:cubicBezTo>
                  <a:close/>
                  <a:moveTo>
                    <a:pt x="492016" y="4479255"/>
                  </a:moveTo>
                  <a:cubicBezTo>
                    <a:pt x="531824" y="4479255"/>
                    <a:pt x="564095" y="4511526"/>
                    <a:pt x="564095" y="4551334"/>
                  </a:cubicBezTo>
                  <a:cubicBezTo>
                    <a:pt x="564095" y="4581190"/>
                    <a:pt x="545942" y="4606806"/>
                    <a:pt x="520072" y="4617748"/>
                  </a:cubicBezTo>
                  <a:lnTo>
                    <a:pt x="502365" y="4621323"/>
                  </a:lnTo>
                  <a:lnTo>
                    <a:pt x="520072" y="4624898"/>
                  </a:lnTo>
                  <a:cubicBezTo>
                    <a:pt x="545942" y="4635840"/>
                    <a:pt x="564095" y="4661457"/>
                    <a:pt x="564095" y="4691313"/>
                  </a:cubicBezTo>
                  <a:cubicBezTo>
                    <a:pt x="564095" y="4731121"/>
                    <a:pt x="531824" y="4763392"/>
                    <a:pt x="492016" y="4763392"/>
                  </a:cubicBezTo>
                  <a:cubicBezTo>
                    <a:pt x="452208" y="4763392"/>
                    <a:pt x="419937" y="4731121"/>
                    <a:pt x="419937" y="4691313"/>
                  </a:cubicBezTo>
                  <a:cubicBezTo>
                    <a:pt x="419937" y="4661457"/>
                    <a:pt x="438089" y="4635840"/>
                    <a:pt x="463960" y="4624898"/>
                  </a:cubicBezTo>
                  <a:lnTo>
                    <a:pt x="481666" y="4621323"/>
                  </a:lnTo>
                  <a:lnTo>
                    <a:pt x="463960" y="4617748"/>
                  </a:lnTo>
                  <a:cubicBezTo>
                    <a:pt x="438089" y="4606806"/>
                    <a:pt x="419937" y="4581190"/>
                    <a:pt x="419937" y="4551334"/>
                  </a:cubicBezTo>
                  <a:cubicBezTo>
                    <a:pt x="419937" y="4511526"/>
                    <a:pt x="452208" y="4479255"/>
                    <a:pt x="492016" y="4479255"/>
                  </a:cubicBezTo>
                  <a:close/>
                  <a:moveTo>
                    <a:pt x="3221610" y="4421704"/>
                  </a:moveTo>
                  <a:lnTo>
                    <a:pt x="3218035" y="4439411"/>
                  </a:lnTo>
                  <a:cubicBezTo>
                    <a:pt x="3212564" y="4452346"/>
                    <a:pt x="3203425" y="4463352"/>
                    <a:pt x="3191921" y="4471124"/>
                  </a:cubicBezTo>
                  <a:lnTo>
                    <a:pt x="3159858" y="4480918"/>
                  </a:lnTo>
                  <a:lnTo>
                    <a:pt x="3179677" y="4484919"/>
                  </a:lnTo>
                  <a:cubicBezTo>
                    <a:pt x="3192612" y="4490390"/>
                    <a:pt x="3203618" y="4499530"/>
                    <a:pt x="3211390" y="4511034"/>
                  </a:cubicBezTo>
                  <a:lnTo>
                    <a:pt x="3221184" y="4543097"/>
                  </a:lnTo>
                  <a:lnTo>
                    <a:pt x="3225185" y="4523277"/>
                  </a:lnTo>
                  <a:cubicBezTo>
                    <a:pt x="3232480" y="4506031"/>
                    <a:pt x="3246297" y="4492214"/>
                    <a:pt x="3263543" y="4484919"/>
                  </a:cubicBezTo>
                  <a:lnTo>
                    <a:pt x="3283363" y="4480918"/>
                  </a:lnTo>
                  <a:lnTo>
                    <a:pt x="3251300" y="4471124"/>
                  </a:lnTo>
                  <a:cubicBezTo>
                    <a:pt x="3239796" y="4463352"/>
                    <a:pt x="3230656" y="4452346"/>
                    <a:pt x="3225185" y="4439411"/>
                  </a:cubicBezTo>
                  <a:close/>
                  <a:moveTo>
                    <a:pt x="4971350" y="4339276"/>
                  </a:moveTo>
                  <a:cubicBezTo>
                    <a:pt x="5011158" y="4339276"/>
                    <a:pt x="5043429" y="4371547"/>
                    <a:pt x="5043429" y="4411355"/>
                  </a:cubicBezTo>
                  <a:cubicBezTo>
                    <a:pt x="5043429" y="4451163"/>
                    <a:pt x="5011158" y="4483434"/>
                    <a:pt x="4971350" y="4483434"/>
                  </a:cubicBezTo>
                  <a:cubicBezTo>
                    <a:pt x="4931542" y="4483434"/>
                    <a:pt x="4899271" y="4451163"/>
                    <a:pt x="4899271" y="4411355"/>
                  </a:cubicBezTo>
                  <a:cubicBezTo>
                    <a:pt x="4899271" y="4371547"/>
                    <a:pt x="4931542" y="4339276"/>
                    <a:pt x="4971350" y="4339276"/>
                  </a:cubicBezTo>
                  <a:close/>
                  <a:moveTo>
                    <a:pt x="4551413" y="4339276"/>
                  </a:moveTo>
                  <a:cubicBezTo>
                    <a:pt x="4581269" y="4339276"/>
                    <a:pt x="4606885" y="4357428"/>
                    <a:pt x="4617828" y="4383298"/>
                  </a:cubicBezTo>
                  <a:lnTo>
                    <a:pt x="4621402" y="4401005"/>
                  </a:lnTo>
                  <a:lnTo>
                    <a:pt x="4624977" y="4383298"/>
                  </a:lnTo>
                  <a:cubicBezTo>
                    <a:pt x="4635919" y="4357428"/>
                    <a:pt x="4661536" y="4339276"/>
                    <a:pt x="4691392" y="4339276"/>
                  </a:cubicBezTo>
                  <a:cubicBezTo>
                    <a:pt x="4731200" y="4339276"/>
                    <a:pt x="4763471" y="4371547"/>
                    <a:pt x="4763471" y="4411355"/>
                  </a:cubicBezTo>
                  <a:cubicBezTo>
                    <a:pt x="4763471" y="4441211"/>
                    <a:pt x="4745318" y="4466827"/>
                    <a:pt x="4719448" y="4477769"/>
                  </a:cubicBezTo>
                  <a:lnTo>
                    <a:pt x="4701742" y="4481344"/>
                  </a:lnTo>
                  <a:lnTo>
                    <a:pt x="4719448" y="4484919"/>
                  </a:lnTo>
                  <a:cubicBezTo>
                    <a:pt x="4745318" y="4495861"/>
                    <a:pt x="4763471" y="4521478"/>
                    <a:pt x="4763471" y="4551334"/>
                  </a:cubicBezTo>
                  <a:cubicBezTo>
                    <a:pt x="4763471" y="4591142"/>
                    <a:pt x="4731200" y="4623413"/>
                    <a:pt x="4691392" y="4623413"/>
                  </a:cubicBezTo>
                  <a:cubicBezTo>
                    <a:pt x="4651584" y="4623413"/>
                    <a:pt x="4619313" y="4591142"/>
                    <a:pt x="4619313" y="4551334"/>
                  </a:cubicBezTo>
                  <a:cubicBezTo>
                    <a:pt x="4619313" y="4521478"/>
                    <a:pt x="4637465" y="4495861"/>
                    <a:pt x="4663336" y="4484919"/>
                  </a:cubicBezTo>
                  <a:lnTo>
                    <a:pt x="4683155" y="4480918"/>
                  </a:lnTo>
                  <a:lnTo>
                    <a:pt x="4651092" y="4471124"/>
                  </a:lnTo>
                  <a:cubicBezTo>
                    <a:pt x="4639588" y="4463352"/>
                    <a:pt x="4630448" y="4452346"/>
                    <a:pt x="4624977" y="4439411"/>
                  </a:cubicBezTo>
                  <a:lnTo>
                    <a:pt x="4621402" y="4421704"/>
                  </a:lnTo>
                  <a:lnTo>
                    <a:pt x="4617828" y="4439411"/>
                  </a:lnTo>
                  <a:cubicBezTo>
                    <a:pt x="4606885" y="4465281"/>
                    <a:pt x="4581269" y="4483434"/>
                    <a:pt x="4551413" y="4483434"/>
                  </a:cubicBezTo>
                  <a:cubicBezTo>
                    <a:pt x="4511605" y="4483434"/>
                    <a:pt x="4479334" y="4451163"/>
                    <a:pt x="4479334" y="4411355"/>
                  </a:cubicBezTo>
                  <a:cubicBezTo>
                    <a:pt x="4479334" y="4371547"/>
                    <a:pt x="4511605" y="4339276"/>
                    <a:pt x="4551413" y="4339276"/>
                  </a:cubicBezTo>
                  <a:close/>
                  <a:moveTo>
                    <a:pt x="4271454" y="4339276"/>
                  </a:moveTo>
                  <a:cubicBezTo>
                    <a:pt x="4311262" y="4339276"/>
                    <a:pt x="4343533" y="4371547"/>
                    <a:pt x="4343533" y="4411355"/>
                  </a:cubicBezTo>
                  <a:cubicBezTo>
                    <a:pt x="4343533" y="4451163"/>
                    <a:pt x="4311262" y="4483434"/>
                    <a:pt x="4271454" y="4483434"/>
                  </a:cubicBezTo>
                  <a:cubicBezTo>
                    <a:pt x="4231646" y="4483434"/>
                    <a:pt x="4199375" y="4451163"/>
                    <a:pt x="4199375" y="4411355"/>
                  </a:cubicBezTo>
                  <a:cubicBezTo>
                    <a:pt x="4199375" y="4371547"/>
                    <a:pt x="4231646" y="4339276"/>
                    <a:pt x="4271454" y="4339276"/>
                  </a:cubicBezTo>
                  <a:close/>
                  <a:moveTo>
                    <a:pt x="3711538" y="4339276"/>
                  </a:moveTo>
                  <a:cubicBezTo>
                    <a:pt x="3751346" y="4339276"/>
                    <a:pt x="3783617" y="4371547"/>
                    <a:pt x="3783617" y="4411355"/>
                  </a:cubicBezTo>
                  <a:cubicBezTo>
                    <a:pt x="3783617" y="4441211"/>
                    <a:pt x="3765464" y="4466827"/>
                    <a:pt x="3739594" y="4477769"/>
                  </a:cubicBezTo>
                  <a:lnTo>
                    <a:pt x="3721888" y="4481344"/>
                  </a:lnTo>
                  <a:lnTo>
                    <a:pt x="3739594" y="4484919"/>
                  </a:lnTo>
                  <a:cubicBezTo>
                    <a:pt x="3765464" y="4495861"/>
                    <a:pt x="3783617" y="4521478"/>
                    <a:pt x="3783617" y="4551334"/>
                  </a:cubicBezTo>
                  <a:cubicBezTo>
                    <a:pt x="3783617" y="4591142"/>
                    <a:pt x="3751346" y="4623413"/>
                    <a:pt x="3711538" y="4623413"/>
                  </a:cubicBezTo>
                  <a:cubicBezTo>
                    <a:pt x="3671730" y="4623413"/>
                    <a:pt x="3639459" y="4591142"/>
                    <a:pt x="3639459" y="4551334"/>
                  </a:cubicBezTo>
                  <a:cubicBezTo>
                    <a:pt x="3639459" y="4521478"/>
                    <a:pt x="3657611" y="4495861"/>
                    <a:pt x="3683482" y="4484919"/>
                  </a:cubicBezTo>
                  <a:lnTo>
                    <a:pt x="3701188" y="4481344"/>
                  </a:lnTo>
                  <a:lnTo>
                    <a:pt x="3683482" y="4477769"/>
                  </a:lnTo>
                  <a:cubicBezTo>
                    <a:pt x="3657611" y="4466827"/>
                    <a:pt x="3639459" y="4441211"/>
                    <a:pt x="3639459" y="4411355"/>
                  </a:cubicBezTo>
                  <a:cubicBezTo>
                    <a:pt x="3639459" y="4371547"/>
                    <a:pt x="3671730" y="4339276"/>
                    <a:pt x="3711538" y="4339276"/>
                  </a:cubicBezTo>
                  <a:close/>
                  <a:moveTo>
                    <a:pt x="1891808" y="4339276"/>
                  </a:moveTo>
                  <a:cubicBezTo>
                    <a:pt x="1931616" y="4339276"/>
                    <a:pt x="1963887" y="4371547"/>
                    <a:pt x="1963887" y="4411355"/>
                  </a:cubicBezTo>
                  <a:cubicBezTo>
                    <a:pt x="1963887" y="4451163"/>
                    <a:pt x="1931616" y="4483434"/>
                    <a:pt x="1891808" y="4483434"/>
                  </a:cubicBezTo>
                  <a:cubicBezTo>
                    <a:pt x="1852000" y="4483434"/>
                    <a:pt x="1819729" y="4451163"/>
                    <a:pt x="1819729" y="4411355"/>
                  </a:cubicBezTo>
                  <a:cubicBezTo>
                    <a:pt x="1819729" y="4371547"/>
                    <a:pt x="1852000" y="4339276"/>
                    <a:pt x="1891808" y="4339276"/>
                  </a:cubicBezTo>
                  <a:close/>
                  <a:moveTo>
                    <a:pt x="212058" y="4339276"/>
                  </a:moveTo>
                  <a:cubicBezTo>
                    <a:pt x="241914" y="4339276"/>
                    <a:pt x="267530" y="4357428"/>
                    <a:pt x="278472" y="4383298"/>
                  </a:cubicBezTo>
                  <a:lnTo>
                    <a:pt x="282047" y="4401005"/>
                  </a:lnTo>
                  <a:lnTo>
                    <a:pt x="285622" y="4383298"/>
                  </a:lnTo>
                  <a:cubicBezTo>
                    <a:pt x="296564" y="4357428"/>
                    <a:pt x="322181" y="4339276"/>
                    <a:pt x="352037" y="4339276"/>
                  </a:cubicBezTo>
                  <a:cubicBezTo>
                    <a:pt x="391845" y="4339276"/>
                    <a:pt x="424116" y="4371547"/>
                    <a:pt x="424116" y="4411355"/>
                  </a:cubicBezTo>
                  <a:cubicBezTo>
                    <a:pt x="424116" y="4451163"/>
                    <a:pt x="391845" y="4483434"/>
                    <a:pt x="352037" y="4483434"/>
                  </a:cubicBezTo>
                  <a:cubicBezTo>
                    <a:pt x="322181" y="4483434"/>
                    <a:pt x="296564" y="4465281"/>
                    <a:pt x="285622" y="4439411"/>
                  </a:cubicBezTo>
                  <a:lnTo>
                    <a:pt x="282047" y="4421704"/>
                  </a:lnTo>
                  <a:lnTo>
                    <a:pt x="278472" y="4439411"/>
                  </a:lnTo>
                  <a:cubicBezTo>
                    <a:pt x="273001" y="4452346"/>
                    <a:pt x="263862" y="4463352"/>
                    <a:pt x="252358" y="4471124"/>
                  </a:cubicBezTo>
                  <a:lnTo>
                    <a:pt x="220295" y="4480918"/>
                  </a:lnTo>
                  <a:lnTo>
                    <a:pt x="240114" y="4484919"/>
                  </a:lnTo>
                  <a:cubicBezTo>
                    <a:pt x="265984" y="4495861"/>
                    <a:pt x="284137" y="4521478"/>
                    <a:pt x="284137" y="4551334"/>
                  </a:cubicBezTo>
                  <a:cubicBezTo>
                    <a:pt x="284137" y="4591142"/>
                    <a:pt x="251866" y="4623413"/>
                    <a:pt x="212058" y="4623413"/>
                  </a:cubicBezTo>
                  <a:cubicBezTo>
                    <a:pt x="172250" y="4623413"/>
                    <a:pt x="139979" y="4591142"/>
                    <a:pt x="139979" y="4551334"/>
                  </a:cubicBezTo>
                  <a:cubicBezTo>
                    <a:pt x="139979" y="4521478"/>
                    <a:pt x="158131" y="4495861"/>
                    <a:pt x="184002" y="4484919"/>
                  </a:cubicBezTo>
                  <a:lnTo>
                    <a:pt x="201708" y="4481344"/>
                  </a:lnTo>
                  <a:lnTo>
                    <a:pt x="184002" y="4477769"/>
                  </a:lnTo>
                  <a:cubicBezTo>
                    <a:pt x="158131" y="4466827"/>
                    <a:pt x="139979" y="4441211"/>
                    <a:pt x="139979" y="4411355"/>
                  </a:cubicBezTo>
                  <a:cubicBezTo>
                    <a:pt x="139979" y="4371547"/>
                    <a:pt x="172250" y="4339276"/>
                    <a:pt x="212058" y="4339276"/>
                  </a:cubicBezTo>
                  <a:close/>
                  <a:moveTo>
                    <a:pt x="5531267" y="4199296"/>
                  </a:moveTo>
                  <a:cubicBezTo>
                    <a:pt x="5571075" y="4199296"/>
                    <a:pt x="5603346" y="4231567"/>
                    <a:pt x="5603346" y="4271375"/>
                  </a:cubicBezTo>
                  <a:cubicBezTo>
                    <a:pt x="5603346" y="4311183"/>
                    <a:pt x="5571075" y="4343454"/>
                    <a:pt x="5531267" y="4343454"/>
                  </a:cubicBezTo>
                  <a:cubicBezTo>
                    <a:pt x="5491459" y="4343454"/>
                    <a:pt x="5459188" y="4311183"/>
                    <a:pt x="5459188" y="4271375"/>
                  </a:cubicBezTo>
                  <a:cubicBezTo>
                    <a:pt x="5459188" y="4231567"/>
                    <a:pt x="5491459" y="4199296"/>
                    <a:pt x="5531267" y="4199296"/>
                  </a:cubicBezTo>
                  <a:close/>
                  <a:moveTo>
                    <a:pt x="4831371" y="4199296"/>
                  </a:moveTo>
                  <a:cubicBezTo>
                    <a:pt x="4871179" y="4199296"/>
                    <a:pt x="4903450" y="4231567"/>
                    <a:pt x="4903450" y="4271375"/>
                  </a:cubicBezTo>
                  <a:cubicBezTo>
                    <a:pt x="4903450" y="4311183"/>
                    <a:pt x="4871179" y="4343454"/>
                    <a:pt x="4831371" y="4343454"/>
                  </a:cubicBezTo>
                  <a:cubicBezTo>
                    <a:pt x="4791563" y="4343454"/>
                    <a:pt x="4759292" y="4311183"/>
                    <a:pt x="4759292" y="4271375"/>
                  </a:cubicBezTo>
                  <a:cubicBezTo>
                    <a:pt x="4759292" y="4231567"/>
                    <a:pt x="4791563" y="4199296"/>
                    <a:pt x="4831371" y="4199296"/>
                  </a:cubicBezTo>
                  <a:close/>
                  <a:moveTo>
                    <a:pt x="3851517" y="4199296"/>
                  </a:moveTo>
                  <a:cubicBezTo>
                    <a:pt x="3891325" y="4199296"/>
                    <a:pt x="3923596" y="4231567"/>
                    <a:pt x="3923596" y="4271375"/>
                  </a:cubicBezTo>
                  <a:cubicBezTo>
                    <a:pt x="3923596" y="4311183"/>
                    <a:pt x="3891325" y="4343454"/>
                    <a:pt x="3851517" y="4343454"/>
                  </a:cubicBezTo>
                  <a:cubicBezTo>
                    <a:pt x="3811709" y="4343454"/>
                    <a:pt x="3779438" y="4311183"/>
                    <a:pt x="3779438" y="4271375"/>
                  </a:cubicBezTo>
                  <a:cubicBezTo>
                    <a:pt x="3779438" y="4231567"/>
                    <a:pt x="3811709" y="4199296"/>
                    <a:pt x="3851517" y="4199296"/>
                  </a:cubicBezTo>
                  <a:close/>
                  <a:moveTo>
                    <a:pt x="3571558" y="4199296"/>
                  </a:moveTo>
                  <a:cubicBezTo>
                    <a:pt x="3611366" y="4199296"/>
                    <a:pt x="3643637" y="4231567"/>
                    <a:pt x="3643637" y="4271375"/>
                  </a:cubicBezTo>
                  <a:cubicBezTo>
                    <a:pt x="3643637" y="4311183"/>
                    <a:pt x="3611366" y="4343454"/>
                    <a:pt x="3571558" y="4343454"/>
                  </a:cubicBezTo>
                  <a:cubicBezTo>
                    <a:pt x="3531750" y="4343454"/>
                    <a:pt x="3499479" y="4311183"/>
                    <a:pt x="3499479" y="4271375"/>
                  </a:cubicBezTo>
                  <a:cubicBezTo>
                    <a:pt x="3499479" y="4231567"/>
                    <a:pt x="3531750" y="4199296"/>
                    <a:pt x="3571558" y="4199296"/>
                  </a:cubicBezTo>
                  <a:close/>
                  <a:moveTo>
                    <a:pt x="2451725" y="4199296"/>
                  </a:moveTo>
                  <a:cubicBezTo>
                    <a:pt x="2481581" y="4199296"/>
                    <a:pt x="2507197" y="4217448"/>
                    <a:pt x="2518140" y="4243318"/>
                  </a:cubicBezTo>
                  <a:lnTo>
                    <a:pt x="2521714" y="4261025"/>
                  </a:lnTo>
                  <a:lnTo>
                    <a:pt x="2525289" y="4243318"/>
                  </a:lnTo>
                  <a:cubicBezTo>
                    <a:pt x="2536231" y="4217448"/>
                    <a:pt x="2561848" y="4199296"/>
                    <a:pt x="2591704" y="4199296"/>
                  </a:cubicBezTo>
                  <a:cubicBezTo>
                    <a:pt x="2621560" y="4199296"/>
                    <a:pt x="2647176" y="4217448"/>
                    <a:pt x="2658118" y="4243318"/>
                  </a:cubicBezTo>
                  <a:lnTo>
                    <a:pt x="2661693" y="4261025"/>
                  </a:lnTo>
                  <a:lnTo>
                    <a:pt x="2665268" y="4243318"/>
                  </a:lnTo>
                  <a:cubicBezTo>
                    <a:pt x="2676210" y="4217448"/>
                    <a:pt x="2701827" y="4199296"/>
                    <a:pt x="2731683" y="4199296"/>
                  </a:cubicBezTo>
                  <a:cubicBezTo>
                    <a:pt x="2771491" y="4199296"/>
                    <a:pt x="2803762" y="4231567"/>
                    <a:pt x="2803762" y="4271375"/>
                  </a:cubicBezTo>
                  <a:cubicBezTo>
                    <a:pt x="2803762" y="4301231"/>
                    <a:pt x="2785609" y="4326847"/>
                    <a:pt x="2759739" y="4337789"/>
                  </a:cubicBezTo>
                  <a:lnTo>
                    <a:pt x="2742030" y="4341365"/>
                  </a:lnTo>
                  <a:lnTo>
                    <a:pt x="2759739" y="4344940"/>
                  </a:lnTo>
                  <a:cubicBezTo>
                    <a:pt x="2772674" y="4350411"/>
                    <a:pt x="2783680" y="4359551"/>
                    <a:pt x="2791452" y="4371055"/>
                  </a:cubicBezTo>
                  <a:lnTo>
                    <a:pt x="2801246" y="4403120"/>
                  </a:lnTo>
                  <a:lnTo>
                    <a:pt x="2805248" y="4383298"/>
                  </a:lnTo>
                  <a:cubicBezTo>
                    <a:pt x="2816190" y="4357428"/>
                    <a:pt x="2841807" y="4339276"/>
                    <a:pt x="2871663" y="4339276"/>
                  </a:cubicBezTo>
                  <a:cubicBezTo>
                    <a:pt x="2901519" y="4339276"/>
                    <a:pt x="2927135" y="4357428"/>
                    <a:pt x="2938078" y="4383298"/>
                  </a:cubicBezTo>
                  <a:lnTo>
                    <a:pt x="2941652" y="4401005"/>
                  </a:lnTo>
                  <a:lnTo>
                    <a:pt x="2945227" y="4383298"/>
                  </a:lnTo>
                  <a:cubicBezTo>
                    <a:pt x="2956169" y="4357428"/>
                    <a:pt x="2981786" y="4339276"/>
                    <a:pt x="3011642" y="4339276"/>
                  </a:cubicBezTo>
                  <a:cubicBezTo>
                    <a:pt x="3041498" y="4339276"/>
                    <a:pt x="3067114" y="4357428"/>
                    <a:pt x="3078056" y="4383298"/>
                  </a:cubicBezTo>
                  <a:lnTo>
                    <a:pt x="3081631" y="4401005"/>
                  </a:lnTo>
                  <a:lnTo>
                    <a:pt x="3085206" y="4383298"/>
                  </a:lnTo>
                  <a:cubicBezTo>
                    <a:pt x="3096148" y="4357428"/>
                    <a:pt x="3121765" y="4339276"/>
                    <a:pt x="3151621" y="4339276"/>
                  </a:cubicBezTo>
                  <a:cubicBezTo>
                    <a:pt x="3181477" y="4339276"/>
                    <a:pt x="3207093" y="4357428"/>
                    <a:pt x="3218035" y="4383298"/>
                  </a:cubicBezTo>
                  <a:lnTo>
                    <a:pt x="3221610" y="4401005"/>
                  </a:lnTo>
                  <a:lnTo>
                    <a:pt x="3225185" y="4383298"/>
                  </a:lnTo>
                  <a:cubicBezTo>
                    <a:pt x="3236127" y="4357428"/>
                    <a:pt x="3261744" y="4339276"/>
                    <a:pt x="3291600" y="4339276"/>
                  </a:cubicBezTo>
                  <a:cubicBezTo>
                    <a:pt x="3321456" y="4339276"/>
                    <a:pt x="3347072" y="4357428"/>
                    <a:pt x="3358014" y="4383298"/>
                  </a:cubicBezTo>
                  <a:lnTo>
                    <a:pt x="3361589" y="4401005"/>
                  </a:lnTo>
                  <a:lnTo>
                    <a:pt x="3365164" y="4383298"/>
                  </a:lnTo>
                  <a:cubicBezTo>
                    <a:pt x="3376106" y="4357428"/>
                    <a:pt x="3401723" y="4339276"/>
                    <a:pt x="3431579" y="4339276"/>
                  </a:cubicBezTo>
                  <a:cubicBezTo>
                    <a:pt x="3471387" y="4339276"/>
                    <a:pt x="3503658" y="4371547"/>
                    <a:pt x="3503658" y="4411355"/>
                  </a:cubicBezTo>
                  <a:cubicBezTo>
                    <a:pt x="3503658" y="4451163"/>
                    <a:pt x="3471387" y="4483434"/>
                    <a:pt x="3431579" y="4483434"/>
                  </a:cubicBezTo>
                  <a:cubicBezTo>
                    <a:pt x="3401723" y="4483434"/>
                    <a:pt x="3376106" y="4465281"/>
                    <a:pt x="3365164" y="4439411"/>
                  </a:cubicBezTo>
                  <a:lnTo>
                    <a:pt x="3361589" y="4421704"/>
                  </a:lnTo>
                  <a:lnTo>
                    <a:pt x="3358014" y="4439411"/>
                  </a:lnTo>
                  <a:cubicBezTo>
                    <a:pt x="3352543" y="4452346"/>
                    <a:pt x="3343404" y="4463352"/>
                    <a:pt x="3331900" y="4471124"/>
                  </a:cubicBezTo>
                  <a:lnTo>
                    <a:pt x="3299837" y="4480918"/>
                  </a:lnTo>
                  <a:lnTo>
                    <a:pt x="3319656" y="4484919"/>
                  </a:lnTo>
                  <a:cubicBezTo>
                    <a:pt x="3345526" y="4495861"/>
                    <a:pt x="3363679" y="4521478"/>
                    <a:pt x="3363679" y="4551334"/>
                  </a:cubicBezTo>
                  <a:cubicBezTo>
                    <a:pt x="3363679" y="4581190"/>
                    <a:pt x="3345526" y="4606806"/>
                    <a:pt x="3319656" y="4617748"/>
                  </a:cubicBezTo>
                  <a:lnTo>
                    <a:pt x="3301949" y="4621323"/>
                  </a:lnTo>
                  <a:lnTo>
                    <a:pt x="3319656" y="4624898"/>
                  </a:lnTo>
                  <a:cubicBezTo>
                    <a:pt x="3345526" y="4635840"/>
                    <a:pt x="3363679" y="4661457"/>
                    <a:pt x="3363679" y="4691313"/>
                  </a:cubicBezTo>
                  <a:cubicBezTo>
                    <a:pt x="3363679" y="4721169"/>
                    <a:pt x="3345526" y="4746785"/>
                    <a:pt x="3319656" y="4757727"/>
                  </a:cubicBezTo>
                  <a:lnTo>
                    <a:pt x="3301949" y="4761302"/>
                  </a:lnTo>
                  <a:lnTo>
                    <a:pt x="3319656" y="4764877"/>
                  </a:lnTo>
                  <a:cubicBezTo>
                    <a:pt x="3332591" y="4770348"/>
                    <a:pt x="3343597" y="4779488"/>
                    <a:pt x="3351369" y="4790992"/>
                  </a:cubicBezTo>
                  <a:lnTo>
                    <a:pt x="3361163" y="4823055"/>
                  </a:lnTo>
                  <a:lnTo>
                    <a:pt x="3365164" y="4803235"/>
                  </a:lnTo>
                  <a:cubicBezTo>
                    <a:pt x="3376106" y="4777365"/>
                    <a:pt x="3401723" y="4759213"/>
                    <a:pt x="3431579" y="4759213"/>
                  </a:cubicBezTo>
                  <a:cubicBezTo>
                    <a:pt x="3471387" y="4759213"/>
                    <a:pt x="3503658" y="4791484"/>
                    <a:pt x="3503658" y="4831292"/>
                  </a:cubicBezTo>
                  <a:cubicBezTo>
                    <a:pt x="3503658" y="4871100"/>
                    <a:pt x="3471387" y="4903371"/>
                    <a:pt x="3431579" y="4903371"/>
                  </a:cubicBezTo>
                  <a:cubicBezTo>
                    <a:pt x="3401723" y="4903371"/>
                    <a:pt x="3376106" y="4885218"/>
                    <a:pt x="3365164" y="4859348"/>
                  </a:cubicBezTo>
                  <a:lnTo>
                    <a:pt x="3361589" y="4841641"/>
                  </a:lnTo>
                  <a:lnTo>
                    <a:pt x="3358014" y="4859348"/>
                  </a:lnTo>
                  <a:cubicBezTo>
                    <a:pt x="3352543" y="4872283"/>
                    <a:pt x="3343404" y="4883289"/>
                    <a:pt x="3331900" y="4891061"/>
                  </a:cubicBezTo>
                  <a:lnTo>
                    <a:pt x="3299837" y="4900855"/>
                  </a:lnTo>
                  <a:lnTo>
                    <a:pt x="3319656" y="4904856"/>
                  </a:lnTo>
                  <a:cubicBezTo>
                    <a:pt x="3345526" y="4915798"/>
                    <a:pt x="3363679" y="4941415"/>
                    <a:pt x="3363679" y="4971271"/>
                  </a:cubicBezTo>
                  <a:cubicBezTo>
                    <a:pt x="3363679" y="5001127"/>
                    <a:pt x="3345526" y="5026743"/>
                    <a:pt x="3319656" y="5037685"/>
                  </a:cubicBezTo>
                  <a:lnTo>
                    <a:pt x="3301949" y="5041260"/>
                  </a:lnTo>
                  <a:lnTo>
                    <a:pt x="3319656" y="5044835"/>
                  </a:lnTo>
                  <a:cubicBezTo>
                    <a:pt x="3332591" y="5050306"/>
                    <a:pt x="3343597" y="5059446"/>
                    <a:pt x="3351369" y="5070950"/>
                  </a:cubicBezTo>
                  <a:lnTo>
                    <a:pt x="3361163" y="5103013"/>
                  </a:lnTo>
                  <a:lnTo>
                    <a:pt x="3365164" y="5083193"/>
                  </a:lnTo>
                  <a:cubicBezTo>
                    <a:pt x="3376106" y="5057323"/>
                    <a:pt x="3401723" y="5039171"/>
                    <a:pt x="3431579" y="5039171"/>
                  </a:cubicBezTo>
                  <a:cubicBezTo>
                    <a:pt x="3461435" y="5039171"/>
                    <a:pt x="3487051" y="5057323"/>
                    <a:pt x="3497993" y="5083193"/>
                  </a:cubicBezTo>
                  <a:lnTo>
                    <a:pt x="3501568" y="5100900"/>
                  </a:lnTo>
                  <a:lnTo>
                    <a:pt x="3505143" y="5083193"/>
                  </a:lnTo>
                  <a:cubicBezTo>
                    <a:pt x="3516085" y="5057323"/>
                    <a:pt x="3541702" y="5039171"/>
                    <a:pt x="3571558" y="5039171"/>
                  </a:cubicBezTo>
                  <a:cubicBezTo>
                    <a:pt x="3611366" y="5039171"/>
                    <a:pt x="3643637" y="5071442"/>
                    <a:pt x="3643637" y="5111250"/>
                  </a:cubicBezTo>
                  <a:cubicBezTo>
                    <a:pt x="3643637" y="5151058"/>
                    <a:pt x="3611366" y="5183329"/>
                    <a:pt x="3571558" y="5183329"/>
                  </a:cubicBezTo>
                  <a:cubicBezTo>
                    <a:pt x="3541702" y="5183329"/>
                    <a:pt x="3516085" y="5165176"/>
                    <a:pt x="3505143" y="5139306"/>
                  </a:cubicBezTo>
                  <a:lnTo>
                    <a:pt x="3501568" y="5121599"/>
                  </a:lnTo>
                  <a:lnTo>
                    <a:pt x="3497993" y="5139306"/>
                  </a:lnTo>
                  <a:cubicBezTo>
                    <a:pt x="3492522" y="5152241"/>
                    <a:pt x="3483383" y="5163247"/>
                    <a:pt x="3471879" y="5171019"/>
                  </a:cubicBezTo>
                  <a:lnTo>
                    <a:pt x="3439814" y="5180813"/>
                  </a:lnTo>
                  <a:lnTo>
                    <a:pt x="3459635" y="5184815"/>
                  </a:lnTo>
                  <a:cubicBezTo>
                    <a:pt x="3485505" y="5195757"/>
                    <a:pt x="3503658" y="5221374"/>
                    <a:pt x="3503658" y="5251230"/>
                  </a:cubicBezTo>
                  <a:cubicBezTo>
                    <a:pt x="3503658" y="5281086"/>
                    <a:pt x="3485505" y="5306702"/>
                    <a:pt x="3459635" y="5317644"/>
                  </a:cubicBezTo>
                  <a:lnTo>
                    <a:pt x="3441928" y="5321219"/>
                  </a:lnTo>
                  <a:lnTo>
                    <a:pt x="3459635" y="5324794"/>
                  </a:lnTo>
                  <a:cubicBezTo>
                    <a:pt x="3485505" y="5335736"/>
                    <a:pt x="3503658" y="5361353"/>
                    <a:pt x="3503658" y="5391209"/>
                  </a:cubicBezTo>
                  <a:cubicBezTo>
                    <a:pt x="3503658" y="5421065"/>
                    <a:pt x="3485505" y="5446681"/>
                    <a:pt x="3459635" y="5457623"/>
                  </a:cubicBezTo>
                  <a:lnTo>
                    <a:pt x="3441928" y="5461198"/>
                  </a:lnTo>
                  <a:lnTo>
                    <a:pt x="3459635" y="5464773"/>
                  </a:lnTo>
                  <a:cubicBezTo>
                    <a:pt x="3472570" y="5470244"/>
                    <a:pt x="3483576" y="5479384"/>
                    <a:pt x="3491348" y="5490888"/>
                  </a:cubicBezTo>
                  <a:lnTo>
                    <a:pt x="3501142" y="5522951"/>
                  </a:lnTo>
                  <a:lnTo>
                    <a:pt x="3505143" y="5503131"/>
                  </a:lnTo>
                  <a:cubicBezTo>
                    <a:pt x="3516085" y="5477261"/>
                    <a:pt x="3541702" y="5459109"/>
                    <a:pt x="3571558" y="5459109"/>
                  </a:cubicBezTo>
                  <a:cubicBezTo>
                    <a:pt x="3611366" y="5459109"/>
                    <a:pt x="3643637" y="5491380"/>
                    <a:pt x="3643637" y="5531188"/>
                  </a:cubicBezTo>
                  <a:cubicBezTo>
                    <a:pt x="3643637" y="5561044"/>
                    <a:pt x="3625484" y="5586660"/>
                    <a:pt x="3599614" y="5597602"/>
                  </a:cubicBezTo>
                  <a:lnTo>
                    <a:pt x="3581907" y="5601177"/>
                  </a:lnTo>
                  <a:lnTo>
                    <a:pt x="3599614" y="5604752"/>
                  </a:lnTo>
                  <a:cubicBezTo>
                    <a:pt x="3612549" y="5610223"/>
                    <a:pt x="3623555" y="5619363"/>
                    <a:pt x="3631327" y="5630867"/>
                  </a:cubicBezTo>
                  <a:lnTo>
                    <a:pt x="3641121" y="5662932"/>
                  </a:lnTo>
                  <a:lnTo>
                    <a:pt x="3645123" y="5643110"/>
                  </a:lnTo>
                  <a:cubicBezTo>
                    <a:pt x="3656065" y="5617240"/>
                    <a:pt x="3681682" y="5599088"/>
                    <a:pt x="3711538" y="5599088"/>
                  </a:cubicBezTo>
                  <a:cubicBezTo>
                    <a:pt x="3751346" y="5599088"/>
                    <a:pt x="3783617" y="5631359"/>
                    <a:pt x="3783617" y="5671167"/>
                  </a:cubicBezTo>
                  <a:cubicBezTo>
                    <a:pt x="3783617" y="5710975"/>
                    <a:pt x="3751346" y="5743246"/>
                    <a:pt x="3711538" y="5743246"/>
                  </a:cubicBezTo>
                  <a:cubicBezTo>
                    <a:pt x="3681682" y="5743246"/>
                    <a:pt x="3656065" y="5725093"/>
                    <a:pt x="3645123" y="5699223"/>
                  </a:cubicBezTo>
                  <a:lnTo>
                    <a:pt x="3641548" y="5681514"/>
                  </a:lnTo>
                  <a:lnTo>
                    <a:pt x="3637972" y="5699223"/>
                  </a:lnTo>
                  <a:cubicBezTo>
                    <a:pt x="3632501" y="5712158"/>
                    <a:pt x="3623362" y="5723164"/>
                    <a:pt x="3611858" y="5730936"/>
                  </a:cubicBezTo>
                  <a:lnTo>
                    <a:pt x="3579795" y="5740730"/>
                  </a:lnTo>
                  <a:lnTo>
                    <a:pt x="3599614" y="5744731"/>
                  </a:lnTo>
                  <a:cubicBezTo>
                    <a:pt x="3625484" y="5755673"/>
                    <a:pt x="3643637" y="5781290"/>
                    <a:pt x="3643637" y="5811146"/>
                  </a:cubicBezTo>
                  <a:cubicBezTo>
                    <a:pt x="3643637" y="5841002"/>
                    <a:pt x="3625484" y="5866618"/>
                    <a:pt x="3599614" y="5877560"/>
                  </a:cubicBezTo>
                  <a:lnTo>
                    <a:pt x="3581905" y="5881136"/>
                  </a:lnTo>
                  <a:lnTo>
                    <a:pt x="3599614" y="5884711"/>
                  </a:lnTo>
                  <a:cubicBezTo>
                    <a:pt x="3612549" y="5890182"/>
                    <a:pt x="3623555" y="5899322"/>
                    <a:pt x="3631327" y="5910826"/>
                  </a:cubicBezTo>
                  <a:lnTo>
                    <a:pt x="3641121" y="5942891"/>
                  </a:lnTo>
                  <a:lnTo>
                    <a:pt x="3645123" y="5923069"/>
                  </a:lnTo>
                  <a:cubicBezTo>
                    <a:pt x="3656065" y="5897199"/>
                    <a:pt x="3681682" y="5879047"/>
                    <a:pt x="3711538" y="5879047"/>
                  </a:cubicBezTo>
                  <a:cubicBezTo>
                    <a:pt x="3751346" y="5879047"/>
                    <a:pt x="3783617" y="5911318"/>
                    <a:pt x="3783617" y="5951126"/>
                  </a:cubicBezTo>
                  <a:cubicBezTo>
                    <a:pt x="3783617" y="5990934"/>
                    <a:pt x="3751346" y="6023205"/>
                    <a:pt x="3711538" y="6023205"/>
                  </a:cubicBezTo>
                  <a:cubicBezTo>
                    <a:pt x="3681682" y="6023205"/>
                    <a:pt x="3656065" y="6005052"/>
                    <a:pt x="3645123" y="5979182"/>
                  </a:cubicBezTo>
                  <a:lnTo>
                    <a:pt x="3641548" y="5961473"/>
                  </a:lnTo>
                  <a:lnTo>
                    <a:pt x="3637972" y="5979182"/>
                  </a:lnTo>
                  <a:cubicBezTo>
                    <a:pt x="3632501" y="5992117"/>
                    <a:pt x="3623362" y="6003123"/>
                    <a:pt x="3611858" y="6010895"/>
                  </a:cubicBezTo>
                  <a:lnTo>
                    <a:pt x="3579795" y="6020689"/>
                  </a:lnTo>
                  <a:lnTo>
                    <a:pt x="3599614" y="6024690"/>
                  </a:lnTo>
                  <a:cubicBezTo>
                    <a:pt x="3625484" y="6035632"/>
                    <a:pt x="3643637" y="6061249"/>
                    <a:pt x="3643637" y="6091105"/>
                  </a:cubicBezTo>
                  <a:cubicBezTo>
                    <a:pt x="3643637" y="6120961"/>
                    <a:pt x="3625484" y="6146577"/>
                    <a:pt x="3599614" y="6157519"/>
                  </a:cubicBezTo>
                  <a:lnTo>
                    <a:pt x="3581907" y="6161095"/>
                  </a:lnTo>
                  <a:lnTo>
                    <a:pt x="3599614" y="6164670"/>
                  </a:lnTo>
                  <a:cubicBezTo>
                    <a:pt x="3612549" y="6170141"/>
                    <a:pt x="3623555" y="6179280"/>
                    <a:pt x="3631327" y="6190784"/>
                  </a:cubicBezTo>
                  <a:lnTo>
                    <a:pt x="3641121" y="6222849"/>
                  </a:lnTo>
                  <a:lnTo>
                    <a:pt x="3645123" y="6203028"/>
                  </a:lnTo>
                  <a:cubicBezTo>
                    <a:pt x="3656065" y="6177158"/>
                    <a:pt x="3681682" y="6159005"/>
                    <a:pt x="3711538" y="6159005"/>
                  </a:cubicBezTo>
                  <a:cubicBezTo>
                    <a:pt x="3751346" y="6159005"/>
                    <a:pt x="3783617" y="6191276"/>
                    <a:pt x="3783617" y="6231084"/>
                  </a:cubicBezTo>
                  <a:cubicBezTo>
                    <a:pt x="3783617" y="6270892"/>
                    <a:pt x="3751346" y="6303163"/>
                    <a:pt x="3711538" y="6303163"/>
                  </a:cubicBezTo>
                  <a:cubicBezTo>
                    <a:pt x="3681682" y="6303163"/>
                    <a:pt x="3656065" y="6285011"/>
                    <a:pt x="3645123" y="6259141"/>
                  </a:cubicBezTo>
                  <a:lnTo>
                    <a:pt x="3641548" y="6241431"/>
                  </a:lnTo>
                  <a:lnTo>
                    <a:pt x="3637972" y="6259141"/>
                  </a:lnTo>
                  <a:cubicBezTo>
                    <a:pt x="3627030" y="6285011"/>
                    <a:pt x="3601414" y="6303163"/>
                    <a:pt x="3571558" y="6303163"/>
                  </a:cubicBezTo>
                  <a:cubicBezTo>
                    <a:pt x="3541702" y="6303163"/>
                    <a:pt x="3516085" y="6285011"/>
                    <a:pt x="3505143" y="6259141"/>
                  </a:cubicBezTo>
                  <a:lnTo>
                    <a:pt x="3501568" y="6241434"/>
                  </a:lnTo>
                  <a:lnTo>
                    <a:pt x="3497993" y="6259141"/>
                  </a:lnTo>
                  <a:cubicBezTo>
                    <a:pt x="3487051" y="6285011"/>
                    <a:pt x="3461435" y="6303163"/>
                    <a:pt x="3431579" y="6303163"/>
                  </a:cubicBezTo>
                  <a:cubicBezTo>
                    <a:pt x="3391771" y="6303163"/>
                    <a:pt x="3359500" y="6270892"/>
                    <a:pt x="3359500" y="6231084"/>
                  </a:cubicBezTo>
                  <a:cubicBezTo>
                    <a:pt x="3359500" y="6191276"/>
                    <a:pt x="3391771" y="6159005"/>
                    <a:pt x="3431579" y="6159005"/>
                  </a:cubicBezTo>
                  <a:cubicBezTo>
                    <a:pt x="3461435" y="6159005"/>
                    <a:pt x="3487051" y="6177158"/>
                    <a:pt x="3497993" y="6203028"/>
                  </a:cubicBezTo>
                  <a:lnTo>
                    <a:pt x="3501568" y="6220735"/>
                  </a:lnTo>
                  <a:lnTo>
                    <a:pt x="3505143" y="6203028"/>
                  </a:lnTo>
                  <a:cubicBezTo>
                    <a:pt x="3512438" y="6185781"/>
                    <a:pt x="3526255" y="6171964"/>
                    <a:pt x="3543501" y="6164670"/>
                  </a:cubicBezTo>
                  <a:lnTo>
                    <a:pt x="3561208" y="6161095"/>
                  </a:lnTo>
                  <a:lnTo>
                    <a:pt x="3543501" y="6157519"/>
                  </a:lnTo>
                  <a:cubicBezTo>
                    <a:pt x="3517631" y="6146577"/>
                    <a:pt x="3499479" y="6120961"/>
                    <a:pt x="3499479" y="6091105"/>
                  </a:cubicBezTo>
                  <a:cubicBezTo>
                    <a:pt x="3499479" y="6061249"/>
                    <a:pt x="3517631" y="6035632"/>
                    <a:pt x="3543501" y="6024690"/>
                  </a:cubicBezTo>
                  <a:lnTo>
                    <a:pt x="3563321" y="6020689"/>
                  </a:lnTo>
                  <a:lnTo>
                    <a:pt x="3531258" y="6010895"/>
                  </a:lnTo>
                  <a:cubicBezTo>
                    <a:pt x="3519754" y="6003123"/>
                    <a:pt x="3510614" y="5992117"/>
                    <a:pt x="3505143" y="5979182"/>
                  </a:cubicBezTo>
                  <a:lnTo>
                    <a:pt x="3501568" y="5961475"/>
                  </a:lnTo>
                  <a:lnTo>
                    <a:pt x="3497993" y="5979182"/>
                  </a:lnTo>
                  <a:cubicBezTo>
                    <a:pt x="3487051" y="6005052"/>
                    <a:pt x="3461435" y="6023205"/>
                    <a:pt x="3431579" y="6023205"/>
                  </a:cubicBezTo>
                  <a:cubicBezTo>
                    <a:pt x="3401723" y="6023205"/>
                    <a:pt x="3376106" y="6005052"/>
                    <a:pt x="3365164" y="5979182"/>
                  </a:cubicBezTo>
                  <a:lnTo>
                    <a:pt x="3361589" y="5961475"/>
                  </a:lnTo>
                  <a:lnTo>
                    <a:pt x="3358014" y="5979182"/>
                  </a:lnTo>
                  <a:cubicBezTo>
                    <a:pt x="3352543" y="5992117"/>
                    <a:pt x="3343404" y="6003123"/>
                    <a:pt x="3331900" y="6010895"/>
                  </a:cubicBezTo>
                  <a:lnTo>
                    <a:pt x="3299837" y="6020689"/>
                  </a:lnTo>
                  <a:lnTo>
                    <a:pt x="3319656" y="6024690"/>
                  </a:lnTo>
                  <a:cubicBezTo>
                    <a:pt x="3345526" y="6035632"/>
                    <a:pt x="3363679" y="6061249"/>
                    <a:pt x="3363679" y="6091105"/>
                  </a:cubicBezTo>
                  <a:cubicBezTo>
                    <a:pt x="3363679" y="6130913"/>
                    <a:pt x="3331408" y="6163184"/>
                    <a:pt x="3291600" y="6163184"/>
                  </a:cubicBezTo>
                  <a:cubicBezTo>
                    <a:pt x="3251792" y="6163184"/>
                    <a:pt x="3219521" y="6130913"/>
                    <a:pt x="3219521" y="6091105"/>
                  </a:cubicBezTo>
                  <a:cubicBezTo>
                    <a:pt x="3219521" y="6061249"/>
                    <a:pt x="3237673" y="6035632"/>
                    <a:pt x="3263543" y="6024690"/>
                  </a:cubicBezTo>
                  <a:lnTo>
                    <a:pt x="3283363" y="6020689"/>
                  </a:lnTo>
                  <a:lnTo>
                    <a:pt x="3251300" y="6010895"/>
                  </a:lnTo>
                  <a:cubicBezTo>
                    <a:pt x="3239796" y="6003123"/>
                    <a:pt x="3230656" y="5992117"/>
                    <a:pt x="3225185" y="5979182"/>
                  </a:cubicBezTo>
                  <a:lnTo>
                    <a:pt x="3221610" y="5961475"/>
                  </a:lnTo>
                  <a:lnTo>
                    <a:pt x="3218035" y="5979182"/>
                  </a:lnTo>
                  <a:cubicBezTo>
                    <a:pt x="3207093" y="6005052"/>
                    <a:pt x="3181477" y="6023205"/>
                    <a:pt x="3151621" y="6023205"/>
                  </a:cubicBezTo>
                  <a:cubicBezTo>
                    <a:pt x="3121765" y="6023205"/>
                    <a:pt x="3096148" y="6005052"/>
                    <a:pt x="3085206" y="5979182"/>
                  </a:cubicBezTo>
                  <a:lnTo>
                    <a:pt x="3081631" y="5961475"/>
                  </a:lnTo>
                  <a:lnTo>
                    <a:pt x="3078056" y="5979182"/>
                  </a:lnTo>
                  <a:cubicBezTo>
                    <a:pt x="3067114" y="6005052"/>
                    <a:pt x="3041498" y="6023205"/>
                    <a:pt x="3011642" y="6023205"/>
                  </a:cubicBezTo>
                  <a:cubicBezTo>
                    <a:pt x="2971834" y="6023205"/>
                    <a:pt x="2939563" y="5990934"/>
                    <a:pt x="2939563" y="5951126"/>
                  </a:cubicBezTo>
                  <a:cubicBezTo>
                    <a:pt x="2939563" y="5921270"/>
                    <a:pt x="2957715" y="5895653"/>
                    <a:pt x="2983586" y="5884711"/>
                  </a:cubicBezTo>
                  <a:lnTo>
                    <a:pt x="3001295" y="5881136"/>
                  </a:lnTo>
                  <a:lnTo>
                    <a:pt x="2983586" y="5877560"/>
                  </a:lnTo>
                  <a:cubicBezTo>
                    <a:pt x="2957715" y="5866618"/>
                    <a:pt x="2939563" y="5841002"/>
                    <a:pt x="2939563" y="5811146"/>
                  </a:cubicBezTo>
                  <a:cubicBezTo>
                    <a:pt x="2939563" y="5781290"/>
                    <a:pt x="2957715" y="5755673"/>
                    <a:pt x="2983586" y="5744731"/>
                  </a:cubicBezTo>
                  <a:lnTo>
                    <a:pt x="3003405" y="5740730"/>
                  </a:lnTo>
                  <a:lnTo>
                    <a:pt x="2971342" y="5730936"/>
                  </a:lnTo>
                  <a:cubicBezTo>
                    <a:pt x="2959838" y="5723164"/>
                    <a:pt x="2950698" y="5712158"/>
                    <a:pt x="2945227" y="5699223"/>
                  </a:cubicBezTo>
                  <a:lnTo>
                    <a:pt x="2941652" y="5681516"/>
                  </a:lnTo>
                  <a:lnTo>
                    <a:pt x="2938078" y="5699223"/>
                  </a:lnTo>
                  <a:cubicBezTo>
                    <a:pt x="2927135" y="5725093"/>
                    <a:pt x="2901519" y="5743246"/>
                    <a:pt x="2871663" y="5743246"/>
                  </a:cubicBezTo>
                  <a:cubicBezTo>
                    <a:pt x="2841807" y="5743246"/>
                    <a:pt x="2816190" y="5725093"/>
                    <a:pt x="2805248" y="5699223"/>
                  </a:cubicBezTo>
                  <a:lnTo>
                    <a:pt x="2801673" y="5681514"/>
                  </a:lnTo>
                  <a:lnTo>
                    <a:pt x="2798097" y="5699223"/>
                  </a:lnTo>
                  <a:cubicBezTo>
                    <a:pt x="2792626" y="5712158"/>
                    <a:pt x="2783487" y="5723164"/>
                    <a:pt x="2771983" y="5730936"/>
                  </a:cubicBezTo>
                  <a:lnTo>
                    <a:pt x="2739920" y="5740730"/>
                  </a:lnTo>
                  <a:lnTo>
                    <a:pt x="2759739" y="5744731"/>
                  </a:lnTo>
                  <a:cubicBezTo>
                    <a:pt x="2785609" y="5755673"/>
                    <a:pt x="2803762" y="5781290"/>
                    <a:pt x="2803762" y="5811146"/>
                  </a:cubicBezTo>
                  <a:cubicBezTo>
                    <a:pt x="2803762" y="5850954"/>
                    <a:pt x="2771491" y="5883225"/>
                    <a:pt x="2731683" y="5883225"/>
                  </a:cubicBezTo>
                  <a:cubicBezTo>
                    <a:pt x="2691875" y="5883225"/>
                    <a:pt x="2659604" y="5850954"/>
                    <a:pt x="2659604" y="5811146"/>
                  </a:cubicBezTo>
                  <a:cubicBezTo>
                    <a:pt x="2659604" y="5781290"/>
                    <a:pt x="2677756" y="5755673"/>
                    <a:pt x="2703626" y="5744731"/>
                  </a:cubicBezTo>
                  <a:lnTo>
                    <a:pt x="2721333" y="5741156"/>
                  </a:lnTo>
                  <a:lnTo>
                    <a:pt x="2703626" y="5737581"/>
                  </a:lnTo>
                  <a:cubicBezTo>
                    <a:pt x="2677756" y="5726639"/>
                    <a:pt x="2659604" y="5701023"/>
                    <a:pt x="2659604" y="5671167"/>
                  </a:cubicBezTo>
                  <a:cubicBezTo>
                    <a:pt x="2659604" y="5631359"/>
                    <a:pt x="2691875" y="5599088"/>
                    <a:pt x="2731683" y="5599088"/>
                  </a:cubicBezTo>
                  <a:cubicBezTo>
                    <a:pt x="2761539" y="5599088"/>
                    <a:pt x="2787155" y="5617240"/>
                    <a:pt x="2798097" y="5643110"/>
                  </a:cubicBezTo>
                  <a:lnTo>
                    <a:pt x="2801673" y="5660820"/>
                  </a:lnTo>
                  <a:lnTo>
                    <a:pt x="2805248" y="5643110"/>
                  </a:lnTo>
                  <a:cubicBezTo>
                    <a:pt x="2812543" y="5625864"/>
                    <a:pt x="2826360" y="5612047"/>
                    <a:pt x="2843607" y="5604752"/>
                  </a:cubicBezTo>
                  <a:lnTo>
                    <a:pt x="2861313" y="5601177"/>
                  </a:lnTo>
                  <a:lnTo>
                    <a:pt x="2843607" y="5597602"/>
                  </a:lnTo>
                  <a:cubicBezTo>
                    <a:pt x="2817736" y="5586660"/>
                    <a:pt x="2799584" y="5561044"/>
                    <a:pt x="2799584" y="5531188"/>
                  </a:cubicBezTo>
                  <a:cubicBezTo>
                    <a:pt x="2799584" y="5501332"/>
                    <a:pt x="2817736" y="5475715"/>
                    <a:pt x="2843607" y="5464773"/>
                  </a:cubicBezTo>
                  <a:lnTo>
                    <a:pt x="2863426" y="5460772"/>
                  </a:lnTo>
                  <a:lnTo>
                    <a:pt x="2831363" y="5450978"/>
                  </a:lnTo>
                  <a:cubicBezTo>
                    <a:pt x="2819859" y="5443206"/>
                    <a:pt x="2810719" y="5432200"/>
                    <a:pt x="2805248" y="5419265"/>
                  </a:cubicBezTo>
                  <a:lnTo>
                    <a:pt x="2801673" y="5401556"/>
                  </a:lnTo>
                  <a:lnTo>
                    <a:pt x="2798097" y="5419265"/>
                  </a:lnTo>
                  <a:cubicBezTo>
                    <a:pt x="2787155" y="5445135"/>
                    <a:pt x="2761539" y="5463288"/>
                    <a:pt x="2731683" y="5463288"/>
                  </a:cubicBezTo>
                  <a:cubicBezTo>
                    <a:pt x="2691875" y="5463288"/>
                    <a:pt x="2659604" y="5431017"/>
                    <a:pt x="2659604" y="5391209"/>
                  </a:cubicBezTo>
                  <a:cubicBezTo>
                    <a:pt x="2659604" y="5351401"/>
                    <a:pt x="2691875" y="5319130"/>
                    <a:pt x="2731683" y="5319130"/>
                  </a:cubicBezTo>
                  <a:cubicBezTo>
                    <a:pt x="2761539" y="5319130"/>
                    <a:pt x="2787155" y="5337282"/>
                    <a:pt x="2798097" y="5363152"/>
                  </a:cubicBezTo>
                  <a:lnTo>
                    <a:pt x="2801673" y="5380862"/>
                  </a:lnTo>
                  <a:lnTo>
                    <a:pt x="2805248" y="5363152"/>
                  </a:lnTo>
                  <a:cubicBezTo>
                    <a:pt x="2812543" y="5345906"/>
                    <a:pt x="2826360" y="5332089"/>
                    <a:pt x="2843607" y="5324794"/>
                  </a:cubicBezTo>
                  <a:lnTo>
                    <a:pt x="2861313" y="5321219"/>
                  </a:lnTo>
                  <a:lnTo>
                    <a:pt x="2843607" y="5317644"/>
                  </a:lnTo>
                  <a:cubicBezTo>
                    <a:pt x="2817736" y="5306702"/>
                    <a:pt x="2799584" y="5281086"/>
                    <a:pt x="2799584" y="5251230"/>
                  </a:cubicBezTo>
                  <a:cubicBezTo>
                    <a:pt x="2799584" y="5221374"/>
                    <a:pt x="2817736" y="5195757"/>
                    <a:pt x="2843607" y="5184815"/>
                  </a:cubicBezTo>
                  <a:lnTo>
                    <a:pt x="2861316" y="5181240"/>
                  </a:lnTo>
                  <a:lnTo>
                    <a:pt x="2843607" y="5177664"/>
                  </a:lnTo>
                  <a:cubicBezTo>
                    <a:pt x="2817736" y="5166722"/>
                    <a:pt x="2799584" y="5141106"/>
                    <a:pt x="2799584" y="5111250"/>
                  </a:cubicBezTo>
                  <a:cubicBezTo>
                    <a:pt x="2799584" y="5081394"/>
                    <a:pt x="2817736" y="5055777"/>
                    <a:pt x="2843607" y="5044835"/>
                  </a:cubicBezTo>
                  <a:lnTo>
                    <a:pt x="2861313" y="5041260"/>
                  </a:lnTo>
                  <a:lnTo>
                    <a:pt x="2843607" y="5037685"/>
                  </a:lnTo>
                  <a:cubicBezTo>
                    <a:pt x="2817736" y="5026743"/>
                    <a:pt x="2799584" y="5001127"/>
                    <a:pt x="2799584" y="4971271"/>
                  </a:cubicBezTo>
                  <a:cubicBezTo>
                    <a:pt x="2799584" y="4931463"/>
                    <a:pt x="2831855" y="4899192"/>
                    <a:pt x="2871663" y="4899192"/>
                  </a:cubicBezTo>
                  <a:cubicBezTo>
                    <a:pt x="2901519" y="4899192"/>
                    <a:pt x="2927135" y="4917344"/>
                    <a:pt x="2938078" y="4943214"/>
                  </a:cubicBezTo>
                  <a:lnTo>
                    <a:pt x="2941652" y="4960921"/>
                  </a:lnTo>
                  <a:lnTo>
                    <a:pt x="2945227" y="4943214"/>
                  </a:lnTo>
                  <a:cubicBezTo>
                    <a:pt x="2956169" y="4917344"/>
                    <a:pt x="2981786" y="4899192"/>
                    <a:pt x="3011642" y="4899192"/>
                  </a:cubicBezTo>
                  <a:cubicBezTo>
                    <a:pt x="3051450" y="4899192"/>
                    <a:pt x="3083721" y="4931463"/>
                    <a:pt x="3083721" y="4971271"/>
                  </a:cubicBezTo>
                  <a:cubicBezTo>
                    <a:pt x="3083721" y="5001127"/>
                    <a:pt x="3065568" y="5026743"/>
                    <a:pt x="3039698" y="5037685"/>
                  </a:cubicBezTo>
                  <a:lnTo>
                    <a:pt x="3021991" y="5041260"/>
                  </a:lnTo>
                  <a:lnTo>
                    <a:pt x="3039698" y="5044835"/>
                  </a:lnTo>
                  <a:cubicBezTo>
                    <a:pt x="3052633" y="5050306"/>
                    <a:pt x="3063639" y="5059446"/>
                    <a:pt x="3071411" y="5070950"/>
                  </a:cubicBezTo>
                  <a:lnTo>
                    <a:pt x="3081205" y="5103013"/>
                  </a:lnTo>
                  <a:lnTo>
                    <a:pt x="3085206" y="5083193"/>
                  </a:lnTo>
                  <a:cubicBezTo>
                    <a:pt x="3096148" y="5057323"/>
                    <a:pt x="3121765" y="5039171"/>
                    <a:pt x="3151621" y="5039171"/>
                  </a:cubicBezTo>
                  <a:cubicBezTo>
                    <a:pt x="3181477" y="5039171"/>
                    <a:pt x="3207093" y="5057323"/>
                    <a:pt x="3218035" y="5083193"/>
                  </a:cubicBezTo>
                  <a:lnTo>
                    <a:pt x="3221610" y="5100900"/>
                  </a:lnTo>
                  <a:lnTo>
                    <a:pt x="3225185" y="5083193"/>
                  </a:lnTo>
                  <a:cubicBezTo>
                    <a:pt x="3232480" y="5065947"/>
                    <a:pt x="3246297" y="5052130"/>
                    <a:pt x="3263543" y="5044835"/>
                  </a:cubicBezTo>
                  <a:lnTo>
                    <a:pt x="3281250" y="5041260"/>
                  </a:lnTo>
                  <a:lnTo>
                    <a:pt x="3263543" y="5037685"/>
                  </a:lnTo>
                  <a:cubicBezTo>
                    <a:pt x="3237673" y="5026743"/>
                    <a:pt x="3219521" y="5001127"/>
                    <a:pt x="3219521" y="4971271"/>
                  </a:cubicBezTo>
                  <a:cubicBezTo>
                    <a:pt x="3219521" y="4941415"/>
                    <a:pt x="3237673" y="4915798"/>
                    <a:pt x="3263543" y="4904856"/>
                  </a:cubicBezTo>
                  <a:lnTo>
                    <a:pt x="3283363" y="4900855"/>
                  </a:lnTo>
                  <a:lnTo>
                    <a:pt x="3251300" y="4891061"/>
                  </a:lnTo>
                  <a:cubicBezTo>
                    <a:pt x="3239796" y="4883289"/>
                    <a:pt x="3230656" y="4872283"/>
                    <a:pt x="3225185" y="4859348"/>
                  </a:cubicBezTo>
                  <a:lnTo>
                    <a:pt x="3221610" y="4841641"/>
                  </a:lnTo>
                  <a:lnTo>
                    <a:pt x="3218035" y="4859348"/>
                  </a:lnTo>
                  <a:cubicBezTo>
                    <a:pt x="3207093" y="4885218"/>
                    <a:pt x="3181477" y="4903371"/>
                    <a:pt x="3151621" y="4903371"/>
                  </a:cubicBezTo>
                  <a:cubicBezTo>
                    <a:pt x="3111813" y="4903371"/>
                    <a:pt x="3079542" y="4871100"/>
                    <a:pt x="3079542" y="4831292"/>
                  </a:cubicBezTo>
                  <a:cubicBezTo>
                    <a:pt x="3079542" y="4791484"/>
                    <a:pt x="3111813" y="4759213"/>
                    <a:pt x="3151621" y="4759213"/>
                  </a:cubicBezTo>
                  <a:cubicBezTo>
                    <a:pt x="3181477" y="4759213"/>
                    <a:pt x="3207093" y="4777365"/>
                    <a:pt x="3218035" y="4803235"/>
                  </a:cubicBezTo>
                  <a:lnTo>
                    <a:pt x="3221610" y="4820942"/>
                  </a:lnTo>
                  <a:lnTo>
                    <a:pt x="3225185" y="4803235"/>
                  </a:lnTo>
                  <a:cubicBezTo>
                    <a:pt x="3232480" y="4785989"/>
                    <a:pt x="3246297" y="4772172"/>
                    <a:pt x="3263543" y="4764877"/>
                  </a:cubicBezTo>
                  <a:lnTo>
                    <a:pt x="3281250" y="4761302"/>
                  </a:lnTo>
                  <a:lnTo>
                    <a:pt x="3263543" y="4757727"/>
                  </a:lnTo>
                  <a:cubicBezTo>
                    <a:pt x="3237673" y="4746785"/>
                    <a:pt x="3219521" y="4721169"/>
                    <a:pt x="3219521" y="4691313"/>
                  </a:cubicBezTo>
                  <a:cubicBezTo>
                    <a:pt x="3219521" y="4661457"/>
                    <a:pt x="3237673" y="4635840"/>
                    <a:pt x="3263543" y="4624898"/>
                  </a:cubicBezTo>
                  <a:lnTo>
                    <a:pt x="3283363" y="4620897"/>
                  </a:lnTo>
                  <a:lnTo>
                    <a:pt x="3251300" y="4611103"/>
                  </a:lnTo>
                  <a:cubicBezTo>
                    <a:pt x="3239796" y="4603331"/>
                    <a:pt x="3230656" y="4592325"/>
                    <a:pt x="3225185" y="4579390"/>
                  </a:cubicBezTo>
                  <a:lnTo>
                    <a:pt x="3221610" y="4561683"/>
                  </a:lnTo>
                  <a:lnTo>
                    <a:pt x="3218035" y="4579390"/>
                  </a:lnTo>
                  <a:cubicBezTo>
                    <a:pt x="3207093" y="4605260"/>
                    <a:pt x="3181477" y="4623413"/>
                    <a:pt x="3151621" y="4623413"/>
                  </a:cubicBezTo>
                  <a:cubicBezTo>
                    <a:pt x="3111813" y="4623413"/>
                    <a:pt x="3079542" y="4591142"/>
                    <a:pt x="3079542" y="4551334"/>
                  </a:cubicBezTo>
                  <a:cubicBezTo>
                    <a:pt x="3079542" y="4521478"/>
                    <a:pt x="3097694" y="4495861"/>
                    <a:pt x="3123564" y="4484919"/>
                  </a:cubicBezTo>
                  <a:lnTo>
                    <a:pt x="3143384" y="4480918"/>
                  </a:lnTo>
                  <a:lnTo>
                    <a:pt x="3111321" y="4471124"/>
                  </a:lnTo>
                  <a:cubicBezTo>
                    <a:pt x="3099817" y="4463352"/>
                    <a:pt x="3090677" y="4452346"/>
                    <a:pt x="3085206" y="4439411"/>
                  </a:cubicBezTo>
                  <a:lnTo>
                    <a:pt x="3081631" y="4421704"/>
                  </a:lnTo>
                  <a:lnTo>
                    <a:pt x="3078056" y="4439411"/>
                  </a:lnTo>
                  <a:cubicBezTo>
                    <a:pt x="3067114" y="4465281"/>
                    <a:pt x="3041498" y="4483434"/>
                    <a:pt x="3011642" y="4483434"/>
                  </a:cubicBezTo>
                  <a:cubicBezTo>
                    <a:pt x="2981786" y="4483434"/>
                    <a:pt x="2956169" y="4465281"/>
                    <a:pt x="2945227" y="4439411"/>
                  </a:cubicBezTo>
                  <a:lnTo>
                    <a:pt x="2941652" y="4421704"/>
                  </a:lnTo>
                  <a:lnTo>
                    <a:pt x="2938078" y="4439411"/>
                  </a:lnTo>
                  <a:cubicBezTo>
                    <a:pt x="2927135" y="4465281"/>
                    <a:pt x="2901519" y="4483434"/>
                    <a:pt x="2871663" y="4483434"/>
                  </a:cubicBezTo>
                  <a:cubicBezTo>
                    <a:pt x="2841807" y="4483434"/>
                    <a:pt x="2816190" y="4465281"/>
                    <a:pt x="2805248" y="4439411"/>
                  </a:cubicBezTo>
                  <a:lnTo>
                    <a:pt x="2801673" y="4421702"/>
                  </a:lnTo>
                  <a:lnTo>
                    <a:pt x="2798097" y="4439411"/>
                  </a:lnTo>
                  <a:cubicBezTo>
                    <a:pt x="2787155" y="4465281"/>
                    <a:pt x="2761539" y="4483434"/>
                    <a:pt x="2731683" y="4483434"/>
                  </a:cubicBezTo>
                  <a:cubicBezTo>
                    <a:pt x="2691875" y="4483434"/>
                    <a:pt x="2659604" y="4451163"/>
                    <a:pt x="2659604" y="4411355"/>
                  </a:cubicBezTo>
                  <a:cubicBezTo>
                    <a:pt x="2659604" y="4381499"/>
                    <a:pt x="2677756" y="4355882"/>
                    <a:pt x="2703626" y="4344940"/>
                  </a:cubicBezTo>
                  <a:lnTo>
                    <a:pt x="2723448" y="4340938"/>
                  </a:lnTo>
                  <a:lnTo>
                    <a:pt x="2691383" y="4331144"/>
                  </a:lnTo>
                  <a:cubicBezTo>
                    <a:pt x="2679879" y="4323372"/>
                    <a:pt x="2670739" y="4312366"/>
                    <a:pt x="2665268" y="4299431"/>
                  </a:cubicBezTo>
                  <a:lnTo>
                    <a:pt x="2661693" y="4281724"/>
                  </a:lnTo>
                  <a:lnTo>
                    <a:pt x="2658118" y="4299431"/>
                  </a:lnTo>
                  <a:cubicBezTo>
                    <a:pt x="2647176" y="4325301"/>
                    <a:pt x="2621560" y="4343454"/>
                    <a:pt x="2591704" y="4343454"/>
                  </a:cubicBezTo>
                  <a:cubicBezTo>
                    <a:pt x="2561848" y="4343454"/>
                    <a:pt x="2536231" y="4325301"/>
                    <a:pt x="2525289" y="4299431"/>
                  </a:cubicBezTo>
                  <a:lnTo>
                    <a:pt x="2521714" y="4281724"/>
                  </a:lnTo>
                  <a:lnTo>
                    <a:pt x="2518140" y="4299431"/>
                  </a:lnTo>
                  <a:cubicBezTo>
                    <a:pt x="2512669" y="4312366"/>
                    <a:pt x="2503529" y="4323372"/>
                    <a:pt x="2492025" y="4331144"/>
                  </a:cubicBezTo>
                  <a:lnTo>
                    <a:pt x="2459960" y="4340938"/>
                  </a:lnTo>
                  <a:lnTo>
                    <a:pt x="2479781" y="4344940"/>
                  </a:lnTo>
                  <a:cubicBezTo>
                    <a:pt x="2505651" y="4355882"/>
                    <a:pt x="2523804" y="4381499"/>
                    <a:pt x="2523804" y="4411355"/>
                  </a:cubicBezTo>
                  <a:cubicBezTo>
                    <a:pt x="2523804" y="4451163"/>
                    <a:pt x="2491533" y="4483434"/>
                    <a:pt x="2451725" y="4483434"/>
                  </a:cubicBezTo>
                  <a:cubicBezTo>
                    <a:pt x="2411917" y="4483434"/>
                    <a:pt x="2379646" y="4451163"/>
                    <a:pt x="2379646" y="4411355"/>
                  </a:cubicBezTo>
                  <a:cubicBezTo>
                    <a:pt x="2379646" y="4381499"/>
                    <a:pt x="2397798" y="4355882"/>
                    <a:pt x="2423668" y="4344940"/>
                  </a:cubicBezTo>
                  <a:lnTo>
                    <a:pt x="2441378" y="4341365"/>
                  </a:lnTo>
                  <a:lnTo>
                    <a:pt x="2423668" y="4337789"/>
                  </a:lnTo>
                  <a:cubicBezTo>
                    <a:pt x="2397798" y="4326847"/>
                    <a:pt x="2379646" y="4301231"/>
                    <a:pt x="2379646" y="4271375"/>
                  </a:cubicBezTo>
                  <a:cubicBezTo>
                    <a:pt x="2379646" y="4231567"/>
                    <a:pt x="2411917" y="4199296"/>
                    <a:pt x="2451725" y="4199296"/>
                  </a:cubicBezTo>
                  <a:close/>
                  <a:moveTo>
                    <a:pt x="2171767" y="4199296"/>
                  </a:moveTo>
                  <a:cubicBezTo>
                    <a:pt x="2211575" y="4199296"/>
                    <a:pt x="2243846" y="4231567"/>
                    <a:pt x="2243846" y="4271375"/>
                  </a:cubicBezTo>
                  <a:cubicBezTo>
                    <a:pt x="2243846" y="4311183"/>
                    <a:pt x="2211575" y="4343454"/>
                    <a:pt x="2171767" y="4343454"/>
                  </a:cubicBezTo>
                  <a:cubicBezTo>
                    <a:pt x="2131959" y="4343454"/>
                    <a:pt x="2099688" y="4311183"/>
                    <a:pt x="2099688" y="4271375"/>
                  </a:cubicBezTo>
                  <a:cubicBezTo>
                    <a:pt x="2099688" y="4231567"/>
                    <a:pt x="2131959" y="4199296"/>
                    <a:pt x="2171767" y="4199296"/>
                  </a:cubicBezTo>
                  <a:close/>
                  <a:moveTo>
                    <a:pt x="771975" y="4199296"/>
                  </a:moveTo>
                  <a:cubicBezTo>
                    <a:pt x="801831" y="4199296"/>
                    <a:pt x="827447" y="4217448"/>
                    <a:pt x="838390" y="4243318"/>
                  </a:cubicBezTo>
                  <a:lnTo>
                    <a:pt x="841964" y="4261025"/>
                  </a:lnTo>
                  <a:lnTo>
                    <a:pt x="845539" y="4243318"/>
                  </a:lnTo>
                  <a:cubicBezTo>
                    <a:pt x="856481" y="4217448"/>
                    <a:pt x="882098" y="4199296"/>
                    <a:pt x="911954" y="4199296"/>
                  </a:cubicBezTo>
                  <a:cubicBezTo>
                    <a:pt x="951762" y="4199296"/>
                    <a:pt x="984033" y="4231567"/>
                    <a:pt x="984033" y="4271375"/>
                  </a:cubicBezTo>
                  <a:cubicBezTo>
                    <a:pt x="984033" y="4311183"/>
                    <a:pt x="951762" y="4343454"/>
                    <a:pt x="911954" y="4343454"/>
                  </a:cubicBezTo>
                  <a:cubicBezTo>
                    <a:pt x="882098" y="4343454"/>
                    <a:pt x="856481" y="4325301"/>
                    <a:pt x="845539" y="4299431"/>
                  </a:cubicBezTo>
                  <a:lnTo>
                    <a:pt x="841964" y="4281724"/>
                  </a:lnTo>
                  <a:lnTo>
                    <a:pt x="838390" y="4299431"/>
                  </a:lnTo>
                  <a:cubicBezTo>
                    <a:pt x="832919" y="4312366"/>
                    <a:pt x="823779" y="4323372"/>
                    <a:pt x="812275" y="4331144"/>
                  </a:cubicBezTo>
                  <a:lnTo>
                    <a:pt x="780210" y="4340938"/>
                  </a:lnTo>
                  <a:lnTo>
                    <a:pt x="800031" y="4344940"/>
                  </a:lnTo>
                  <a:cubicBezTo>
                    <a:pt x="825901" y="4355882"/>
                    <a:pt x="844054" y="4381499"/>
                    <a:pt x="844054" y="4411355"/>
                  </a:cubicBezTo>
                  <a:cubicBezTo>
                    <a:pt x="844054" y="4441211"/>
                    <a:pt x="825901" y="4466827"/>
                    <a:pt x="800031" y="4477769"/>
                  </a:cubicBezTo>
                  <a:lnTo>
                    <a:pt x="782325" y="4481344"/>
                  </a:lnTo>
                  <a:lnTo>
                    <a:pt x="800031" y="4484919"/>
                  </a:lnTo>
                  <a:cubicBezTo>
                    <a:pt x="812966" y="4490390"/>
                    <a:pt x="823972" y="4499530"/>
                    <a:pt x="831744" y="4511034"/>
                  </a:cubicBezTo>
                  <a:lnTo>
                    <a:pt x="841538" y="4543097"/>
                  </a:lnTo>
                  <a:lnTo>
                    <a:pt x="845539" y="4523277"/>
                  </a:lnTo>
                  <a:cubicBezTo>
                    <a:pt x="856481" y="4497407"/>
                    <a:pt x="882098" y="4479255"/>
                    <a:pt x="911954" y="4479255"/>
                  </a:cubicBezTo>
                  <a:cubicBezTo>
                    <a:pt x="941810" y="4479255"/>
                    <a:pt x="967426" y="4497407"/>
                    <a:pt x="978368" y="4523277"/>
                  </a:cubicBezTo>
                  <a:lnTo>
                    <a:pt x="981943" y="4540984"/>
                  </a:lnTo>
                  <a:lnTo>
                    <a:pt x="985518" y="4523277"/>
                  </a:lnTo>
                  <a:cubicBezTo>
                    <a:pt x="996460" y="4497407"/>
                    <a:pt x="1022077" y="4479255"/>
                    <a:pt x="1051933" y="4479255"/>
                  </a:cubicBezTo>
                  <a:cubicBezTo>
                    <a:pt x="1081789" y="4479255"/>
                    <a:pt x="1107405" y="4497407"/>
                    <a:pt x="1118348" y="4523277"/>
                  </a:cubicBezTo>
                  <a:lnTo>
                    <a:pt x="1121922" y="4540984"/>
                  </a:lnTo>
                  <a:lnTo>
                    <a:pt x="1125497" y="4523277"/>
                  </a:lnTo>
                  <a:cubicBezTo>
                    <a:pt x="1136439" y="4497407"/>
                    <a:pt x="1162056" y="4479255"/>
                    <a:pt x="1191912" y="4479255"/>
                  </a:cubicBezTo>
                  <a:cubicBezTo>
                    <a:pt x="1231720" y="4479255"/>
                    <a:pt x="1263991" y="4511526"/>
                    <a:pt x="1263991" y="4551334"/>
                  </a:cubicBezTo>
                  <a:cubicBezTo>
                    <a:pt x="1263991" y="4581190"/>
                    <a:pt x="1245838" y="4606806"/>
                    <a:pt x="1219968" y="4617748"/>
                  </a:cubicBezTo>
                  <a:lnTo>
                    <a:pt x="1202261" y="4621323"/>
                  </a:lnTo>
                  <a:lnTo>
                    <a:pt x="1219968" y="4624898"/>
                  </a:lnTo>
                  <a:cubicBezTo>
                    <a:pt x="1232903" y="4630369"/>
                    <a:pt x="1243909" y="4639509"/>
                    <a:pt x="1251681" y="4651013"/>
                  </a:cubicBezTo>
                  <a:lnTo>
                    <a:pt x="1261475" y="4683078"/>
                  </a:lnTo>
                  <a:lnTo>
                    <a:pt x="1265477" y="4663256"/>
                  </a:lnTo>
                  <a:cubicBezTo>
                    <a:pt x="1276419" y="4637386"/>
                    <a:pt x="1302036" y="4619234"/>
                    <a:pt x="1331892" y="4619234"/>
                  </a:cubicBezTo>
                  <a:cubicBezTo>
                    <a:pt x="1371700" y="4619234"/>
                    <a:pt x="1403971" y="4651505"/>
                    <a:pt x="1403971" y="4691313"/>
                  </a:cubicBezTo>
                  <a:cubicBezTo>
                    <a:pt x="1403971" y="4731121"/>
                    <a:pt x="1371700" y="4763392"/>
                    <a:pt x="1331892" y="4763392"/>
                  </a:cubicBezTo>
                  <a:cubicBezTo>
                    <a:pt x="1302036" y="4763392"/>
                    <a:pt x="1276419" y="4745239"/>
                    <a:pt x="1265477" y="4719369"/>
                  </a:cubicBezTo>
                  <a:lnTo>
                    <a:pt x="1261902" y="4701660"/>
                  </a:lnTo>
                  <a:lnTo>
                    <a:pt x="1258326" y="4719369"/>
                  </a:lnTo>
                  <a:cubicBezTo>
                    <a:pt x="1252855" y="4732304"/>
                    <a:pt x="1243716" y="4743310"/>
                    <a:pt x="1232212" y="4751082"/>
                  </a:cubicBezTo>
                  <a:lnTo>
                    <a:pt x="1200149" y="4760876"/>
                  </a:lnTo>
                  <a:lnTo>
                    <a:pt x="1219968" y="4764877"/>
                  </a:lnTo>
                  <a:cubicBezTo>
                    <a:pt x="1245838" y="4775819"/>
                    <a:pt x="1263991" y="4801436"/>
                    <a:pt x="1263991" y="4831292"/>
                  </a:cubicBezTo>
                  <a:cubicBezTo>
                    <a:pt x="1263991" y="4861148"/>
                    <a:pt x="1245838" y="4886764"/>
                    <a:pt x="1219968" y="4897706"/>
                  </a:cubicBezTo>
                  <a:lnTo>
                    <a:pt x="1202261" y="4901281"/>
                  </a:lnTo>
                  <a:lnTo>
                    <a:pt x="1219968" y="4904856"/>
                  </a:lnTo>
                  <a:cubicBezTo>
                    <a:pt x="1245838" y="4915798"/>
                    <a:pt x="1263991" y="4941415"/>
                    <a:pt x="1263991" y="4971271"/>
                  </a:cubicBezTo>
                  <a:cubicBezTo>
                    <a:pt x="1263991" y="5001127"/>
                    <a:pt x="1245838" y="5026743"/>
                    <a:pt x="1219968" y="5037685"/>
                  </a:cubicBezTo>
                  <a:lnTo>
                    <a:pt x="1202261" y="5041260"/>
                  </a:lnTo>
                  <a:lnTo>
                    <a:pt x="1219968" y="5044835"/>
                  </a:lnTo>
                  <a:cubicBezTo>
                    <a:pt x="1232903" y="5050306"/>
                    <a:pt x="1243909" y="5059446"/>
                    <a:pt x="1251681" y="5070950"/>
                  </a:cubicBezTo>
                  <a:lnTo>
                    <a:pt x="1261475" y="5103015"/>
                  </a:lnTo>
                  <a:lnTo>
                    <a:pt x="1265477" y="5083193"/>
                  </a:lnTo>
                  <a:cubicBezTo>
                    <a:pt x="1276419" y="5057323"/>
                    <a:pt x="1302036" y="5039171"/>
                    <a:pt x="1331892" y="5039171"/>
                  </a:cubicBezTo>
                  <a:cubicBezTo>
                    <a:pt x="1361748" y="5039171"/>
                    <a:pt x="1387364" y="5057323"/>
                    <a:pt x="1398306" y="5083193"/>
                  </a:cubicBezTo>
                  <a:lnTo>
                    <a:pt x="1401881" y="5100900"/>
                  </a:lnTo>
                  <a:lnTo>
                    <a:pt x="1405456" y="5083193"/>
                  </a:lnTo>
                  <a:cubicBezTo>
                    <a:pt x="1412751" y="5065947"/>
                    <a:pt x="1426568" y="5052130"/>
                    <a:pt x="1443815" y="5044835"/>
                  </a:cubicBezTo>
                  <a:lnTo>
                    <a:pt x="1461521" y="5041260"/>
                  </a:lnTo>
                  <a:lnTo>
                    <a:pt x="1443815" y="5037685"/>
                  </a:lnTo>
                  <a:cubicBezTo>
                    <a:pt x="1417944" y="5026743"/>
                    <a:pt x="1399792" y="5001127"/>
                    <a:pt x="1399792" y="4971271"/>
                  </a:cubicBezTo>
                  <a:cubicBezTo>
                    <a:pt x="1399792" y="4941415"/>
                    <a:pt x="1417944" y="4915798"/>
                    <a:pt x="1443815" y="4904856"/>
                  </a:cubicBezTo>
                  <a:lnTo>
                    <a:pt x="1461521" y="4901281"/>
                  </a:lnTo>
                  <a:lnTo>
                    <a:pt x="1443815" y="4897706"/>
                  </a:lnTo>
                  <a:cubicBezTo>
                    <a:pt x="1417944" y="4886764"/>
                    <a:pt x="1399792" y="4861148"/>
                    <a:pt x="1399792" y="4831292"/>
                  </a:cubicBezTo>
                  <a:cubicBezTo>
                    <a:pt x="1399792" y="4791484"/>
                    <a:pt x="1432063" y="4759213"/>
                    <a:pt x="1471871" y="4759213"/>
                  </a:cubicBezTo>
                  <a:cubicBezTo>
                    <a:pt x="1511679" y="4759213"/>
                    <a:pt x="1543950" y="4791484"/>
                    <a:pt x="1543950" y="4831292"/>
                  </a:cubicBezTo>
                  <a:cubicBezTo>
                    <a:pt x="1543950" y="4861148"/>
                    <a:pt x="1525797" y="4886764"/>
                    <a:pt x="1499927" y="4897706"/>
                  </a:cubicBezTo>
                  <a:lnTo>
                    <a:pt x="1482221" y="4901281"/>
                  </a:lnTo>
                  <a:lnTo>
                    <a:pt x="1499927" y="4904856"/>
                  </a:lnTo>
                  <a:cubicBezTo>
                    <a:pt x="1525797" y="4915798"/>
                    <a:pt x="1543950" y="4941415"/>
                    <a:pt x="1543950" y="4971271"/>
                  </a:cubicBezTo>
                  <a:cubicBezTo>
                    <a:pt x="1543950" y="5001127"/>
                    <a:pt x="1525797" y="5026743"/>
                    <a:pt x="1499927" y="5037685"/>
                  </a:cubicBezTo>
                  <a:lnTo>
                    <a:pt x="1482221" y="5041260"/>
                  </a:lnTo>
                  <a:lnTo>
                    <a:pt x="1499927" y="5044835"/>
                  </a:lnTo>
                  <a:cubicBezTo>
                    <a:pt x="1525797" y="5055777"/>
                    <a:pt x="1543950" y="5081394"/>
                    <a:pt x="1543950" y="5111250"/>
                  </a:cubicBezTo>
                  <a:cubicBezTo>
                    <a:pt x="1543950" y="5151058"/>
                    <a:pt x="1511679" y="5183329"/>
                    <a:pt x="1471871" y="5183329"/>
                  </a:cubicBezTo>
                  <a:cubicBezTo>
                    <a:pt x="1442015" y="5183329"/>
                    <a:pt x="1416398" y="5165176"/>
                    <a:pt x="1405456" y="5139306"/>
                  </a:cubicBezTo>
                  <a:lnTo>
                    <a:pt x="1401881" y="5121599"/>
                  </a:lnTo>
                  <a:lnTo>
                    <a:pt x="1398306" y="5139306"/>
                  </a:lnTo>
                  <a:cubicBezTo>
                    <a:pt x="1387364" y="5165176"/>
                    <a:pt x="1361748" y="5183329"/>
                    <a:pt x="1331892" y="5183329"/>
                  </a:cubicBezTo>
                  <a:cubicBezTo>
                    <a:pt x="1302036" y="5183329"/>
                    <a:pt x="1276419" y="5165176"/>
                    <a:pt x="1265477" y="5139306"/>
                  </a:cubicBezTo>
                  <a:lnTo>
                    <a:pt x="1261902" y="5121597"/>
                  </a:lnTo>
                  <a:lnTo>
                    <a:pt x="1258326" y="5139306"/>
                  </a:lnTo>
                  <a:cubicBezTo>
                    <a:pt x="1252855" y="5152241"/>
                    <a:pt x="1243716" y="5163247"/>
                    <a:pt x="1232212" y="5171019"/>
                  </a:cubicBezTo>
                  <a:lnTo>
                    <a:pt x="1200147" y="5180813"/>
                  </a:lnTo>
                  <a:lnTo>
                    <a:pt x="1219968" y="5184815"/>
                  </a:lnTo>
                  <a:cubicBezTo>
                    <a:pt x="1245838" y="5195757"/>
                    <a:pt x="1263991" y="5221374"/>
                    <a:pt x="1263991" y="5251230"/>
                  </a:cubicBezTo>
                  <a:cubicBezTo>
                    <a:pt x="1263991" y="5291038"/>
                    <a:pt x="1231720" y="5323309"/>
                    <a:pt x="1191912" y="5323309"/>
                  </a:cubicBezTo>
                  <a:cubicBezTo>
                    <a:pt x="1152104" y="5323309"/>
                    <a:pt x="1119833" y="5291038"/>
                    <a:pt x="1119833" y="5251230"/>
                  </a:cubicBezTo>
                  <a:cubicBezTo>
                    <a:pt x="1119833" y="5221374"/>
                    <a:pt x="1137985" y="5195757"/>
                    <a:pt x="1163856" y="5184815"/>
                  </a:cubicBezTo>
                  <a:lnTo>
                    <a:pt x="1183677" y="5180813"/>
                  </a:lnTo>
                  <a:lnTo>
                    <a:pt x="1151612" y="5171019"/>
                  </a:lnTo>
                  <a:cubicBezTo>
                    <a:pt x="1140108" y="5163247"/>
                    <a:pt x="1130968" y="5152241"/>
                    <a:pt x="1125497" y="5139306"/>
                  </a:cubicBezTo>
                  <a:lnTo>
                    <a:pt x="1121922" y="5121599"/>
                  </a:lnTo>
                  <a:lnTo>
                    <a:pt x="1118348" y="5139306"/>
                  </a:lnTo>
                  <a:cubicBezTo>
                    <a:pt x="1107405" y="5165176"/>
                    <a:pt x="1081789" y="5183329"/>
                    <a:pt x="1051933" y="5183329"/>
                  </a:cubicBezTo>
                  <a:cubicBezTo>
                    <a:pt x="1022077" y="5183329"/>
                    <a:pt x="996460" y="5165176"/>
                    <a:pt x="985518" y="5139306"/>
                  </a:cubicBezTo>
                  <a:lnTo>
                    <a:pt x="981943" y="5121599"/>
                  </a:lnTo>
                  <a:lnTo>
                    <a:pt x="978368" y="5139306"/>
                  </a:lnTo>
                  <a:cubicBezTo>
                    <a:pt x="967426" y="5165176"/>
                    <a:pt x="941810" y="5183329"/>
                    <a:pt x="911954" y="5183329"/>
                  </a:cubicBezTo>
                  <a:cubicBezTo>
                    <a:pt x="872146" y="5183329"/>
                    <a:pt x="839875" y="5151058"/>
                    <a:pt x="839875" y="5111250"/>
                  </a:cubicBezTo>
                  <a:cubicBezTo>
                    <a:pt x="839875" y="5071442"/>
                    <a:pt x="872146" y="5039171"/>
                    <a:pt x="911954" y="5039171"/>
                  </a:cubicBezTo>
                  <a:cubicBezTo>
                    <a:pt x="941810" y="5039171"/>
                    <a:pt x="967426" y="5057323"/>
                    <a:pt x="978368" y="5083193"/>
                  </a:cubicBezTo>
                  <a:lnTo>
                    <a:pt x="981943" y="5100900"/>
                  </a:lnTo>
                  <a:lnTo>
                    <a:pt x="985518" y="5083193"/>
                  </a:lnTo>
                  <a:cubicBezTo>
                    <a:pt x="992813" y="5065947"/>
                    <a:pt x="1006630" y="5052130"/>
                    <a:pt x="1023876" y="5044835"/>
                  </a:cubicBezTo>
                  <a:lnTo>
                    <a:pt x="1041583" y="5041260"/>
                  </a:lnTo>
                  <a:lnTo>
                    <a:pt x="1023876" y="5037685"/>
                  </a:lnTo>
                  <a:cubicBezTo>
                    <a:pt x="998006" y="5026743"/>
                    <a:pt x="979854" y="5001127"/>
                    <a:pt x="979854" y="4971271"/>
                  </a:cubicBezTo>
                  <a:cubicBezTo>
                    <a:pt x="979854" y="4931463"/>
                    <a:pt x="1012125" y="4899192"/>
                    <a:pt x="1051933" y="4899192"/>
                  </a:cubicBezTo>
                  <a:cubicBezTo>
                    <a:pt x="1081789" y="4899192"/>
                    <a:pt x="1107405" y="4917344"/>
                    <a:pt x="1118348" y="4943214"/>
                  </a:cubicBezTo>
                  <a:lnTo>
                    <a:pt x="1121922" y="4960921"/>
                  </a:lnTo>
                  <a:lnTo>
                    <a:pt x="1125497" y="4943214"/>
                  </a:lnTo>
                  <a:cubicBezTo>
                    <a:pt x="1132792" y="4925968"/>
                    <a:pt x="1146609" y="4912151"/>
                    <a:pt x="1163856" y="4904856"/>
                  </a:cubicBezTo>
                  <a:lnTo>
                    <a:pt x="1181562" y="4901281"/>
                  </a:lnTo>
                  <a:lnTo>
                    <a:pt x="1163856" y="4897706"/>
                  </a:lnTo>
                  <a:cubicBezTo>
                    <a:pt x="1137985" y="4886764"/>
                    <a:pt x="1119833" y="4861148"/>
                    <a:pt x="1119833" y="4831292"/>
                  </a:cubicBezTo>
                  <a:cubicBezTo>
                    <a:pt x="1119833" y="4801436"/>
                    <a:pt x="1137985" y="4775819"/>
                    <a:pt x="1163856" y="4764877"/>
                  </a:cubicBezTo>
                  <a:lnTo>
                    <a:pt x="1181562" y="4761302"/>
                  </a:lnTo>
                  <a:lnTo>
                    <a:pt x="1163856" y="4757727"/>
                  </a:lnTo>
                  <a:cubicBezTo>
                    <a:pt x="1137985" y="4746785"/>
                    <a:pt x="1119833" y="4721169"/>
                    <a:pt x="1119833" y="4691313"/>
                  </a:cubicBezTo>
                  <a:cubicBezTo>
                    <a:pt x="1119833" y="4661457"/>
                    <a:pt x="1137985" y="4635840"/>
                    <a:pt x="1163856" y="4624898"/>
                  </a:cubicBezTo>
                  <a:lnTo>
                    <a:pt x="1183675" y="4620897"/>
                  </a:lnTo>
                  <a:lnTo>
                    <a:pt x="1151612" y="4611103"/>
                  </a:lnTo>
                  <a:cubicBezTo>
                    <a:pt x="1140108" y="4603331"/>
                    <a:pt x="1130968" y="4592325"/>
                    <a:pt x="1125497" y="4579390"/>
                  </a:cubicBezTo>
                  <a:lnTo>
                    <a:pt x="1121922" y="4561683"/>
                  </a:lnTo>
                  <a:lnTo>
                    <a:pt x="1118348" y="4579390"/>
                  </a:lnTo>
                  <a:cubicBezTo>
                    <a:pt x="1107405" y="4605260"/>
                    <a:pt x="1081789" y="4623413"/>
                    <a:pt x="1051933" y="4623413"/>
                  </a:cubicBezTo>
                  <a:cubicBezTo>
                    <a:pt x="1022077" y="4623413"/>
                    <a:pt x="996460" y="4605260"/>
                    <a:pt x="985518" y="4579390"/>
                  </a:cubicBezTo>
                  <a:lnTo>
                    <a:pt x="981943" y="4561683"/>
                  </a:lnTo>
                  <a:lnTo>
                    <a:pt x="978368" y="4579390"/>
                  </a:lnTo>
                  <a:cubicBezTo>
                    <a:pt x="967426" y="4605260"/>
                    <a:pt x="941810" y="4623413"/>
                    <a:pt x="911954" y="4623413"/>
                  </a:cubicBezTo>
                  <a:cubicBezTo>
                    <a:pt x="882098" y="4623413"/>
                    <a:pt x="856481" y="4605260"/>
                    <a:pt x="845539" y="4579390"/>
                  </a:cubicBezTo>
                  <a:lnTo>
                    <a:pt x="841964" y="4561683"/>
                  </a:lnTo>
                  <a:lnTo>
                    <a:pt x="838390" y="4579390"/>
                  </a:lnTo>
                  <a:cubicBezTo>
                    <a:pt x="832919" y="4592325"/>
                    <a:pt x="823779" y="4603331"/>
                    <a:pt x="812275" y="4611103"/>
                  </a:cubicBezTo>
                  <a:lnTo>
                    <a:pt x="780212" y="4620897"/>
                  </a:lnTo>
                  <a:lnTo>
                    <a:pt x="800031" y="4624898"/>
                  </a:lnTo>
                  <a:cubicBezTo>
                    <a:pt x="825901" y="4635840"/>
                    <a:pt x="844054" y="4661457"/>
                    <a:pt x="844054" y="4691313"/>
                  </a:cubicBezTo>
                  <a:cubicBezTo>
                    <a:pt x="844054" y="4731121"/>
                    <a:pt x="811783" y="4763392"/>
                    <a:pt x="771975" y="4763392"/>
                  </a:cubicBezTo>
                  <a:cubicBezTo>
                    <a:pt x="732167" y="4763392"/>
                    <a:pt x="699896" y="4731121"/>
                    <a:pt x="699896" y="4691313"/>
                  </a:cubicBezTo>
                  <a:cubicBezTo>
                    <a:pt x="699896" y="4661457"/>
                    <a:pt x="718048" y="4635840"/>
                    <a:pt x="743919" y="4624898"/>
                  </a:cubicBezTo>
                  <a:lnTo>
                    <a:pt x="761625" y="4621323"/>
                  </a:lnTo>
                  <a:lnTo>
                    <a:pt x="743919" y="4617748"/>
                  </a:lnTo>
                  <a:cubicBezTo>
                    <a:pt x="718048" y="4606806"/>
                    <a:pt x="699896" y="4581190"/>
                    <a:pt x="699896" y="4551334"/>
                  </a:cubicBezTo>
                  <a:cubicBezTo>
                    <a:pt x="699896" y="4521478"/>
                    <a:pt x="718048" y="4495861"/>
                    <a:pt x="743919" y="4484919"/>
                  </a:cubicBezTo>
                  <a:lnTo>
                    <a:pt x="763738" y="4480918"/>
                  </a:lnTo>
                  <a:lnTo>
                    <a:pt x="731675" y="4471124"/>
                  </a:lnTo>
                  <a:cubicBezTo>
                    <a:pt x="720171" y="4463352"/>
                    <a:pt x="711031" y="4452346"/>
                    <a:pt x="705560" y="4439411"/>
                  </a:cubicBezTo>
                  <a:lnTo>
                    <a:pt x="701985" y="4421704"/>
                  </a:lnTo>
                  <a:lnTo>
                    <a:pt x="698410" y="4439411"/>
                  </a:lnTo>
                  <a:cubicBezTo>
                    <a:pt x="687468" y="4465281"/>
                    <a:pt x="661852" y="4483434"/>
                    <a:pt x="631996" y="4483434"/>
                  </a:cubicBezTo>
                  <a:cubicBezTo>
                    <a:pt x="592188" y="4483434"/>
                    <a:pt x="559917" y="4451163"/>
                    <a:pt x="559917" y="4411355"/>
                  </a:cubicBezTo>
                  <a:cubicBezTo>
                    <a:pt x="559917" y="4371547"/>
                    <a:pt x="592188" y="4339276"/>
                    <a:pt x="631996" y="4339276"/>
                  </a:cubicBezTo>
                  <a:cubicBezTo>
                    <a:pt x="661852" y="4339276"/>
                    <a:pt x="687468" y="4357428"/>
                    <a:pt x="698410" y="4383298"/>
                  </a:cubicBezTo>
                  <a:lnTo>
                    <a:pt x="701985" y="4401005"/>
                  </a:lnTo>
                  <a:lnTo>
                    <a:pt x="705560" y="4383298"/>
                  </a:lnTo>
                  <a:cubicBezTo>
                    <a:pt x="712855" y="4366052"/>
                    <a:pt x="726672" y="4352235"/>
                    <a:pt x="743919" y="4344940"/>
                  </a:cubicBezTo>
                  <a:lnTo>
                    <a:pt x="761628" y="4341365"/>
                  </a:lnTo>
                  <a:lnTo>
                    <a:pt x="743919" y="4337789"/>
                  </a:lnTo>
                  <a:cubicBezTo>
                    <a:pt x="718048" y="4326847"/>
                    <a:pt x="699896" y="4301231"/>
                    <a:pt x="699896" y="4271375"/>
                  </a:cubicBezTo>
                  <a:cubicBezTo>
                    <a:pt x="699896" y="4231567"/>
                    <a:pt x="732167" y="4199296"/>
                    <a:pt x="771975" y="4199296"/>
                  </a:cubicBezTo>
                  <a:close/>
                  <a:moveTo>
                    <a:pt x="1681839" y="4141745"/>
                  </a:moveTo>
                  <a:lnTo>
                    <a:pt x="1678264" y="4159452"/>
                  </a:lnTo>
                  <a:cubicBezTo>
                    <a:pt x="1672793" y="4172387"/>
                    <a:pt x="1663654" y="4183393"/>
                    <a:pt x="1652150" y="4191165"/>
                  </a:cubicBezTo>
                  <a:lnTo>
                    <a:pt x="1620087" y="4200959"/>
                  </a:lnTo>
                  <a:lnTo>
                    <a:pt x="1639906" y="4204960"/>
                  </a:lnTo>
                  <a:cubicBezTo>
                    <a:pt x="1652841" y="4210431"/>
                    <a:pt x="1663847" y="4219571"/>
                    <a:pt x="1671619" y="4231075"/>
                  </a:cubicBezTo>
                  <a:lnTo>
                    <a:pt x="1681413" y="4263138"/>
                  </a:lnTo>
                  <a:lnTo>
                    <a:pt x="1685414" y="4243318"/>
                  </a:lnTo>
                  <a:cubicBezTo>
                    <a:pt x="1692709" y="4226072"/>
                    <a:pt x="1706526" y="4212255"/>
                    <a:pt x="1723772" y="4204960"/>
                  </a:cubicBezTo>
                  <a:lnTo>
                    <a:pt x="1743592" y="4200959"/>
                  </a:lnTo>
                  <a:lnTo>
                    <a:pt x="1711529" y="4191165"/>
                  </a:lnTo>
                  <a:cubicBezTo>
                    <a:pt x="1700025" y="4183393"/>
                    <a:pt x="1690885" y="4172387"/>
                    <a:pt x="1685414" y="4159452"/>
                  </a:cubicBezTo>
                  <a:close/>
                  <a:moveTo>
                    <a:pt x="6231163" y="4059317"/>
                  </a:moveTo>
                  <a:cubicBezTo>
                    <a:pt x="6270971" y="4059317"/>
                    <a:pt x="6303242" y="4091588"/>
                    <a:pt x="6303242" y="4131396"/>
                  </a:cubicBezTo>
                  <a:cubicBezTo>
                    <a:pt x="6303242" y="4171204"/>
                    <a:pt x="6270971" y="4203475"/>
                    <a:pt x="6231163" y="4203475"/>
                  </a:cubicBezTo>
                  <a:cubicBezTo>
                    <a:pt x="6191355" y="4203475"/>
                    <a:pt x="6159084" y="4171204"/>
                    <a:pt x="6159084" y="4131396"/>
                  </a:cubicBezTo>
                  <a:cubicBezTo>
                    <a:pt x="6159084" y="4091588"/>
                    <a:pt x="6191355" y="4059317"/>
                    <a:pt x="6231163" y="4059317"/>
                  </a:cubicBezTo>
                  <a:close/>
                  <a:moveTo>
                    <a:pt x="4971350" y="4059317"/>
                  </a:moveTo>
                  <a:cubicBezTo>
                    <a:pt x="5001206" y="4059317"/>
                    <a:pt x="5026822" y="4077469"/>
                    <a:pt x="5037765" y="4103339"/>
                  </a:cubicBezTo>
                  <a:lnTo>
                    <a:pt x="5041339" y="4121046"/>
                  </a:lnTo>
                  <a:lnTo>
                    <a:pt x="5044914" y="4103339"/>
                  </a:lnTo>
                  <a:cubicBezTo>
                    <a:pt x="5055856" y="4077469"/>
                    <a:pt x="5081473" y="4059317"/>
                    <a:pt x="5111329" y="4059317"/>
                  </a:cubicBezTo>
                  <a:cubicBezTo>
                    <a:pt x="5151137" y="4059317"/>
                    <a:pt x="5183408" y="4091588"/>
                    <a:pt x="5183408" y="4131396"/>
                  </a:cubicBezTo>
                  <a:cubicBezTo>
                    <a:pt x="5183408" y="4161252"/>
                    <a:pt x="5165255" y="4186868"/>
                    <a:pt x="5139385" y="4197810"/>
                  </a:cubicBezTo>
                  <a:lnTo>
                    <a:pt x="5121678" y="4201385"/>
                  </a:lnTo>
                  <a:lnTo>
                    <a:pt x="5139385" y="4204960"/>
                  </a:lnTo>
                  <a:cubicBezTo>
                    <a:pt x="5152320" y="4210431"/>
                    <a:pt x="5163326" y="4219571"/>
                    <a:pt x="5171098" y="4231075"/>
                  </a:cubicBezTo>
                  <a:lnTo>
                    <a:pt x="5180892" y="4263140"/>
                  </a:lnTo>
                  <a:lnTo>
                    <a:pt x="5184894" y="4243318"/>
                  </a:lnTo>
                  <a:cubicBezTo>
                    <a:pt x="5195836" y="4217448"/>
                    <a:pt x="5221453" y="4199296"/>
                    <a:pt x="5251309" y="4199296"/>
                  </a:cubicBezTo>
                  <a:cubicBezTo>
                    <a:pt x="5291117" y="4199296"/>
                    <a:pt x="5323388" y="4231567"/>
                    <a:pt x="5323388" y="4271375"/>
                  </a:cubicBezTo>
                  <a:cubicBezTo>
                    <a:pt x="5323388" y="4301231"/>
                    <a:pt x="5305235" y="4326847"/>
                    <a:pt x="5279365" y="4337789"/>
                  </a:cubicBezTo>
                  <a:lnTo>
                    <a:pt x="5261656" y="4341365"/>
                  </a:lnTo>
                  <a:lnTo>
                    <a:pt x="5279365" y="4344940"/>
                  </a:lnTo>
                  <a:cubicBezTo>
                    <a:pt x="5292300" y="4350411"/>
                    <a:pt x="5303306" y="4359551"/>
                    <a:pt x="5311078" y="4371055"/>
                  </a:cubicBezTo>
                  <a:lnTo>
                    <a:pt x="5320872" y="4403118"/>
                  </a:lnTo>
                  <a:lnTo>
                    <a:pt x="5324873" y="4383298"/>
                  </a:lnTo>
                  <a:cubicBezTo>
                    <a:pt x="5335815" y="4357428"/>
                    <a:pt x="5361432" y="4339276"/>
                    <a:pt x="5391288" y="4339276"/>
                  </a:cubicBezTo>
                  <a:cubicBezTo>
                    <a:pt x="5431096" y="4339276"/>
                    <a:pt x="5463367" y="4371547"/>
                    <a:pt x="5463367" y="4411355"/>
                  </a:cubicBezTo>
                  <a:cubicBezTo>
                    <a:pt x="5463367" y="4451163"/>
                    <a:pt x="5431096" y="4483434"/>
                    <a:pt x="5391288" y="4483434"/>
                  </a:cubicBezTo>
                  <a:cubicBezTo>
                    <a:pt x="5361432" y="4483434"/>
                    <a:pt x="5335815" y="4465281"/>
                    <a:pt x="5324873" y="4439411"/>
                  </a:cubicBezTo>
                  <a:lnTo>
                    <a:pt x="5321298" y="4421704"/>
                  </a:lnTo>
                  <a:lnTo>
                    <a:pt x="5317724" y="4439411"/>
                  </a:lnTo>
                  <a:cubicBezTo>
                    <a:pt x="5306781" y="4465281"/>
                    <a:pt x="5281165" y="4483434"/>
                    <a:pt x="5251309" y="4483434"/>
                  </a:cubicBezTo>
                  <a:cubicBezTo>
                    <a:pt x="5211501" y="4483434"/>
                    <a:pt x="5179230" y="4451163"/>
                    <a:pt x="5179230" y="4411355"/>
                  </a:cubicBezTo>
                  <a:cubicBezTo>
                    <a:pt x="5179230" y="4381499"/>
                    <a:pt x="5197382" y="4355882"/>
                    <a:pt x="5223252" y="4344940"/>
                  </a:cubicBezTo>
                  <a:lnTo>
                    <a:pt x="5243074" y="4340938"/>
                  </a:lnTo>
                  <a:lnTo>
                    <a:pt x="5211009" y="4331144"/>
                  </a:lnTo>
                  <a:cubicBezTo>
                    <a:pt x="5199505" y="4323372"/>
                    <a:pt x="5190365" y="4312366"/>
                    <a:pt x="5184894" y="4299431"/>
                  </a:cubicBezTo>
                  <a:lnTo>
                    <a:pt x="5181319" y="4281722"/>
                  </a:lnTo>
                  <a:lnTo>
                    <a:pt x="5177743" y="4299431"/>
                  </a:lnTo>
                  <a:cubicBezTo>
                    <a:pt x="5166801" y="4325301"/>
                    <a:pt x="5141185" y="4343454"/>
                    <a:pt x="5111329" y="4343454"/>
                  </a:cubicBezTo>
                  <a:cubicBezTo>
                    <a:pt x="5071521" y="4343454"/>
                    <a:pt x="5039250" y="4311183"/>
                    <a:pt x="5039250" y="4271375"/>
                  </a:cubicBezTo>
                  <a:cubicBezTo>
                    <a:pt x="5039250" y="4241519"/>
                    <a:pt x="5057402" y="4215902"/>
                    <a:pt x="5083273" y="4204960"/>
                  </a:cubicBezTo>
                  <a:lnTo>
                    <a:pt x="5103092" y="4200959"/>
                  </a:lnTo>
                  <a:lnTo>
                    <a:pt x="5071029" y="4191165"/>
                  </a:lnTo>
                  <a:cubicBezTo>
                    <a:pt x="5059525" y="4183393"/>
                    <a:pt x="5050385" y="4172387"/>
                    <a:pt x="5044914" y="4159452"/>
                  </a:cubicBezTo>
                  <a:lnTo>
                    <a:pt x="5041339" y="4141745"/>
                  </a:lnTo>
                  <a:lnTo>
                    <a:pt x="5037765" y="4159452"/>
                  </a:lnTo>
                  <a:cubicBezTo>
                    <a:pt x="5026822" y="4185322"/>
                    <a:pt x="5001206" y="4203475"/>
                    <a:pt x="4971350" y="4203475"/>
                  </a:cubicBezTo>
                  <a:cubicBezTo>
                    <a:pt x="4931542" y="4203475"/>
                    <a:pt x="4899271" y="4171204"/>
                    <a:pt x="4899271" y="4131396"/>
                  </a:cubicBezTo>
                  <a:cubicBezTo>
                    <a:pt x="4899271" y="4091588"/>
                    <a:pt x="4931542" y="4059317"/>
                    <a:pt x="4971350" y="4059317"/>
                  </a:cubicBezTo>
                  <a:close/>
                  <a:moveTo>
                    <a:pt x="2031787" y="4059317"/>
                  </a:moveTo>
                  <a:cubicBezTo>
                    <a:pt x="2071595" y="4059317"/>
                    <a:pt x="2103866" y="4091588"/>
                    <a:pt x="2103866" y="4131396"/>
                  </a:cubicBezTo>
                  <a:cubicBezTo>
                    <a:pt x="2103866" y="4171204"/>
                    <a:pt x="2071595" y="4203475"/>
                    <a:pt x="2031787" y="4203475"/>
                  </a:cubicBezTo>
                  <a:cubicBezTo>
                    <a:pt x="1991979" y="4203475"/>
                    <a:pt x="1959708" y="4171204"/>
                    <a:pt x="1959708" y="4131396"/>
                  </a:cubicBezTo>
                  <a:cubicBezTo>
                    <a:pt x="1959708" y="4091588"/>
                    <a:pt x="1991979" y="4059317"/>
                    <a:pt x="2031787" y="4059317"/>
                  </a:cubicBezTo>
                  <a:close/>
                  <a:moveTo>
                    <a:pt x="1191912" y="4059317"/>
                  </a:moveTo>
                  <a:cubicBezTo>
                    <a:pt x="1231720" y="4059317"/>
                    <a:pt x="1263991" y="4091588"/>
                    <a:pt x="1263991" y="4131396"/>
                  </a:cubicBezTo>
                  <a:cubicBezTo>
                    <a:pt x="1263991" y="4171204"/>
                    <a:pt x="1231720" y="4203475"/>
                    <a:pt x="1191912" y="4203475"/>
                  </a:cubicBezTo>
                  <a:cubicBezTo>
                    <a:pt x="1152104" y="4203475"/>
                    <a:pt x="1119833" y="4171204"/>
                    <a:pt x="1119833" y="4131396"/>
                  </a:cubicBezTo>
                  <a:cubicBezTo>
                    <a:pt x="1119833" y="4091588"/>
                    <a:pt x="1152104" y="4059317"/>
                    <a:pt x="1191912" y="4059317"/>
                  </a:cubicBezTo>
                  <a:close/>
                  <a:moveTo>
                    <a:pt x="3221610" y="4001766"/>
                  </a:moveTo>
                  <a:lnTo>
                    <a:pt x="3218035" y="4019473"/>
                  </a:lnTo>
                  <a:cubicBezTo>
                    <a:pt x="3212564" y="4032408"/>
                    <a:pt x="3203425" y="4043414"/>
                    <a:pt x="3191921" y="4051186"/>
                  </a:cubicBezTo>
                  <a:lnTo>
                    <a:pt x="3159858" y="4060980"/>
                  </a:lnTo>
                  <a:lnTo>
                    <a:pt x="3179677" y="4064981"/>
                  </a:lnTo>
                  <a:cubicBezTo>
                    <a:pt x="3192612" y="4070452"/>
                    <a:pt x="3203618" y="4079592"/>
                    <a:pt x="3211390" y="4091096"/>
                  </a:cubicBezTo>
                  <a:lnTo>
                    <a:pt x="3221184" y="4123159"/>
                  </a:lnTo>
                  <a:lnTo>
                    <a:pt x="3225185" y="4103339"/>
                  </a:lnTo>
                  <a:cubicBezTo>
                    <a:pt x="3232480" y="4086093"/>
                    <a:pt x="3246297" y="4072276"/>
                    <a:pt x="3263543" y="4064981"/>
                  </a:cubicBezTo>
                  <a:lnTo>
                    <a:pt x="3283363" y="4060980"/>
                  </a:lnTo>
                  <a:lnTo>
                    <a:pt x="3251300" y="4051186"/>
                  </a:lnTo>
                  <a:cubicBezTo>
                    <a:pt x="3239796" y="4043414"/>
                    <a:pt x="3230656" y="4032408"/>
                    <a:pt x="3225185" y="4019473"/>
                  </a:cubicBezTo>
                  <a:close/>
                  <a:moveTo>
                    <a:pt x="5251309" y="3919338"/>
                  </a:moveTo>
                  <a:cubicBezTo>
                    <a:pt x="5291117" y="3919338"/>
                    <a:pt x="5323388" y="3951609"/>
                    <a:pt x="5323388" y="3991417"/>
                  </a:cubicBezTo>
                  <a:cubicBezTo>
                    <a:pt x="5323388" y="4031225"/>
                    <a:pt x="5291117" y="4063496"/>
                    <a:pt x="5251309" y="4063496"/>
                  </a:cubicBezTo>
                  <a:cubicBezTo>
                    <a:pt x="5211501" y="4063496"/>
                    <a:pt x="5179230" y="4031225"/>
                    <a:pt x="5179230" y="3991417"/>
                  </a:cubicBezTo>
                  <a:cubicBezTo>
                    <a:pt x="5179230" y="3951609"/>
                    <a:pt x="5211501" y="3919338"/>
                    <a:pt x="5251309" y="3919338"/>
                  </a:cubicBezTo>
                  <a:close/>
                  <a:moveTo>
                    <a:pt x="72079" y="3919338"/>
                  </a:moveTo>
                  <a:cubicBezTo>
                    <a:pt x="111887" y="3919338"/>
                    <a:pt x="144158" y="3951609"/>
                    <a:pt x="144158" y="3991417"/>
                  </a:cubicBezTo>
                  <a:cubicBezTo>
                    <a:pt x="144158" y="4021273"/>
                    <a:pt x="126005" y="4046889"/>
                    <a:pt x="100135" y="4057831"/>
                  </a:cubicBezTo>
                  <a:lnTo>
                    <a:pt x="82429" y="4061406"/>
                  </a:lnTo>
                  <a:lnTo>
                    <a:pt x="100135" y="4064981"/>
                  </a:lnTo>
                  <a:cubicBezTo>
                    <a:pt x="113070" y="4070452"/>
                    <a:pt x="124076" y="4079592"/>
                    <a:pt x="131848" y="4091096"/>
                  </a:cubicBezTo>
                  <a:lnTo>
                    <a:pt x="141642" y="4123159"/>
                  </a:lnTo>
                  <a:lnTo>
                    <a:pt x="145643" y="4103339"/>
                  </a:lnTo>
                  <a:cubicBezTo>
                    <a:pt x="156585" y="4077469"/>
                    <a:pt x="182202" y="4059317"/>
                    <a:pt x="212058" y="4059317"/>
                  </a:cubicBezTo>
                  <a:cubicBezTo>
                    <a:pt x="241914" y="4059317"/>
                    <a:pt x="267530" y="4077469"/>
                    <a:pt x="278472" y="4103339"/>
                  </a:cubicBezTo>
                  <a:lnTo>
                    <a:pt x="282047" y="4121046"/>
                  </a:lnTo>
                  <a:lnTo>
                    <a:pt x="285622" y="4103339"/>
                  </a:lnTo>
                  <a:cubicBezTo>
                    <a:pt x="296564" y="4077469"/>
                    <a:pt x="322181" y="4059317"/>
                    <a:pt x="352037" y="4059317"/>
                  </a:cubicBezTo>
                  <a:cubicBezTo>
                    <a:pt x="391845" y="4059317"/>
                    <a:pt x="424116" y="4091588"/>
                    <a:pt x="424116" y="4131396"/>
                  </a:cubicBezTo>
                  <a:cubicBezTo>
                    <a:pt x="424116" y="4171204"/>
                    <a:pt x="391845" y="4203475"/>
                    <a:pt x="352037" y="4203475"/>
                  </a:cubicBezTo>
                  <a:cubicBezTo>
                    <a:pt x="322181" y="4203475"/>
                    <a:pt x="296564" y="4185322"/>
                    <a:pt x="285622" y="4159452"/>
                  </a:cubicBezTo>
                  <a:lnTo>
                    <a:pt x="282047" y="4141745"/>
                  </a:lnTo>
                  <a:lnTo>
                    <a:pt x="278472" y="4159452"/>
                  </a:lnTo>
                  <a:cubicBezTo>
                    <a:pt x="267530" y="4185322"/>
                    <a:pt x="241914" y="4203475"/>
                    <a:pt x="212058" y="4203475"/>
                  </a:cubicBezTo>
                  <a:cubicBezTo>
                    <a:pt x="182202" y="4203475"/>
                    <a:pt x="156585" y="4185322"/>
                    <a:pt x="145643" y="4159452"/>
                  </a:cubicBezTo>
                  <a:lnTo>
                    <a:pt x="142068" y="4141745"/>
                  </a:lnTo>
                  <a:lnTo>
                    <a:pt x="138494" y="4159452"/>
                  </a:lnTo>
                  <a:cubicBezTo>
                    <a:pt x="133023" y="4172387"/>
                    <a:pt x="123883" y="4183393"/>
                    <a:pt x="112379" y="4191165"/>
                  </a:cubicBezTo>
                  <a:lnTo>
                    <a:pt x="80316" y="4200959"/>
                  </a:lnTo>
                  <a:lnTo>
                    <a:pt x="100135" y="4204960"/>
                  </a:lnTo>
                  <a:cubicBezTo>
                    <a:pt x="126005" y="4215902"/>
                    <a:pt x="144158" y="4241519"/>
                    <a:pt x="144158" y="4271375"/>
                  </a:cubicBezTo>
                  <a:cubicBezTo>
                    <a:pt x="144158" y="4311183"/>
                    <a:pt x="111887" y="4343454"/>
                    <a:pt x="72079" y="4343454"/>
                  </a:cubicBezTo>
                  <a:cubicBezTo>
                    <a:pt x="32271" y="4343454"/>
                    <a:pt x="0" y="4311183"/>
                    <a:pt x="0" y="4271375"/>
                  </a:cubicBezTo>
                  <a:cubicBezTo>
                    <a:pt x="0" y="4241519"/>
                    <a:pt x="18152" y="4215902"/>
                    <a:pt x="44023" y="4204960"/>
                  </a:cubicBezTo>
                  <a:lnTo>
                    <a:pt x="61729" y="4201385"/>
                  </a:lnTo>
                  <a:lnTo>
                    <a:pt x="44023" y="4197810"/>
                  </a:lnTo>
                  <a:cubicBezTo>
                    <a:pt x="18152" y="4186868"/>
                    <a:pt x="0" y="4161252"/>
                    <a:pt x="0" y="4131396"/>
                  </a:cubicBezTo>
                  <a:cubicBezTo>
                    <a:pt x="0" y="4101540"/>
                    <a:pt x="18152" y="4075923"/>
                    <a:pt x="44023" y="4064981"/>
                  </a:cubicBezTo>
                  <a:lnTo>
                    <a:pt x="61729" y="4061406"/>
                  </a:lnTo>
                  <a:lnTo>
                    <a:pt x="44023" y="4057831"/>
                  </a:lnTo>
                  <a:cubicBezTo>
                    <a:pt x="18152" y="4046889"/>
                    <a:pt x="0" y="4021273"/>
                    <a:pt x="0" y="3991417"/>
                  </a:cubicBezTo>
                  <a:cubicBezTo>
                    <a:pt x="0" y="3951609"/>
                    <a:pt x="32271" y="3919338"/>
                    <a:pt x="72079" y="3919338"/>
                  </a:cubicBezTo>
                  <a:close/>
                  <a:moveTo>
                    <a:pt x="3221610" y="3861787"/>
                  </a:moveTo>
                  <a:lnTo>
                    <a:pt x="3218035" y="3879494"/>
                  </a:lnTo>
                  <a:cubicBezTo>
                    <a:pt x="3212564" y="3892429"/>
                    <a:pt x="3203425" y="3903435"/>
                    <a:pt x="3191921" y="3911207"/>
                  </a:cubicBezTo>
                  <a:lnTo>
                    <a:pt x="3159858" y="3921001"/>
                  </a:lnTo>
                  <a:lnTo>
                    <a:pt x="3179677" y="3925002"/>
                  </a:lnTo>
                  <a:cubicBezTo>
                    <a:pt x="3192612" y="3930473"/>
                    <a:pt x="3203618" y="3939613"/>
                    <a:pt x="3211390" y="3951117"/>
                  </a:cubicBezTo>
                  <a:lnTo>
                    <a:pt x="3221184" y="3983180"/>
                  </a:lnTo>
                  <a:lnTo>
                    <a:pt x="3225185" y="3963360"/>
                  </a:lnTo>
                  <a:cubicBezTo>
                    <a:pt x="3232480" y="3946114"/>
                    <a:pt x="3246297" y="3932297"/>
                    <a:pt x="3263543" y="3925002"/>
                  </a:cubicBezTo>
                  <a:lnTo>
                    <a:pt x="3283363" y="3921001"/>
                  </a:lnTo>
                  <a:lnTo>
                    <a:pt x="3251300" y="3911207"/>
                  </a:lnTo>
                  <a:cubicBezTo>
                    <a:pt x="3239796" y="3903435"/>
                    <a:pt x="3230656" y="3892429"/>
                    <a:pt x="3225185" y="3879494"/>
                  </a:cubicBezTo>
                  <a:close/>
                  <a:moveTo>
                    <a:pt x="5881215" y="3861785"/>
                  </a:moveTo>
                  <a:lnTo>
                    <a:pt x="5877640" y="3879494"/>
                  </a:lnTo>
                  <a:cubicBezTo>
                    <a:pt x="5872168" y="3892429"/>
                    <a:pt x="5863029" y="3903435"/>
                    <a:pt x="5851525" y="3911207"/>
                  </a:cubicBezTo>
                  <a:lnTo>
                    <a:pt x="5819462" y="3921001"/>
                  </a:lnTo>
                  <a:lnTo>
                    <a:pt x="5839281" y="3925002"/>
                  </a:lnTo>
                  <a:cubicBezTo>
                    <a:pt x="5852216" y="3930473"/>
                    <a:pt x="5863222" y="3939613"/>
                    <a:pt x="5870994" y="3951117"/>
                  </a:cubicBezTo>
                  <a:lnTo>
                    <a:pt x="5880788" y="3983182"/>
                  </a:lnTo>
                  <a:lnTo>
                    <a:pt x="5884790" y="3963360"/>
                  </a:lnTo>
                  <a:cubicBezTo>
                    <a:pt x="5892085" y="3946114"/>
                    <a:pt x="5905902" y="3932297"/>
                    <a:pt x="5923149" y="3925002"/>
                  </a:cubicBezTo>
                  <a:lnTo>
                    <a:pt x="5942968" y="3921001"/>
                  </a:lnTo>
                  <a:lnTo>
                    <a:pt x="5910905" y="3911207"/>
                  </a:lnTo>
                  <a:cubicBezTo>
                    <a:pt x="5899401" y="3903435"/>
                    <a:pt x="5890261" y="3892429"/>
                    <a:pt x="5884790" y="3879494"/>
                  </a:cubicBezTo>
                  <a:close/>
                  <a:moveTo>
                    <a:pt x="562006" y="3861785"/>
                  </a:moveTo>
                  <a:lnTo>
                    <a:pt x="558430" y="3879494"/>
                  </a:lnTo>
                  <a:cubicBezTo>
                    <a:pt x="552959" y="3892429"/>
                    <a:pt x="543820" y="3903435"/>
                    <a:pt x="532316" y="3911207"/>
                  </a:cubicBezTo>
                  <a:lnTo>
                    <a:pt x="500253" y="3921001"/>
                  </a:lnTo>
                  <a:lnTo>
                    <a:pt x="520072" y="3925002"/>
                  </a:lnTo>
                  <a:cubicBezTo>
                    <a:pt x="533007" y="3930473"/>
                    <a:pt x="544013" y="3939613"/>
                    <a:pt x="551785" y="3951117"/>
                  </a:cubicBezTo>
                  <a:lnTo>
                    <a:pt x="561579" y="3983182"/>
                  </a:lnTo>
                  <a:lnTo>
                    <a:pt x="565581" y="3963360"/>
                  </a:lnTo>
                  <a:cubicBezTo>
                    <a:pt x="572876" y="3946114"/>
                    <a:pt x="586693" y="3932297"/>
                    <a:pt x="603940" y="3925002"/>
                  </a:cubicBezTo>
                  <a:lnTo>
                    <a:pt x="623759" y="3921001"/>
                  </a:lnTo>
                  <a:lnTo>
                    <a:pt x="591696" y="3911207"/>
                  </a:lnTo>
                  <a:cubicBezTo>
                    <a:pt x="580192" y="3903435"/>
                    <a:pt x="571052" y="3892429"/>
                    <a:pt x="565581" y="3879494"/>
                  </a:cubicBezTo>
                  <a:close/>
                  <a:moveTo>
                    <a:pt x="5391288" y="3779359"/>
                  </a:moveTo>
                  <a:cubicBezTo>
                    <a:pt x="5431096" y="3779359"/>
                    <a:pt x="5463367" y="3811630"/>
                    <a:pt x="5463367" y="3851438"/>
                  </a:cubicBezTo>
                  <a:cubicBezTo>
                    <a:pt x="5463367" y="3891246"/>
                    <a:pt x="5431096" y="3923517"/>
                    <a:pt x="5391288" y="3923517"/>
                  </a:cubicBezTo>
                  <a:cubicBezTo>
                    <a:pt x="5351480" y="3923517"/>
                    <a:pt x="5319209" y="3891246"/>
                    <a:pt x="5319209" y="3851438"/>
                  </a:cubicBezTo>
                  <a:cubicBezTo>
                    <a:pt x="5319209" y="3811630"/>
                    <a:pt x="5351480" y="3779359"/>
                    <a:pt x="5391288" y="3779359"/>
                  </a:cubicBezTo>
                  <a:close/>
                  <a:moveTo>
                    <a:pt x="4831371" y="3779359"/>
                  </a:moveTo>
                  <a:cubicBezTo>
                    <a:pt x="4871179" y="3779359"/>
                    <a:pt x="4903450" y="3811630"/>
                    <a:pt x="4903450" y="3851438"/>
                  </a:cubicBezTo>
                  <a:cubicBezTo>
                    <a:pt x="4903450" y="3881294"/>
                    <a:pt x="4885297" y="3906910"/>
                    <a:pt x="4859427" y="3917852"/>
                  </a:cubicBezTo>
                  <a:lnTo>
                    <a:pt x="4841720" y="3921427"/>
                  </a:lnTo>
                  <a:lnTo>
                    <a:pt x="4859427" y="3925002"/>
                  </a:lnTo>
                  <a:cubicBezTo>
                    <a:pt x="4885297" y="3935944"/>
                    <a:pt x="4903450" y="3961561"/>
                    <a:pt x="4903450" y="3991417"/>
                  </a:cubicBezTo>
                  <a:cubicBezTo>
                    <a:pt x="4903450" y="4031225"/>
                    <a:pt x="4871179" y="4063496"/>
                    <a:pt x="4831371" y="4063496"/>
                  </a:cubicBezTo>
                  <a:cubicBezTo>
                    <a:pt x="4791563" y="4063496"/>
                    <a:pt x="4759292" y="4031225"/>
                    <a:pt x="4759292" y="3991417"/>
                  </a:cubicBezTo>
                  <a:cubicBezTo>
                    <a:pt x="4759292" y="3961561"/>
                    <a:pt x="4777444" y="3935944"/>
                    <a:pt x="4803315" y="3925002"/>
                  </a:cubicBezTo>
                  <a:lnTo>
                    <a:pt x="4821021" y="3921427"/>
                  </a:lnTo>
                  <a:lnTo>
                    <a:pt x="4803315" y="3917852"/>
                  </a:lnTo>
                  <a:cubicBezTo>
                    <a:pt x="4777444" y="3906910"/>
                    <a:pt x="4759292" y="3881294"/>
                    <a:pt x="4759292" y="3851438"/>
                  </a:cubicBezTo>
                  <a:cubicBezTo>
                    <a:pt x="4759292" y="3811630"/>
                    <a:pt x="4791563" y="3779359"/>
                    <a:pt x="4831371" y="3779359"/>
                  </a:cubicBezTo>
                  <a:close/>
                  <a:moveTo>
                    <a:pt x="2871663" y="3779359"/>
                  </a:moveTo>
                  <a:cubicBezTo>
                    <a:pt x="2911471" y="3779359"/>
                    <a:pt x="2943742" y="3811630"/>
                    <a:pt x="2943742" y="3851438"/>
                  </a:cubicBezTo>
                  <a:cubicBezTo>
                    <a:pt x="2943742" y="3881294"/>
                    <a:pt x="2925589" y="3906910"/>
                    <a:pt x="2899719" y="3917852"/>
                  </a:cubicBezTo>
                  <a:lnTo>
                    <a:pt x="2882013" y="3921427"/>
                  </a:lnTo>
                  <a:lnTo>
                    <a:pt x="2899719" y="3925002"/>
                  </a:lnTo>
                  <a:cubicBezTo>
                    <a:pt x="2925589" y="3935944"/>
                    <a:pt x="2943742" y="3961561"/>
                    <a:pt x="2943742" y="3991417"/>
                  </a:cubicBezTo>
                  <a:cubicBezTo>
                    <a:pt x="2943742" y="4031225"/>
                    <a:pt x="2911471" y="4063496"/>
                    <a:pt x="2871663" y="4063496"/>
                  </a:cubicBezTo>
                  <a:cubicBezTo>
                    <a:pt x="2841807" y="4063496"/>
                    <a:pt x="2816190" y="4045343"/>
                    <a:pt x="2805248" y="4019473"/>
                  </a:cubicBezTo>
                  <a:lnTo>
                    <a:pt x="2801673" y="4001764"/>
                  </a:lnTo>
                  <a:lnTo>
                    <a:pt x="2798097" y="4019473"/>
                  </a:lnTo>
                  <a:cubicBezTo>
                    <a:pt x="2787155" y="4045343"/>
                    <a:pt x="2761539" y="4063496"/>
                    <a:pt x="2731683" y="4063496"/>
                  </a:cubicBezTo>
                  <a:cubicBezTo>
                    <a:pt x="2691875" y="4063496"/>
                    <a:pt x="2659604" y="4031225"/>
                    <a:pt x="2659604" y="3991417"/>
                  </a:cubicBezTo>
                  <a:cubicBezTo>
                    <a:pt x="2659604" y="3951609"/>
                    <a:pt x="2691875" y="3919338"/>
                    <a:pt x="2731683" y="3919338"/>
                  </a:cubicBezTo>
                  <a:cubicBezTo>
                    <a:pt x="2761539" y="3919338"/>
                    <a:pt x="2787155" y="3937490"/>
                    <a:pt x="2798097" y="3963360"/>
                  </a:cubicBezTo>
                  <a:lnTo>
                    <a:pt x="2801673" y="3981070"/>
                  </a:lnTo>
                  <a:lnTo>
                    <a:pt x="2805248" y="3963360"/>
                  </a:lnTo>
                  <a:cubicBezTo>
                    <a:pt x="2812543" y="3946114"/>
                    <a:pt x="2826360" y="3932297"/>
                    <a:pt x="2843607" y="3925002"/>
                  </a:cubicBezTo>
                  <a:lnTo>
                    <a:pt x="2861313" y="3921427"/>
                  </a:lnTo>
                  <a:lnTo>
                    <a:pt x="2843607" y="3917852"/>
                  </a:lnTo>
                  <a:cubicBezTo>
                    <a:pt x="2817736" y="3906910"/>
                    <a:pt x="2799584" y="3881294"/>
                    <a:pt x="2799584" y="3851438"/>
                  </a:cubicBezTo>
                  <a:cubicBezTo>
                    <a:pt x="2799584" y="3811630"/>
                    <a:pt x="2831855" y="3779359"/>
                    <a:pt x="2871663" y="3779359"/>
                  </a:cubicBezTo>
                  <a:close/>
                  <a:moveTo>
                    <a:pt x="1611850" y="3779359"/>
                  </a:moveTo>
                  <a:cubicBezTo>
                    <a:pt x="1651658" y="3779359"/>
                    <a:pt x="1683929" y="3811630"/>
                    <a:pt x="1683929" y="3851438"/>
                  </a:cubicBezTo>
                  <a:cubicBezTo>
                    <a:pt x="1683929" y="3881294"/>
                    <a:pt x="1665776" y="3906910"/>
                    <a:pt x="1639906" y="3917852"/>
                  </a:cubicBezTo>
                  <a:lnTo>
                    <a:pt x="1622199" y="3921427"/>
                  </a:lnTo>
                  <a:lnTo>
                    <a:pt x="1639906" y="3925002"/>
                  </a:lnTo>
                  <a:cubicBezTo>
                    <a:pt x="1665776" y="3935944"/>
                    <a:pt x="1683929" y="3961561"/>
                    <a:pt x="1683929" y="3991417"/>
                  </a:cubicBezTo>
                  <a:cubicBezTo>
                    <a:pt x="1683929" y="4021273"/>
                    <a:pt x="1665776" y="4046889"/>
                    <a:pt x="1639906" y="4057831"/>
                  </a:cubicBezTo>
                  <a:lnTo>
                    <a:pt x="1622199" y="4061406"/>
                  </a:lnTo>
                  <a:lnTo>
                    <a:pt x="1639906" y="4064981"/>
                  </a:lnTo>
                  <a:cubicBezTo>
                    <a:pt x="1652841" y="4070452"/>
                    <a:pt x="1663847" y="4079592"/>
                    <a:pt x="1671619" y="4091096"/>
                  </a:cubicBezTo>
                  <a:lnTo>
                    <a:pt x="1681413" y="4123159"/>
                  </a:lnTo>
                  <a:lnTo>
                    <a:pt x="1685414" y="4103339"/>
                  </a:lnTo>
                  <a:cubicBezTo>
                    <a:pt x="1696356" y="4077469"/>
                    <a:pt x="1721973" y="4059317"/>
                    <a:pt x="1751829" y="4059317"/>
                  </a:cubicBezTo>
                  <a:cubicBezTo>
                    <a:pt x="1791637" y="4059317"/>
                    <a:pt x="1823908" y="4091588"/>
                    <a:pt x="1823908" y="4131396"/>
                  </a:cubicBezTo>
                  <a:cubicBezTo>
                    <a:pt x="1823908" y="4161252"/>
                    <a:pt x="1805755" y="4186868"/>
                    <a:pt x="1779885" y="4197810"/>
                  </a:cubicBezTo>
                  <a:lnTo>
                    <a:pt x="1762178" y="4201385"/>
                  </a:lnTo>
                  <a:lnTo>
                    <a:pt x="1779885" y="4204960"/>
                  </a:lnTo>
                  <a:cubicBezTo>
                    <a:pt x="1805755" y="4215902"/>
                    <a:pt x="1823908" y="4241519"/>
                    <a:pt x="1823908" y="4271375"/>
                  </a:cubicBezTo>
                  <a:cubicBezTo>
                    <a:pt x="1823908" y="4311183"/>
                    <a:pt x="1791637" y="4343454"/>
                    <a:pt x="1751829" y="4343454"/>
                  </a:cubicBezTo>
                  <a:cubicBezTo>
                    <a:pt x="1721973" y="4343454"/>
                    <a:pt x="1696356" y="4325301"/>
                    <a:pt x="1685414" y="4299431"/>
                  </a:cubicBezTo>
                  <a:lnTo>
                    <a:pt x="1681839" y="4281724"/>
                  </a:lnTo>
                  <a:lnTo>
                    <a:pt x="1678264" y="4299431"/>
                  </a:lnTo>
                  <a:cubicBezTo>
                    <a:pt x="1672793" y="4312366"/>
                    <a:pt x="1663654" y="4323372"/>
                    <a:pt x="1652150" y="4331144"/>
                  </a:cubicBezTo>
                  <a:lnTo>
                    <a:pt x="1620085" y="4340938"/>
                  </a:lnTo>
                  <a:lnTo>
                    <a:pt x="1639906" y="4344940"/>
                  </a:lnTo>
                  <a:cubicBezTo>
                    <a:pt x="1665776" y="4355882"/>
                    <a:pt x="1683929" y="4381499"/>
                    <a:pt x="1683929" y="4411355"/>
                  </a:cubicBezTo>
                  <a:cubicBezTo>
                    <a:pt x="1683929" y="4441211"/>
                    <a:pt x="1665776" y="4466827"/>
                    <a:pt x="1639906" y="4477769"/>
                  </a:cubicBezTo>
                  <a:lnTo>
                    <a:pt x="1622199" y="4481344"/>
                  </a:lnTo>
                  <a:lnTo>
                    <a:pt x="1639906" y="4484919"/>
                  </a:lnTo>
                  <a:cubicBezTo>
                    <a:pt x="1665776" y="4495861"/>
                    <a:pt x="1683929" y="4521478"/>
                    <a:pt x="1683929" y="4551334"/>
                  </a:cubicBezTo>
                  <a:cubicBezTo>
                    <a:pt x="1683929" y="4581190"/>
                    <a:pt x="1665776" y="4606806"/>
                    <a:pt x="1639906" y="4617748"/>
                  </a:cubicBezTo>
                  <a:lnTo>
                    <a:pt x="1622199" y="4621323"/>
                  </a:lnTo>
                  <a:lnTo>
                    <a:pt x="1639906" y="4624898"/>
                  </a:lnTo>
                  <a:cubicBezTo>
                    <a:pt x="1665776" y="4635840"/>
                    <a:pt x="1683929" y="4661457"/>
                    <a:pt x="1683929" y="4691313"/>
                  </a:cubicBezTo>
                  <a:cubicBezTo>
                    <a:pt x="1683929" y="4731121"/>
                    <a:pt x="1651658" y="4763392"/>
                    <a:pt x="1611850" y="4763392"/>
                  </a:cubicBezTo>
                  <a:cubicBezTo>
                    <a:pt x="1572042" y="4763392"/>
                    <a:pt x="1539771" y="4731121"/>
                    <a:pt x="1539771" y="4691313"/>
                  </a:cubicBezTo>
                  <a:cubicBezTo>
                    <a:pt x="1539771" y="4661457"/>
                    <a:pt x="1557923" y="4635840"/>
                    <a:pt x="1583794" y="4624898"/>
                  </a:cubicBezTo>
                  <a:lnTo>
                    <a:pt x="1603613" y="4620897"/>
                  </a:lnTo>
                  <a:lnTo>
                    <a:pt x="1571550" y="4611103"/>
                  </a:lnTo>
                  <a:cubicBezTo>
                    <a:pt x="1560046" y="4603331"/>
                    <a:pt x="1550906" y="4592325"/>
                    <a:pt x="1545435" y="4579390"/>
                  </a:cubicBezTo>
                  <a:lnTo>
                    <a:pt x="1541860" y="4561683"/>
                  </a:lnTo>
                  <a:lnTo>
                    <a:pt x="1538286" y="4579390"/>
                  </a:lnTo>
                  <a:cubicBezTo>
                    <a:pt x="1527343" y="4605260"/>
                    <a:pt x="1501727" y="4623413"/>
                    <a:pt x="1471871" y="4623413"/>
                  </a:cubicBezTo>
                  <a:cubicBezTo>
                    <a:pt x="1432063" y="4623413"/>
                    <a:pt x="1399792" y="4591142"/>
                    <a:pt x="1399792" y="4551334"/>
                  </a:cubicBezTo>
                  <a:cubicBezTo>
                    <a:pt x="1399792" y="4511526"/>
                    <a:pt x="1432063" y="4479255"/>
                    <a:pt x="1471871" y="4479255"/>
                  </a:cubicBezTo>
                  <a:cubicBezTo>
                    <a:pt x="1501727" y="4479255"/>
                    <a:pt x="1527343" y="4497407"/>
                    <a:pt x="1538286" y="4523277"/>
                  </a:cubicBezTo>
                  <a:lnTo>
                    <a:pt x="1541860" y="4540984"/>
                  </a:lnTo>
                  <a:lnTo>
                    <a:pt x="1545435" y="4523277"/>
                  </a:lnTo>
                  <a:cubicBezTo>
                    <a:pt x="1552730" y="4506031"/>
                    <a:pt x="1566547" y="4492214"/>
                    <a:pt x="1583794" y="4484919"/>
                  </a:cubicBezTo>
                  <a:lnTo>
                    <a:pt x="1601500" y="4481344"/>
                  </a:lnTo>
                  <a:lnTo>
                    <a:pt x="1583794" y="4477769"/>
                  </a:lnTo>
                  <a:cubicBezTo>
                    <a:pt x="1557923" y="4466827"/>
                    <a:pt x="1539771" y="4441211"/>
                    <a:pt x="1539771" y="4411355"/>
                  </a:cubicBezTo>
                  <a:cubicBezTo>
                    <a:pt x="1539771" y="4381499"/>
                    <a:pt x="1557923" y="4355882"/>
                    <a:pt x="1583794" y="4344940"/>
                  </a:cubicBezTo>
                  <a:lnTo>
                    <a:pt x="1601503" y="4341365"/>
                  </a:lnTo>
                  <a:lnTo>
                    <a:pt x="1583794" y="4337789"/>
                  </a:lnTo>
                  <a:cubicBezTo>
                    <a:pt x="1557923" y="4326847"/>
                    <a:pt x="1539771" y="4301231"/>
                    <a:pt x="1539771" y="4271375"/>
                  </a:cubicBezTo>
                  <a:cubicBezTo>
                    <a:pt x="1539771" y="4241519"/>
                    <a:pt x="1557923" y="4215902"/>
                    <a:pt x="1583794" y="4204960"/>
                  </a:cubicBezTo>
                  <a:lnTo>
                    <a:pt x="1603613" y="4200959"/>
                  </a:lnTo>
                  <a:lnTo>
                    <a:pt x="1571550" y="4191165"/>
                  </a:lnTo>
                  <a:cubicBezTo>
                    <a:pt x="1560046" y="4183393"/>
                    <a:pt x="1550906" y="4172387"/>
                    <a:pt x="1545435" y="4159452"/>
                  </a:cubicBezTo>
                  <a:lnTo>
                    <a:pt x="1541860" y="4141745"/>
                  </a:lnTo>
                  <a:lnTo>
                    <a:pt x="1538286" y="4159452"/>
                  </a:lnTo>
                  <a:cubicBezTo>
                    <a:pt x="1527343" y="4185322"/>
                    <a:pt x="1501727" y="4203475"/>
                    <a:pt x="1471871" y="4203475"/>
                  </a:cubicBezTo>
                  <a:cubicBezTo>
                    <a:pt x="1432063" y="4203475"/>
                    <a:pt x="1399792" y="4171204"/>
                    <a:pt x="1399792" y="4131396"/>
                  </a:cubicBezTo>
                  <a:cubicBezTo>
                    <a:pt x="1399792" y="4091588"/>
                    <a:pt x="1432063" y="4059317"/>
                    <a:pt x="1471871" y="4059317"/>
                  </a:cubicBezTo>
                  <a:cubicBezTo>
                    <a:pt x="1501727" y="4059317"/>
                    <a:pt x="1527343" y="4077469"/>
                    <a:pt x="1538286" y="4103339"/>
                  </a:cubicBezTo>
                  <a:lnTo>
                    <a:pt x="1541860" y="4121046"/>
                  </a:lnTo>
                  <a:lnTo>
                    <a:pt x="1545435" y="4103339"/>
                  </a:lnTo>
                  <a:cubicBezTo>
                    <a:pt x="1552730" y="4086093"/>
                    <a:pt x="1566547" y="4072276"/>
                    <a:pt x="1583794" y="4064981"/>
                  </a:cubicBezTo>
                  <a:lnTo>
                    <a:pt x="1601500" y="4061406"/>
                  </a:lnTo>
                  <a:lnTo>
                    <a:pt x="1583794" y="4057831"/>
                  </a:lnTo>
                  <a:cubicBezTo>
                    <a:pt x="1557923" y="4046889"/>
                    <a:pt x="1539771" y="4021273"/>
                    <a:pt x="1539771" y="3991417"/>
                  </a:cubicBezTo>
                  <a:cubicBezTo>
                    <a:pt x="1539771" y="3961561"/>
                    <a:pt x="1557923" y="3935944"/>
                    <a:pt x="1583794" y="3925002"/>
                  </a:cubicBezTo>
                  <a:lnTo>
                    <a:pt x="1601500" y="3921427"/>
                  </a:lnTo>
                  <a:lnTo>
                    <a:pt x="1583794" y="3917852"/>
                  </a:lnTo>
                  <a:cubicBezTo>
                    <a:pt x="1557923" y="3906910"/>
                    <a:pt x="1539771" y="3881294"/>
                    <a:pt x="1539771" y="3851438"/>
                  </a:cubicBezTo>
                  <a:cubicBezTo>
                    <a:pt x="1539771" y="3811630"/>
                    <a:pt x="1572042" y="3779359"/>
                    <a:pt x="1611850" y="3779359"/>
                  </a:cubicBezTo>
                  <a:close/>
                  <a:moveTo>
                    <a:pt x="6021195" y="3721808"/>
                  </a:moveTo>
                  <a:lnTo>
                    <a:pt x="6017620" y="3739515"/>
                  </a:lnTo>
                  <a:cubicBezTo>
                    <a:pt x="6012149" y="3752450"/>
                    <a:pt x="6003009" y="3763456"/>
                    <a:pt x="5991505" y="3771228"/>
                  </a:cubicBezTo>
                  <a:lnTo>
                    <a:pt x="5959442" y="3781022"/>
                  </a:lnTo>
                  <a:lnTo>
                    <a:pt x="5979261" y="3785023"/>
                  </a:lnTo>
                  <a:cubicBezTo>
                    <a:pt x="5992196" y="3790494"/>
                    <a:pt x="6003202" y="3799634"/>
                    <a:pt x="6010974" y="3811138"/>
                  </a:cubicBezTo>
                  <a:lnTo>
                    <a:pt x="6020768" y="3843201"/>
                  </a:lnTo>
                  <a:lnTo>
                    <a:pt x="6024769" y="3823381"/>
                  </a:lnTo>
                  <a:cubicBezTo>
                    <a:pt x="6032064" y="3806135"/>
                    <a:pt x="6045881" y="3792318"/>
                    <a:pt x="6063128" y="3785023"/>
                  </a:cubicBezTo>
                  <a:lnTo>
                    <a:pt x="6082947" y="3781022"/>
                  </a:lnTo>
                  <a:lnTo>
                    <a:pt x="6050884" y="3771228"/>
                  </a:lnTo>
                  <a:cubicBezTo>
                    <a:pt x="6039380" y="3763456"/>
                    <a:pt x="6030241" y="3752450"/>
                    <a:pt x="6024769" y="3739515"/>
                  </a:cubicBezTo>
                  <a:close/>
                  <a:moveTo>
                    <a:pt x="4201464" y="3721808"/>
                  </a:moveTo>
                  <a:lnTo>
                    <a:pt x="4197889" y="3739515"/>
                  </a:lnTo>
                  <a:cubicBezTo>
                    <a:pt x="4192418" y="3752450"/>
                    <a:pt x="4183279" y="3763456"/>
                    <a:pt x="4171775" y="3771228"/>
                  </a:cubicBezTo>
                  <a:lnTo>
                    <a:pt x="4139712" y="3781022"/>
                  </a:lnTo>
                  <a:lnTo>
                    <a:pt x="4159531" y="3785023"/>
                  </a:lnTo>
                  <a:cubicBezTo>
                    <a:pt x="4172466" y="3790494"/>
                    <a:pt x="4183472" y="3799634"/>
                    <a:pt x="4191244" y="3811138"/>
                  </a:cubicBezTo>
                  <a:lnTo>
                    <a:pt x="4201038" y="3843201"/>
                  </a:lnTo>
                  <a:lnTo>
                    <a:pt x="4205039" y="3823381"/>
                  </a:lnTo>
                  <a:cubicBezTo>
                    <a:pt x="4212334" y="3806135"/>
                    <a:pt x="4226151" y="3792318"/>
                    <a:pt x="4243398" y="3785023"/>
                  </a:cubicBezTo>
                  <a:lnTo>
                    <a:pt x="4263217" y="3781022"/>
                  </a:lnTo>
                  <a:lnTo>
                    <a:pt x="4231154" y="3771228"/>
                  </a:lnTo>
                  <a:cubicBezTo>
                    <a:pt x="4219650" y="3763456"/>
                    <a:pt x="4210510" y="3752450"/>
                    <a:pt x="4205039" y="3739515"/>
                  </a:cubicBezTo>
                  <a:close/>
                  <a:moveTo>
                    <a:pt x="5881215" y="3721806"/>
                  </a:moveTo>
                  <a:lnTo>
                    <a:pt x="5877640" y="3739515"/>
                  </a:lnTo>
                  <a:cubicBezTo>
                    <a:pt x="5872168" y="3752450"/>
                    <a:pt x="5863029" y="3763456"/>
                    <a:pt x="5851525" y="3771228"/>
                  </a:cubicBezTo>
                  <a:lnTo>
                    <a:pt x="5819462" y="3781022"/>
                  </a:lnTo>
                  <a:lnTo>
                    <a:pt x="5839281" y="3785023"/>
                  </a:lnTo>
                  <a:cubicBezTo>
                    <a:pt x="5852216" y="3790494"/>
                    <a:pt x="5863222" y="3799634"/>
                    <a:pt x="5870994" y="3811138"/>
                  </a:cubicBezTo>
                  <a:lnTo>
                    <a:pt x="5880788" y="3843203"/>
                  </a:lnTo>
                  <a:lnTo>
                    <a:pt x="5884790" y="3823381"/>
                  </a:lnTo>
                  <a:cubicBezTo>
                    <a:pt x="5892085" y="3806135"/>
                    <a:pt x="5905902" y="3792318"/>
                    <a:pt x="5923149" y="3785023"/>
                  </a:cubicBezTo>
                  <a:lnTo>
                    <a:pt x="5942968" y="3781022"/>
                  </a:lnTo>
                  <a:lnTo>
                    <a:pt x="5910905" y="3771228"/>
                  </a:lnTo>
                  <a:cubicBezTo>
                    <a:pt x="5899401" y="3763456"/>
                    <a:pt x="5890261" y="3752450"/>
                    <a:pt x="5884790" y="3739515"/>
                  </a:cubicBezTo>
                  <a:close/>
                  <a:moveTo>
                    <a:pt x="4341444" y="3721806"/>
                  </a:moveTo>
                  <a:lnTo>
                    <a:pt x="4337869" y="3739515"/>
                  </a:lnTo>
                  <a:cubicBezTo>
                    <a:pt x="4332397" y="3752450"/>
                    <a:pt x="4323258" y="3763456"/>
                    <a:pt x="4311754" y="3771228"/>
                  </a:cubicBezTo>
                  <a:lnTo>
                    <a:pt x="4279691" y="3781022"/>
                  </a:lnTo>
                  <a:lnTo>
                    <a:pt x="4299510" y="3785023"/>
                  </a:lnTo>
                  <a:cubicBezTo>
                    <a:pt x="4312445" y="3790494"/>
                    <a:pt x="4323451" y="3799634"/>
                    <a:pt x="4331223" y="3811138"/>
                  </a:cubicBezTo>
                  <a:lnTo>
                    <a:pt x="4341017" y="3843203"/>
                  </a:lnTo>
                  <a:lnTo>
                    <a:pt x="4345019" y="3823381"/>
                  </a:lnTo>
                  <a:cubicBezTo>
                    <a:pt x="4352314" y="3806135"/>
                    <a:pt x="4366131" y="3792318"/>
                    <a:pt x="4383378" y="3785023"/>
                  </a:cubicBezTo>
                  <a:lnTo>
                    <a:pt x="4403197" y="3781022"/>
                  </a:lnTo>
                  <a:lnTo>
                    <a:pt x="4371134" y="3771228"/>
                  </a:lnTo>
                  <a:cubicBezTo>
                    <a:pt x="4359630" y="3763456"/>
                    <a:pt x="4350490" y="3752450"/>
                    <a:pt x="4345019" y="3739515"/>
                  </a:cubicBezTo>
                  <a:close/>
                  <a:moveTo>
                    <a:pt x="911954" y="3639380"/>
                  </a:moveTo>
                  <a:cubicBezTo>
                    <a:pt x="951762" y="3639380"/>
                    <a:pt x="984033" y="3671651"/>
                    <a:pt x="984033" y="3711459"/>
                  </a:cubicBezTo>
                  <a:cubicBezTo>
                    <a:pt x="984033" y="3751267"/>
                    <a:pt x="951762" y="3783538"/>
                    <a:pt x="911954" y="3783538"/>
                  </a:cubicBezTo>
                  <a:cubicBezTo>
                    <a:pt x="872146" y="3783538"/>
                    <a:pt x="839875" y="3751267"/>
                    <a:pt x="839875" y="3711459"/>
                  </a:cubicBezTo>
                  <a:cubicBezTo>
                    <a:pt x="839875" y="3671651"/>
                    <a:pt x="872146" y="3639380"/>
                    <a:pt x="911954" y="3639380"/>
                  </a:cubicBezTo>
                  <a:close/>
                  <a:moveTo>
                    <a:pt x="5041339" y="3581828"/>
                  </a:moveTo>
                  <a:lnTo>
                    <a:pt x="5037765" y="3599535"/>
                  </a:lnTo>
                  <a:cubicBezTo>
                    <a:pt x="5032293" y="3612470"/>
                    <a:pt x="5023154" y="3623476"/>
                    <a:pt x="5011650" y="3631248"/>
                  </a:cubicBezTo>
                  <a:lnTo>
                    <a:pt x="4979585" y="3641042"/>
                  </a:lnTo>
                  <a:lnTo>
                    <a:pt x="4999406" y="3645044"/>
                  </a:lnTo>
                  <a:cubicBezTo>
                    <a:pt x="5012341" y="3650515"/>
                    <a:pt x="5023347" y="3659655"/>
                    <a:pt x="5031119" y="3671159"/>
                  </a:cubicBezTo>
                  <a:lnTo>
                    <a:pt x="5040913" y="3703222"/>
                  </a:lnTo>
                  <a:lnTo>
                    <a:pt x="5044914" y="3683402"/>
                  </a:lnTo>
                  <a:cubicBezTo>
                    <a:pt x="5052209" y="3666156"/>
                    <a:pt x="5066026" y="3652339"/>
                    <a:pt x="5083273" y="3645044"/>
                  </a:cubicBezTo>
                  <a:lnTo>
                    <a:pt x="5103094" y="3641042"/>
                  </a:lnTo>
                  <a:lnTo>
                    <a:pt x="5071029" y="3631248"/>
                  </a:lnTo>
                  <a:cubicBezTo>
                    <a:pt x="5059525" y="3623476"/>
                    <a:pt x="5050385" y="3612470"/>
                    <a:pt x="5044914" y="3599535"/>
                  </a:cubicBezTo>
                  <a:close/>
                  <a:moveTo>
                    <a:pt x="5181319" y="3581826"/>
                  </a:moveTo>
                  <a:lnTo>
                    <a:pt x="5177743" y="3599535"/>
                  </a:lnTo>
                  <a:cubicBezTo>
                    <a:pt x="5172272" y="3612470"/>
                    <a:pt x="5163133" y="3623476"/>
                    <a:pt x="5151629" y="3631248"/>
                  </a:cubicBezTo>
                  <a:lnTo>
                    <a:pt x="5119564" y="3641042"/>
                  </a:lnTo>
                  <a:lnTo>
                    <a:pt x="5139385" y="3645044"/>
                  </a:lnTo>
                  <a:cubicBezTo>
                    <a:pt x="5152320" y="3650515"/>
                    <a:pt x="5163326" y="3659655"/>
                    <a:pt x="5171098" y="3671159"/>
                  </a:cubicBezTo>
                  <a:lnTo>
                    <a:pt x="5180892" y="3703224"/>
                  </a:lnTo>
                  <a:lnTo>
                    <a:pt x="5184894" y="3683402"/>
                  </a:lnTo>
                  <a:cubicBezTo>
                    <a:pt x="5192189" y="3666156"/>
                    <a:pt x="5206006" y="3652339"/>
                    <a:pt x="5223252" y="3645044"/>
                  </a:cubicBezTo>
                  <a:lnTo>
                    <a:pt x="5243074" y="3641042"/>
                  </a:lnTo>
                  <a:lnTo>
                    <a:pt x="5211009" y="3631248"/>
                  </a:lnTo>
                  <a:cubicBezTo>
                    <a:pt x="5199505" y="3623476"/>
                    <a:pt x="5190365" y="3612470"/>
                    <a:pt x="5184894" y="3599535"/>
                  </a:cubicBezTo>
                  <a:close/>
                  <a:moveTo>
                    <a:pt x="4061485" y="3441850"/>
                  </a:moveTo>
                  <a:lnTo>
                    <a:pt x="4057911" y="3459556"/>
                  </a:lnTo>
                  <a:cubicBezTo>
                    <a:pt x="4052439" y="3472491"/>
                    <a:pt x="4043300" y="3483497"/>
                    <a:pt x="4031796" y="3491269"/>
                  </a:cubicBezTo>
                  <a:lnTo>
                    <a:pt x="3999733" y="3501063"/>
                  </a:lnTo>
                  <a:lnTo>
                    <a:pt x="4019552" y="3505064"/>
                  </a:lnTo>
                  <a:cubicBezTo>
                    <a:pt x="4032487" y="3510535"/>
                    <a:pt x="4043493" y="3519675"/>
                    <a:pt x="4051265" y="3531179"/>
                  </a:cubicBezTo>
                  <a:lnTo>
                    <a:pt x="4061059" y="3563242"/>
                  </a:lnTo>
                  <a:lnTo>
                    <a:pt x="4065060" y="3543423"/>
                  </a:lnTo>
                  <a:cubicBezTo>
                    <a:pt x="4072355" y="3526176"/>
                    <a:pt x="4086172" y="3512359"/>
                    <a:pt x="4103419" y="3505064"/>
                  </a:cubicBezTo>
                  <a:lnTo>
                    <a:pt x="4123238" y="3501063"/>
                  </a:lnTo>
                  <a:lnTo>
                    <a:pt x="4091175" y="3491269"/>
                  </a:lnTo>
                  <a:cubicBezTo>
                    <a:pt x="4079671" y="3483497"/>
                    <a:pt x="4070531" y="3472491"/>
                    <a:pt x="4065060" y="3459556"/>
                  </a:cubicBezTo>
                  <a:close/>
                  <a:moveTo>
                    <a:pt x="3781527" y="3441850"/>
                  </a:moveTo>
                  <a:lnTo>
                    <a:pt x="3777952" y="3459556"/>
                  </a:lnTo>
                  <a:cubicBezTo>
                    <a:pt x="3772481" y="3472491"/>
                    <a:pt x="3763342" y="3483497"/>
                    <a:pt x="3751838" y="3491269"/>
                  </a:cubicBezTo>
                  <a:lnTo>
                    <a:pt x="3719775" y="3501063"/>
                  </a:lnTo>
                  <a:lnTo>
                    <a:pt x="3739594" y="3505064"/>
                  </a:lnTo>
                  <a:cubicBezTo>
                    <a:pt x="3752529" y="3510535"/>
                    <a:pt x="3763535" y="3519675"/>
                    <a:pt x="3771307" y="3531179"/>
                  </a:cubicBezTo>
                  <a:lnTo>
                    <a:pt x="3781101" y="3563242"/>
                  </a:lnTo>
                  <a:lnTo>
                    <a:pt x="3785102" y="3543423"/>
                  </a:lnTo>
                  <a:cubicBezTo>
                    <a:pt x="3792397" y="3526176"/>
                    <a:pt x="3806214" y="3512359"/>
                    <a:pt x="3823460" y="3505064"/>
                  </a:cubicBezTo>
                  <a:lnTo>
                    <a:pt x="3843280" y="3501063"/>
                  </a:lnTo>
                  <a:lnTo>
                    <a:pt x="3811217" y="3491269"/>
                  </a:lnTo>
                  <a:cubicBezTo>
                    <a:pt x="3799713" y="3483497"/>
                    <a:pt x="3790573" y="3472491"/>
                    <a:pt x="3785102" y="3459556"/>
                  </a:cubicBezTo>
                  <a:close/>
                  <a:moveTo>
                    <a:pt x="3221610" y="3441850"/>
                  </a:moveTo>
                  <a:lnTo>
                    <a:pt x="3218035" y="3459556"/>
                  </a:lnTo>
                  <a:cubicBezTo>
                    <a:pt x="3212564" y="3472491"/>
                    <a:pt x="3203425" y="3483497"/>
                    <a:pt x="3191921" y="3491269"/>
                  </a:cubicBezTo>
                  <a:lnTo>
                    <a:pt x="3159858" y="3501063"/>
                  </a:lnTo>
                  <a:lnTo>
                    <a:pt x="3179677" y="3505064"/>
                  </a:lnTo>
                  <a:cubicBezTo>
                    <a:pt x="3205547" y="3516006"/>
                    <a:pt x="3223700" y="3541623"/>
                    <a:pt x="3223700" y="3571479"/>
                  </a:cubicBezTo>
                  <a:cubicBezTo>
                    <a:pt x="3223700" y="3601335"/>
                    <a:pt x="3205547" y="3626951"/>
                    <a:pt x="3179677" y="3637893"/>
                  </a:cubicBezTo>
                  <a:lnTo>
                    <a:pt x="3161968" y="3641469"/>
                  </a:lnTo>
                  <a:lnTo>
                    <a:pt x="3179677" y="3645044"/>
                  </a:lnTo>
                  <a:cubicBezTo>
                    <a:pt x="3205547" y="3655986"/>
                    <a:pt x="3223700" y="3681603"/>
                    <a:pt x="3223700" y="3711459"/>
                  </a:cubicBezTo>
                  <a:cubicBezTo>
                    <a:pt x="3223700" y="3741315"/>
                    <a:pt x="3205547" y="3766931"/>
                    <a:pt x="3179677" y="3777873"/>
                  </a:cubicBezTo>
                  <a:lnTo>
                    <a:pt x="3161970" y="3781448"/>
                  </a:lnTo>
                  <a:lnTo>
                    <a:pt x="3179677" y="3785023"/>
                  </a:lnTo>
                  <a:cubicBezTo>
                    <a:pt x="3192612" y="3790494"/>
                    <a:pt x="3203618" y="3799634"/>
                    <a:pt x="3211390" y="3811138"/>
                  </a:cubicBezTo>
                  <a:lnTo>
                    <a:pt x="3221184" y="3843201"/>
                  </a:lnTo>
                  <a:lnTo>
                    <a:pt x="3225185" y="3823381"/>
                  </a:lnTo>
                  <a:cubicBezTo>
                    <a:pt x="3236127" y="3797511"/>
                    <a:pt x="3261744" y="3779359"/>
                    <a:pt x="3291600" y="3779359"/>
                  </a:cubicBezTo>
                  <a:cubicBezTo>
                    <a:pt x="3321456" y="3779359"/>
                    <a:pt x="3347072" y="3797511"/>
                    <a:pt x="3358014" y="3823381"/>
                  </a:cubicBezTo>
                  <a:lnTo>
                    <a:pt x="3361589" y="3841088"/>
                  </a:lnTo>
                  <a:lnTo>
                    <a:pt x="3365164" y="3823381"/>
                  </a:lnTo>
                  <a:cubicBezTo>
                    <a:pt x="3372459" y="3806135"/>
                    <a:pt x="3386276" y="3792318"/>
                    <a:pt x="3403522" y="3785023"/>
                  </a:cubicBezTo>
                  <a:lnTo>
                    <a:pt x="3421229" y="3781448"/>
                  </a:lnTo>
                  <a:lnTo>
                    <a:pt x="3403522" y="3777873"/>
                  </a:lnTo>
                  <a:cubicBezTo>
                    <a:pt x="3377652" y="3766931"/>
                    <a:pt x="3359500" y="3741315"/>
                    <a:pt x="3359500" y="3711459"/>
                  </a:cubicBezTo>
                  <a:cubicBezTo>
                    <a:pt x="3359500" y="3681603"/>
                    <a:pt x="3377652" y="3655986"/>
                    <a:pt x="3403522" y="3645044"/>
                  </a:cubicBezTo>
                  <a:lnTo>
                    <a:pt x="3421232" y="3641469"/>
                  </a:lnTo>
                  <a:lnTo>
                    <a:pt x="3403522" y="3637893"/>
                  </a:lnTo>
                  <a:cubicBezTo>
                    <a:pt x="3377652" y="3626951"/>
                    <a:pt x="3359500" y="3601335"/>
                    <a:pt x="3359500" y="3571479"/>
                  </a:cubicBezTo>
                  <a:cubicBezTo>
                    <a:pt x="3359500" y="3541623"/>
                    <a:pt x="3377652" y="3516006"/>
                    <a:pt x="3403522" y="3505064"/>
                  </a:cubicBezTo>
                  <a:lnTo>
                    <a:pt x="3423342" y="3501063"/>
                  </a:lnTo>
                  <a:lnTo>
                    <a:pt x="3391279" y="3491269"/>
                  </a:lnTo>
                  <a:cubicBezTo>
                    <a:pt x="3379775" y="3483497"/>
                    <a:pt x="3370635" y="3472491"/>
                    <a:pt x="3365164" y="3459556"/>
                  </a:cubicBezTo>
                  <a:lnTo>
                    <a:pt x="3361589" y="3441850"/>
                  </a:lnTo>
                  <a:lnTo>
                    <a:pt x="3358014" y="3459556"/>
                  </a:lnTo>
                  <a:cubicBezTo>
                    <a:pt x="3347072" y="3485426"/>
                    <a:pt x="3321456" y="3503579"/>
                    <a:pt x="3291600" y="3503579"/>
                  </a:cubicBezTo>
                  <a:cubicBezTo>
                    <a:pt x="3261744" y="3503579"/>
                    <a:pt x="3236127" y="3485426"/>
                    <a:pt x="3225185" y="3459556"/>
                  </a:cubicBezTo>
                  <a:close/>
                  <a:moveTo>
                    <a:pt x="3081631" y="3441850"/>
                  </a:moveTo>
                  <a:lnTo>
                    <a:pt x="3078056" y="3459556"/>
                  </a:lnTo>
                  <a:cubicBezTo>
                    <a:pt x="3072585" y="3472491"/>
                    <a:pt x="3063446" y="3483497"/>
                    <a:pt x="3051942" y="3491269"/>
                  </a:cubicBezTo>
                  <a:lnTo>
                    <a:pt x="3019879" y="3501063"/>
                  </a:lnTo>
                  <a:lnTo>
                    <a:pt x="3039698" y="3505064"/>
                  </a:lnTo>
                  <a:cubicBezTo>
                    <a:pt x="3052633" y="3510535"/>
                    <a:pt x="3063639" y="3519675"/>
                    <a:pt x="3071411" y="3531179"/>
                  </a:cubicBezTo>
                  <a:lnTo>
                    <a:pt x="3081205" y="3563242"/>
                  </a:lnTo>
                  <a:lnTo>
                    <a:pt x="3085206" y="3543423"/>
                  </a:lnTo>
                  <a:cubicBezTo>
                    <a:pt x="3092501" y="3526176"/>
                    <a:pt x="3106318" y="3512359"/>
                    <a:pt x="3123564" y="3505064"/>
                  </a:cubicBezTo>
                  <a:lnTo>
                    <a:pt x="3143384" y="3501063"/>
                  </a:lnTo>
                  <a:lnTo>
                    <a:pt x="3111321" y="3491269"/>
                  </a:lnTo>
                  <a:cubicBezTo>
                    <a:pt x="3099817" y="3483497"/>
                    <a:pt x="3090677" y="3472491"/>
                    <a:pt x="3085206" y="3459556"/>
                  </a:cubicBezTo>
                  <a:close/>
                  <a:moveTo>
                    <a:pt x="701985" y="3441850"/>
                  </a:moveTo>
                  <a:lnTo>
                    <a:pt x="698410" y="3459556"/>
                  </a:lnTo>
                  <a:cubicBezTo>
                    <a:pt x="692939" y="3472491"/>
                    <a:pt x="683800" y="3483497"/>
                    <a:pt x="672296" y="3491269"/>
                  </a:cubicBezTo>
                  <a:lnTo>
                    <a:pt x="640233" y="3501063"/>
                  </a:lnTo>
                  <a:lnTo>
                    <a:pt x="660052" y="3505064"/>
                  </a:lnTo>
                  <a:cubicBezTo>
                    <a:pt x="672987" y="3510535"/>
                    <a:pt x="683993" y="3519675"/>
                    <a:pt x="691765" y="3531179"/>
                  </a:cubicBezTo>
                  <a:lnTo>
                    <a:pt x="701559" y="3563242"/>
                  </a:lnTo>
                  <a:lnTo>
                    <a:pt x="705560" y="3543423"/>
                  </a:lnTo>
                  <a:cubicBezTo>
                    <a:pt x="712855" y="3526176"/>
                    <a:pt x="726672" y="3512359"/>
                    <a:pt x="743919" y="3505064"/>
                  </a:cubicBezTo>
                  <a:lnTo>
                    <a:pt x="763738" y="3501063"/>
                  </a:lnTo>
                  <a:lnTo>
                    <a:pt x="731675" y="3491269"/>
                  </a:lnTo>
                  <a:cubicBezTo>
                    <a:pt x="720171" y="3483497"/>
                    <a:pt x="711031" y="3472491"/>
                    <a:pt x="705560" y="3459556"/>
                  </a:cubicBezTo>
                  <a:close/>
                  <a:moveTo>
                    <a:pt x="3921506" y="3441849"/>
                  </a:moveTo>
                  <a:lnTo>
                    <a:pt x="3917932" y="3459556"/>
                  </a:lnTo>
                  <a:cubicBezTo>
                    <a:pt x="3912461" y="3472491"/>
                    <a:pt x="3903321" y="3483497"/>
                    <a:pt x="3891817" y="3491269"/>
                  </a:cubicBezTo>
                  <a:lnTo>
                    <a:pt x="3859754" y="3501063"/>
                  </a:lnTo>
                  <a:lnTo>
                    <a:pt x="3879573" y="3505064"/>
                  </a:lnTo>
                  <a:cubicBezTo>
                    <a:pt x="3892508" y="3510535"/>
                    <a:pt x="3903514" y="3519675"/>
                    <a:pt x="3911286" y="3531179"/>
                  </a:cubicBezTo>
                  <a:lnTo>
                    <a:pt x="3921080" y="3563242"/>
                  </a:lnTo>
                  <a:lnTo>
                    <a:pt x="3925081" y="3543423"/>
                  </a:lnTo>
                  <a:cubicBezTo>
                    <a:pt x="3932376" y="3526176"/>
                    <a:pt x="3946193" y="3512359"/>
                    <a:pt x="3963440" y="3505064"/>
                  </a:cubicBezTo>
                  <a:lnTo>
                    <a:pt x="3983259" y="3501063"/>
                  </a:lnTo>
                  <a:lnTo>
                    <a:pt x="3951196" y="3491269"/>
                  </a:lnTo>
                  <a:cubicBezTo>
                    <a:pt x="3939692" y="3483497"/>
                    <a:pt x="3930552" y="3472491"/>
                    <a:pt x="3925081" y="3459556"/>
                  </a:cubicBezTo>
                  <a:close/>
                  <a:moveTo>
                    <a:pt x="1121922" y="3441849"/>
                  </a:moveTo>
                  <a:lnTo>
                    <a:pt x="1118348" y="3459556"/>
                  </a:lnTo>
                  <a:cubicBezTo>
                    <a:pt x="1112877" y="3472491"/>
                    <a:pt x="1103737" y="3483497"/>
                    <a:pt x="1092233" y="3491269"/>
                  </a:cubicBezTo>
                  <a:lnTo>
                    <a:pt x="1060170" y="3501063"/>
                  </a:lnTo>
                  <a:lnTo>
                    <a:pt x="1079989" y="3505064"/>
                  </a:lnTo>
                  <a:cubicBezTo>
                    <a:pt x="1092924" y="3510535"/>
                    <a:pt x="1103930" y="3519675"/>
                    <a:pt x="1111702" y="3531179"/>
                  </a:cubicBezTo>
                  <a:lnTo>
                    <a:pt x="1121496" y="3563242"/>
                  </a:lnTo>
                  <a:lnTo>
                    <a:pt x="1125497" y="3543423"/>
                  </a:lnTo>
                  <a:cubicBezTo>
                    <a:pt x="1132792" y="3526176"/>
                    <a:pt x="1146609" y="3512359"/>
                    <a:pt x="1163856" y="3505064"/>
                  </a:cubicBezTo>
                  <a:lnTo>
                    <a:pt x="1183675" y="3501063"/>
                  </a:lnTo>
                  <a:lnTo>
                    <a:pt x="1151612" y="3491269"/>
                  </a:lnTo>
                  <a:cubicBezTo>
                    <a:pt x="1140108" y="3483497"/>
                    <a:pt x="1130968" y="3472491"/>
                    <a:pt x="1125497" y="3459556"/>
                  </a:cubicBezTo>
                  <a:close/>
                  <a:moveTo>
                    <a:pt x="3501568" y="3441849"/>
                  </a:moveTo>
                  <a:lnTo>
                    <a:pt x="3497993" y="3459556"/>
                  </a:lnTo>
                  <a:cubicBezTo>
                    <a:pt x="3492522" y="3472491"/>
                    <a:pt x="3483383" y="3483497"/>
                    <a:pt x="3471879" y="3491269"/>
                  </a:cubicBezTo>
                  <a:lnTo>
                    <a:pt x="3439816" y="3501063"/>
                  </a:lnTo>
                  <a:lnTo>
                    <a:pt x="3459635" y="3505064"/>
                  </a:lnTo>
                  <a:cubicBezTo>
                    <a:pt x="3472570" y="3510535"/>
                    <a:pt x="3483576" y="3519675"/>
                    <a:pt x="3491348" y="3531179"/>
                  </a:cubicBezTo>
                  <a:lnTo>
                    <a:pt x="3501142" y="3563242"/>
                  </a:lnTo>
                  <a:lnTo>
                    <a:pt x="3505143" y="3543423"/>
                  </a:lnTo>
                  <a:cubicBezTo>
                    <a:pt x="3512438" y="3526176"/>
                    <a:pt x="3526255" y="3512359"/>
                    <a:pt x="3543501" y="3505064"/>
                  </a:cubicBezTo>
                  <a:lnTo>
                    <a:pt x="3563321" y="3501063"/>
                  </a:lnTo>
                  <a:lnTo>
                    <a:pt x="3531258" y="3491269"/>
                  </a:lnTo>
                  <a:cubicBezTo>
                    <a:pt x="3519754" y="3483497"/>
                    <a:pt x="3510614" y="3472491"/>
                    <a:pt x="3505143" y="3459556"/>
                  </a:cubicBezTo>
                  <a:close/>
                  <a:moveTo>
                    <a:pt x="5181319" y="3441847"/>
                  </a:moveTo>
                  <a:lnTo>
                    <a:pt x="5177743" y="3459556"/>
                  </a:lnTo>
                  <a:cubicBezTo>
                    <a:pt x="5172272" y="3472491"/>
                    <a:pt x="5163133" y="3483497"/>
                    <a:pt x="5151629" y="3491269"/>
                  </a:cubicBezTo>
                  <a:lnTo>
                    <a:pt x="5119566" y="3501063"/>
                  </a:lnTo>
                  <a:lnTo>
                    <a:pt x="5139385" y="3505064"/>
                  </a:lnTo>
                  <a:cubicBezTo>
                    <a:pt x="5152320" y="3510535"/>
                    <a:pt x="5163326" y="3519675"/>
                    <a:pt x="5171098" y="3531179"/>
                  </a:cubicBezTo>
                  <a:lnTo>
                    <a:pt x="5180892" y="3563244"/>
                  </a:lnTo>
                  <a:lnTo>
                    <a:pt x="5184894" y="3543423"/>
                  </a:lnTo>
                  <a:cubicBezTo>
                    <a:pt x="5192189" y="3526176"/>
                    <a:pt x="5206006" y="3512359"/>
                    <a:pt x="5223252" y="3505064"/>
                  </a:cubicBezTo>
                  <a:lnTo>
                    <a:pt x="5243072" y="3501063"/>
                  </a:lnTo>
                  <a:lnTo>
                    <a:pt x="5211009" y="3491269"/>
                  </a:lnTo>
                  <a:cubicBezTo>
                    <a:pt x="5199505" y="3483497"/>
                    <a:pt x="5190365" y="3472491"/>
                    <a:pt x="5184894" y="3459556"/>
                  </a:cubicBezTo>
                  <a:close/>
                  <a:moveTo>
                    <a:pt x="4341444" y="3441847"/>
                  </a:moveTo>
                  <a:lnTo>
                    <a:pt x="4337869" y="3459556"/>
                  </a:lnTo>
                  <a:cubicBezTo>
                    <a:pt x="4326926" y="3485426"/>
                    <a:pt x="4301310" y="3503579"/>
                    <a:pt x="4271454" y="3503579"/>
                  </a:cubicBezTo>
                  <a:cubicBezTo>
                    <a:pt x="4241598" y="3503579"/>
                    <a:pt x="4215981" y="3485426"/>
                    <a:pt x="4205039" y="3459556"/>
                  </a:cubicBezTo>
                  <a:lnTo>
                    <a:pt x="4201464" y="3441849"/>
                  </a:lnTo>
                  <a:lnTo>
                    <a:pt x="4197889" y="3459556"/>
                  </a:lnTo>
                  <a:cubicBezTo>
                    <a:pt x="4192418" y="3472491"/>
                    <a:pt x="4183279" y="3483497"/>
                    <a:pt x="4171775" y="3491269"/>
                  </a:cubicBezTo>
                  <a:lnTo>
                    <a:pt x="4139712" y="3501063"/>
                  </a:lnTo>
                  <a:lnTo>
                    <a:pt x="4159531" y="3505064"/>
                  </a:lnTo>
                  <a:cubicBezTo>
                    <a:pt x="4185401" y="3516006"/>
                    <a:pt x="4203554" y="3541623"/>
                    <a:pt x="4203554" y="3571479"/>
                  </a:cubicBezTo>
                  <a:cubicBezTo>
                    <a:pt x="4203554" y="3601335"/>
                    <a:pt x="4185401" y="3626951"/>
                    <a:pt x="4159531" y="3637893"/>
                  </a:cubicBezTo>
                  <a:lnTo>
                    <a:pt x="4141822" y="3641469"/>
                  </a:lnTo>
                  <a:lnTo>
                    <a:pt x="4159531" y="3645044"/>
                  </a:lnTo>
                  <a:cubicBezTo>
                    <a:pt x="4172466" y="3650515"/>
                    <a:pt x="4183472" y="3659655"/>
                    <a:pt x="4191244" y="3671159"/>
                  </a:cubicBezTo>
                  <a:lnTo>
                    <a:pt x="4201038" y="3703222"/>
                  </a:lnTo>
                  <a:lnTo>
                    <a:pt x="4205039" y="3683402"/>
                  </a:lnTo>
                  <a:cubicBezTo>
                    <a:pt x="4215981" y="3657532"/>
                    <a:pt x="4241598" y="3639380"/>
                    <a:pt x="4271454" y="3639380"/>
                  </a:cubicBezTo>
                  <a:cubicBezTo>
                    <a:pt x="4301310" y="3639380"/>
                    <a:pt x="4326926" y="3657532"/>
                    <a:pt x="4337869" y="3683402"/>
                  </a:cubicBezTo>
                  <a:lnTo>
                    <a:pt x="4341444" y="3701112"/>
                  </a:lnTo>
                  <a:lnTo>
                    <a:pt x="4345019" y="3683402"/>
                  </a:lnTo>
                  <a:cubicBezTo>
                    <a:pt x="4352314" y="3666156"/>
                    <a:pt x="4366131" y="3652339"/>
                    <a:pt x="4383378" y="3645044"/>
                  </a:cubicBezTo>
                  <a:lnTo>
                    <a:pt x="4401087" y="3641469"/>
                  </a:lnTo>
                  <a:lnTo>
                    <a:pt x="4383378" y="3637893"/>
                  </a:lnTo>
                  <a:cubicBezTo>
                    <a:pt x="4357507" y="3626951"/>
                    <a:pt x="4339355" y="3601335"/>
                    <a:pt x="4339355" y="3571479"/>
                  </a:cubicBezTo>
                  <a:cubicBezTo>
                    <a:pt x="4339355" y="3541623"/>
                    <a:pt x="4357507" y="3516006"/>
                    <a:pt x="4383378" y="3505064"/>
                  </a:cubicBezTo>
                  <a:lnTo>
                    <a:pt x="4403197" y="3501063"/>
                  </a:lnTo>
                  <a:lnTo>
                    <a:pt x="4371134" y="3491269"/>
                  </a:lnTo>
                  <a:cubicBezTo>
                    <a:pt x="4359630" y="3483497"/>
                    <a:pt x="4350490" y="3472491"/>
                    <a:pt x="4345019" y="3459556"/>
                  </a:cubicBezTo>
                  <a:close/>
                  <a:moveTo>
                    <a:pt x="3641548" y="3441847"/>
                  </a:moveTo>
                  <a:lnTo>
                    <a:pt x="3637972" y="3459556"/>
                  </a:lnTo>
                  <a:cubicBezTo>
                    <a:pt x="3632501" y="3472491"/>
                    <a:pt x="3623362" y="3483497"/>
                    <a:pt x="3611858" y="3491269"/>
                  </a:cubicBezTo>
                  <a:lnTo>
                    <a:pt x="3579795" y="3501063"/>
                  </a:lnTo>
                  <a:lnTo>
                    <a:pt x="3599614" y="3505064"/>
                  </a:lnTo>
                  <a:cubicBezTo>
                    <a:pt x="3612549" y="3510535"/>
                    <a:pt x="3623555" y="3519675"/>
                    <a:pt x="3631327" y="3531179"/>
                  </a:cubicBezTo>
                  <a:lnTo>
                    <a:pt x="3641121" y="3563244"/>
                  </a:lnTo>
                  <a:lnTo>
                    <a:pt x="3645123" y="3543423"/>
                  </a:lnTo>
                  <a:cubicBezTo>
                    <a:pt x="3652418" y="3526176"/>
                    <a:pt x="3666235" y="3512359"/>
                    <a:pt x="3683482" y="3505064"/>
                  </a:cubicBezTo>
                  <a:lnTo>
                    <a:pt x="3703301" y="3501063"/>
                  </a:lnTo>
                  <a:lnTo>
                    <a:pt x="3671238" y="3491269"/>
                  </a:lnTo>
                  <a:cubicBezTo>
                    <a:pt x="3659734" y="3483497"/>
                    <a:pt x="3650594" y="3472491"/>
                    <a:pt x="3645123" y="3459556"/>
                  </a:cubicBezTo>
                  <a:close/>
                  <a:moveTo>
                    <a:pt x="6091184" y="3359421"/>
                  </a:moveTo>
                  <a:cubicBezTo>
                    <a:pt x="6130992" y="3359421"/>
                    <a:pt x="6163263" y="3391692"/>
                    <a:pt x="6163263" y="3431500"/>
                  </a:cubicBezTo>
                  <a:cubicBezTo>
                    <a:pt x="6163263" y="3461356"/>
                    <a:pt x="6145111" y="3486972"/>
                    <a:pt x="6119240" y="3497915"/>
                  </a:cubicBezTo>
                  <a:lnTo>
                    <a:pt x="6101534" y="3501489"/>
                  </a:lnTo>
                  <a:lnTo>
                    <a:pt x="6119240" y="3505064"/>
                  </a:lnTo>
                  <a:cubicBezTo>
                    <a:pt x="6145111" y="3516006"/>
                    <a:pt x="6163263" y="3541623"/>
                    <a:pt x="6163263" y="3571479"/>
                  </a:cubicBezTo>
                  <a:cubicBezTo>
                    <a:pt x="6163263" y="3601335"/>
                    <a:pt x="6145111" y="3626951"/>
                    <a:pt x="6119240" y="3637893"/>
                  </a:cubicBezTo>
                  <a:lnTo>
                    <a:pt x="6101531" y="3641469"/>
                  </a:lnTo>
                  <a:lnTo>
                    <a:pt x="6119240" y="3645044"/>
                  </a:lnTo>
                  <a:cubicBezTo>
                    <a:pt x="6145111" y="3655986"/>
                    <a:pt x="6163263" y="3681603"/>
                    <a:pt x="6163263" y="3711459"/>
                  </a:cubicBezTo>
                  <a:cubicBezTo>
                    <a:pt x="6163263" y="3741315"/>
                    <a:pt x="6145111" y="3766931"/>
                    <a:pt x="6119240" y="3777873"/>
                  </a:cubicBezTo>
                  <a:lnTo>
                    <a:pt x="6101534" y="3781448"/>
                  </a:lnTo>
                  <a:lnTo>
                    <a:pt x="6119240" y="3785023"/>
                  </a:lnTo>
                  <a:cubicBezTo>
                    <a:pt x="6132176" y="3790494"/>
                    <a:pt x="6143181" y="3799634"/>
                    <a:pt x="6150953" y="3811138"/>
                  </a:cubicBezTo>
                  <a:lnTo>
                    <a:pt x="6160747" y="3843201"/>
                  </a:lnTo>
                  <a:lnTo>
                    <a:pt x="6164748" y="3823381"/>
                  </a:lnTo>
                  <a:cubicBezTo>
                    <a:pt x="6175691" y="3797511"/>
                    <a:pt x="6201307" y="3779359"/>
                    <a:pt x="6231163" y="3779359"/>
                  </a:cubicBezTo>
                  <a:cubicBezTo>
                    <a:pt x="6270971" y="3779359"/>
                    <a:pt x="6303242" y="3811630"/>
                    <a:pt x="6303242" y="3851438"/>
                  </a:cubicBezTo>
                  <a:cubicBezTo>
                    <a:pt x="6303242" y="3891246"/>
                    <a:pt x="6270971" y="3923517"/>
                    <a:pt x="6231163" y="3923517"/>
                  </a:cubicBezTo>
                  <a:cubicBezTo>
                    <a:pt x="6201307" y="3923517"/>
                    <a:pt x="6175691" y="3905364"/>
                    <a:pt x="6164748" y="3879494"/>
                  </a:cubicBezTo>
                  <a:lnTo>
                    <a:pt x="6161174" y="3861787"/>
                  </a:lnTo>
                  <a:lnTo>
                    <a:pt x="6157599" y="3879494"/>
                  </a:lnTo>
                  <a:cubicBezTo>
                    <a:pt x="6146657" y="3905364"/>
                    <a:pt x="6121040" y="3923517"/>
                    <a:pt x="6091184" y="3923517"/>
                  </a:cubicBezTo>
                  <a:cubicBezTo>
                    <a:pt x="6061328" y="3923517"/>
                    <a:pt x="6035712" y="3905364"/>
                    <a:pt x="6024769" y="3879494"/>
                  </a:cubicBezTo>
                  <a:lnTo>
                    <a:pt x="6021195" y="3861787"/>
                  </a:lnTo>
                  <a:lnTo>
                    <a:pt x="6017620" y="3879494"/>
                  </a:lnTo>
                  <a:cubicBezTo>
                    <a:pt x="6012149" y="3892429"/>
                    <a:pt x="6003009" y="3903435"/>
                    <a:pt x="5991505" y="3911207"/>
                  </a:cubicBezTo>
                  <a:lnTo>
                    <a:pt x="5959442" y="3921001"/>
                  </a:lnTo>
                  <a:lnTo>
                    <a:pt x="5979261" y="3925002"/>
                  </a:lnTo>
                  <a:cubicBezTo>
                    <a:pt x="6005132" y="3935944"/>
                    <a:pt x="6023284" y="3961561"/>
                    <a:pt x="6023284" y="3991417"/>
                  </a:cubicBezTo>
                  <a:cubicBezTo>
                    <a:pt x="6023284" y="4021273"/>
                    <a:pt x="6005132" y="4046889"/>
                    <a:pt x="5979261" y="4057831"/>
                  </a:cubicBezTo>
                  <a:lnTo>
                    <a:pt x="5961555" y="4061406"/>
                  </a:lnTo>
                  <a:lnTo>
                    <a:pt x="5979261" y="4064981"/>
                  </a:lnTo>
                  <a:cubicBezTo>
                    <a:pt x="6005132" y="4075923"/>
                    <a:pt x="6023284" y="4101540"/>
                    <a:pt x="6023284" y="4131396"/>
                  </a:cubicBezTo>
                  <a:cubicBezTo>
                    <a:pt x="6023284" y="4161252"/>
                    <a:pt x="6005132" y="4186868"/>
                    <a:pt x="5979261" y="4197810"/>
                  </a:cubicBezTo>
                  <a:lnTo>
                    <a:pt x="5961555" y="4201385"/>
                  </a:lnTo>
                  <a:lnTo>
                    <a:pt x="5979261" y="4204960"/>
                  </a:lnTo>
                  <a:cubicBezTo>
                    <a:pt x="5992196" y="4210431"/>
                    <a:pt x="6003202" y="4219571"/>
                    <a:pt x="6010974" y="4231075"/>
                  </a:cubicBezTo>
                  <a:lnTo>
                    <a:pt x="6020768" y="4263138"/>
                  </a:lnTo>
                  <a:lnTo>
                    <a:pt x="6024769" y="4243318"/>
                  </a:lnTo>
                  <a:cubicBezTo>
                    <a:pt x="6035712" y="4217448"/>
                    <a:pt x="6061328" y="4199296"/>
                    <a:pt x="6091184" y="4199296"/>
                  </a:cubicBezTo>
                  <a:cubicBezTo>
                    <a:pt x="6130992" y="4199296"/>
                    <a:pt x="6163263" y="4231567"/>
                    <a:pt x="6163263" y="4271375"/>
                  </a:cubicBezTo>
                  <a:cubicBezTo>
                    <a:pt x="6163263" y="4311183"/>
                    <a:pt x="6130992" y="4343454"/>
                    <a:pt x="6091184" y="4343454"/>
                  </a:cubicBezTo>
                  <a:cubicBezTo>
                    <a:pt x="6061328" y="4343454"/>
                    <a:pt x="6035712" y="4325301"/>
                    <a:pt x="6024769" y="4299431"/>
                  </a:cubicBezTo>
                  <a:lnTo>
                    <a:pt x="6021195" y="4281724"/>
                  </a:lnTo>
                  <a:lnTo>
                    <a:pt x="6017620" y="4299431"/>
                  </a:lnTo>
                  <a:cubicBezTo>
                    <a:pt x="6006677" y="4325301"/>
                    <a:pt x="5981061" y="4343454"/>
                    <a:pt x="5951205" y="4343454"/>
                  </a:cubicBezTo>
                  <a:cubicBezTo>
                    <a:pt x="5911397" y="4343454"/>
                    <a:pt x="5879126" y="4311183"/>
                    <a:pt x="5879126" y="4271375"/>
                  </a:cubicBezTo>
                  <a:cubicBezTo>
                    <a:pt x="5879126" y="4241519"/>
                    <a:pt x="5897278" y="4215902"/>
                    <a:pt x="5923149" y="4204960"/>
                  </a:cubicBezTo>
                  <a:lnTo>
                    <a:pt x="5940855" y="4201385"/>
                  </a:lnTo>
                  <a:lnTo>
                    <a:pt x="5923149" y="4197810"/>
                  </a:lnTo>
                  <a:cubicBezTo>
                    <a:pt x="5897278" y="4186868"/>
                    <a:pt x="5879126" y="4161252"/>
                    <a:pt x="5879126" y="4131396"/>
                  </a:cubicBezTo>
                  <a:cubicBezTo>
                    <a:pt x="5879126" y="4101540"/>
                    <a:pt x="5897278" y="4075923"/>
                    <a:pt x="5923149" y="4064981"/>
                  </a:cubicBezTo>
                  <a:lnTo>
                    <a:pt x="5942968" y="4060980"/>
                  </a:lnTo>
                  <a:lnTo>
                    <a:pt x="5910905" y="4051186"/>
                  </a:lnTo>
                  <a:cubicBezTo>
                    <a:pt x="5899401" y="4043414"/>
                    <a:pt x="5890261" y="4032408"/>
                    <a:pt x="5884790" y="4019473"/>
                  </a:cubicBezTo>
                  <a:lnTo>
                    <a:pt x="5881215" y="4001764"/>
                  </a:lnTo>
                  <a:lnTo>
                    <a:pt x="5877640" y="4019473"/>
                  </a:lnTo>
                  <a:cubicBezTo>
                    <a:pt x="5866697" y="4045343"/>
                    <a:pt x="5841081" y="4063496"/>
                    <a:pt x="5811225" y="4063496"/>
                  </a:cubicBezTo>
                  <a:cubicBezTo>
                    <a:pt x="5781369" y="4063496"/>
                    <a:pt x="5755752" y="4045343"/>
                    <a:pt x="5744810" y="4019473"/>
                  </a:cubicBezTo>
                  <a:lnTo>
                    <a:pt x="5741235" y="4001766"/>
                  </a:lnTo>
                  <a:lnTo>
                    <a:pt x="5737661" y="4019473"/>
                  </a:lnTo>
                  <a:cubicBezTo>
                    <a:pt x="5726718" y="4045343"/>
                    <a:pt x="5701102" y="4063496"/>
                    <a:pt x="5671246" y="4063496"/>
                  </a:cubicBezTo>
                  <a:cubicBezTo>
                    <a:pt x="5631438" y="4063496"/>
                    <a:pt x="5599167" y="4031225"/>
                    <a:pt x="5599167" y="3991417"/>
                  </a:cubicBezTo>
                  <a:cubicBezTo>
                    <a:pt x="5599167" y="3951609"/>
                    <a:pt x="5631438" y="3919338"/>
                    <a:pt x="5671246" y="3919338"/>
                  </a:cubicBezTo>
                  <a:cubicBezTo>
                    <a:pt x="5701102" y="3919338"/>
                    <a:pt x="5726718" y="3937490"/>
                    <a:pt x="5737661" y="3963360"/>
                  </a:cubicBezTo>
                  <a:lnTo>
                    <a:pt x="5741235" y="3981067"/>
                  </a:lnTo>
                  <a:lnTo>
                    <a:pt x="5744810" y="3963360"/>
                  </a:lnTo>
                  <a:cubicBezTo>
                    <a:pt x="5752105" y="3946114"/>
                    <a:pt x="5765922" y="3932297"/>
                    <a:pt x="5783169" y="3925002"/>
                  </a:cubicBezTo>
                  <a:lnTo>
                    <a:pt x="5800875" y="3921427"/>
                  </a:lnTo>
                  <a:lnTo>
                    <a:pt x="5783169" y="3917852"/>
                  </a:lnTo>
                  <a:cubicBezTo>
                    <a:pt x="5757298" y="3906910"/>
                    <a:pt x="5739146" y="3881294"/>
                    <a:pt x="5739146" y="3851438"/>
                  </a:cubicBezTo>
                  <a:cubicBezTo>
                    <a:pt x="5739146" y="3821582"/>
                    <a:pt x="5757298" y="3795965"/>
                    <a:pt x="5783169" y="3785023"/>
                  </a:cubicBezTo>
                  <a:lnTo>
                    <a:pt x="5800875" y="3781448"/>
                  </a:lnTo>
                  <a:lnTo>
                    <a:pt x="5783169" y="3777873"/>
                  </a:lnTo>
                  <a:cubicBezTo>
                    <a:pt x="5757298" y="3766931"/>
                    <a:pt x="5739146" y="3741315"/>
                    <a:pt x="5739146" y="3711459"/>
                  </a:cubicBezTo>
                  <a:cubicBezTo>
                    <a:pt x="5739146" y="3671651"/>
                    <a:pt x="5771417" y="3639380"/>
                    <a:pt x="5811225" y="3639380"/>
                  </a:cubicBezTo>
                  <a:cubicBezTo>
                    <a:pt x="5841081" y="3639380"/>
                    <a:pt x="5866697" y="3657532"/>
                    <a:pt x="5877640" y="3683402"/>
                  </a:cubicBezTo>
                  <a:lnTo>
                    <a:pt x="5881215" y="3701112"/>
                  </a:lnTo>
                  <a:lnTo>
                    <a:pt x="5884790" y="3683402"/>
                  </a:lnTo>
                  <a:cubicBezTo>
                    <a:pt x="5895732" y="3657532"/>
                    <a:pt x="5921349" y="3639380"/>
                    <a:pt x="5951205" y="3639380"/>
                  </a:cubicBezTo>
                  <a:cubicBezTo>
                    <a:pt x="5981061" y="3639380"/>
                    <a:pt x="6006677" y="3657532"/>
                    <a:pt x="6017620" y="3683402"/>
                  </a:cubicBezTo>
                  <a:lnTo>
                    <a:pt x="6021195" y="3701109"/>
                  </a:lnTo>
                  <a:lnTo>
                    <a:pt x="6024769" y="3683402"/>
                  </a:lnTo>
                  <a:cubicBezTo>
                    <a:pt x="6032064" y="3666156"/>
                    <a:pt x="6045881" y="3652339"/>
                    <a:pt x="6063128" y="3645044"/>
                  </a:cubicBezTo>
                  <a:lnTo>
                    <a:pt x="6080837" y="3641469"/>
                  </a:lnTo>
                  <a:lnTo>
                    <a:pt x="6063128" y="3637893"/>
                  </a:lnTo>
                  <a:cubicBezTo>
                    <a:pt x="6037257" y="3626951"/>
                    <a:pt x="6019105" y="3601335"/>
                    <a:pt x="6019105" y="3571479"/>
                  </a:cubicBezTo>
                  <a:cubicBezTo>
                    <a:pt x="6019105" y="3541623"/>
                    <a:pt x="6037257" y="3516006"/>
                    <a:pt x="6063128" y="3505064"/>
                  </a:cubicBezTo>
                  <a:lnTo>
                    <a:pt x="6080834" y="3501489"/>
                  </a:lnTo>
                  <a:lnTo>
                    <a:pt x="6063128" y="3497915"/>
                  </a:lnTo>
                  <a:cubicBezTo>
                    <a:pt x="6037257" y="3486972"/>
                    <a:pt x="6019105" y="3461356"/>
                    <a:pt x="6019105" y="3431500"/>
                  </a:cubicBezTo>
                  <a:cubicBezTo>
                    <a:pt x="6019105" y="3391692"/>
                    <a:pt x="6051376" y="3359421"/>
                    <a:pt x="6091184" y="3359421"/>
                  </a:cubicBezTo>
                  <a:close/>
                  <a:moveTo>
                    <a:pt x="4831371" y="3359421"/>
                  </a:moveTo>
                  <a:cubicBezTo>
                    <a:pt x="4871179" y="3359421"/>
                    <a:pt x="4903450" y="3391692"/>
                    <a:pt x="4903450" y="3431500"/>
                  </a:cubicBezTo>
                  <a:cubicBezTo>
                    <a:pt x="4903450" y="3471308"/>
                    <a:pt x="4871179" y="3503579"/>
                    <a:pt x="4831371" y="3503579"/>
                  </a:cubicBezTo>
                  <a:cubicBezTo>
                    <a:pt x="4791563" y="3503579"/>
                    <a:pt x="4759292" y="3471308"/>
                    <a:pt x="4759292" y="3431500"/>
                  </a:cubicBezTo>
                  <a:cubicBezTo>
                    <a:pt x="4759292" y="3391692"/>
                    <a:pt x="4791563" y="3359421"/>
                    <a:pt x="4831371" y="3359421"/>
                  </a:cubicBezTo>
                  <a:close/>
                  <a:moveTo>
                    <a:pt x="2171767" y="3359421"/>
                  </a:moveTo>
                  <a:cubicBezTo>
                    <a:pt x="2201623" y="3359421"/>
                    <a:pt x="2227239" y="3377573"/>
                    <a:pt x="2238182" y="3403444"/>
                  </a:cubicBezTo>
                  <a:lnTo>
                    <a:pt x="2241756" y="3421150"/>
                  </a:lnTo>
                  <a:lnTo>
                    <a:pt x="2245331" y="3403444"/>
                  </a:lnTo>
                  <a:cubicBezTo>
                    <a:pt x="2256273" y="3377573"/>
                    <a:pt x="2281890" y="3359421"/>
                    <a:pt x="2311746" y="3359421"/>
                  </a:cubicBezTo>
                  <a:cubicBezTo>
                    <a:pt x="2351554" y="3359421"/>
                    <a:pt x="2383825" y="3391692"/>
                    <a:pt x="2383825" y="3431500"/>
                  </a:cubicBezTo>
                  <a:cubicBezTo>
                    <a:pt x="2383825" y="3471308"/>
                    <a:pt x="2351554" y="3503579"/>
                    <a:pt x="2311746" y="3503579"/>
                  </a:cubicBezTo>
                  <a:cubicBezTo>
                    <a:pt x="2281890" y="3503579"/>
                    <a:pt x="2256273" y="3485426"/>
                    <a:pt x="2245331" y="3459556"/>
                  </a:cubicBezTo>
                  <a:lnTo>
                    <a:pt x="2241756" y="3441850"/>
                  </a:lnTo>
                  <a:lnTo>
                    <a:pt x="2238182" y="3459556"/>
                  </a:lnTo>
                  <a:cubicBezTo>
                    <a:pt x="2232711" y="3472491"/>
                    <a:pt x="2223571" y="3483497"/>
                    <a:pt x="2212067" y="3491269"/>
                  </a:cubicBezTo>
                  <a:lnTo>
                    <a:pt x="2180004" y="3501063"/>
                  </a:lnTo>
                  <a:lnTo>
                    <a:pt x="2199823" y="3505064"/>
                  </a:lnTo>
                  <a:cubicBezTo>
                    <a:pt x="2225693" y="3516006"/>
                    <a:pt x="2243846" y="3541623"/>
                    <a:pt x="2243846" y="3571479"/>
                  </a:cubicBezTo>
                  <a:cubicBezTo>
                    <a:pt x="2243846" y="3601335"/>
                    <a:pt x="2225693" y="3626951"/>
                    <a:pt x="2199823" y="3637893"/>
                  </a:cubicBezTo>
                  <a:lnTo>
                    <a:pt x="2182114" y="3641469"/>
                  </a:lnTo>
                  <a:lnTo>
                    <a:pt x="2199823" y="3645044"/>
                  </a:lnTo>
                  <a:cubicBezTo>
                    <a:pt x="2225693" y="3655986"/>
                    <a:pt x="2243846" y="3681603"/>
                    <a:pt x="2243846" y="3711459"/>
                  </a:cubicBezTo>
                  <a:cubicBezTo>
                    <a:pt x="2243846" y="3741315"/>
                    <a:pt x="2225693" y="3766931"/>
                    <a:pt x="2199823" y="3777873"/>
                  </a:cubicBezTo>
                  <a:lnTo>
                    <a:pt x="2182117" y="3781448"/>
                  </a:lnTo>
                  <a:lnTo>
                    <a:pt x="2199823" y="3785023"/>
                  </a:lnTo>
                  <a:cubicBezTo>
                    <a:pt x="2225693" y="3795965"/>
                    <a:pt x="2243846" y="3821582"/>
                    <a:pt x="2243846" y="3851438"/>
                  </a:cubicBezTo>
                  <a:cubicBezTo>
                    <a:pt x="2243846" y="3881294"/>
                    <a:pt x="2225693" y="3906910"/>
                    <a:pt x="2199823" y="3917852"/>
                  </a:cubicBezTo>
                  <a:lnTo>
                    <a:pt x="2182117" y="3921427"/>
                  </a:lnTo>
                  <a:lnTo>
                    <a:pt x="2199823" y="3925002"/>
                  </a:lnTo>
                  <a:cubicBezTo>
                    <a:pt x="2212758" y="3930473"/>
                    <a:pt x="2223764" y="3939613"/>
                    <a:pt x="2231536" y="3951117"/>
                  </a:cubicBezTo>
                  <a:lnTo>
                    <a:pt x="2241330" y="3983180"/>
                  </a:lnTo>
                  <a:lnTo>
                    <a:pt x="2245331" y="3963360"/>
                  </a:lnTo>
                  <a:cubicBezTo>
                    <a:pt x="2256273" y="3937490"/>
                    <a:pt x="2281890" y="3919338"/>
                    <a:pt x="2311746" y="3919338"/>
                  </a:cubicBezTo>
                  <a:cubicBezTo>
                    <a:pt x="2341602" y="3919338"/>
                    <a:pt x="2367218" y="3937490"/>
                    <a:pt x="2378160" y="3963360"/>
                  </a:cubicBezTo>
                  <a:lnTo>
                    <a:pt x="2381735" y="3981067"/>
                  </a:lnTo>
                  <a:lnTo>
                    <a:pt x="2385310" y="3963360"/>
                  </a:lnTo>
                  <a:cubicBezTo>
                    <a:pt x="2396252" y="3937490"/>
                    <a:pt x="2421869" y="3919338"/>
                    <a:pt x="2451725" y="3919338"/>
                  </a:cubicBezTo>
                  <a:cubicBezTo>
                    <a:pt x="2491533" y="3919338"/>
                    <a:pt x="2523804" y="3951609"/>
                    <a:pt x="2523804" y="3991417"/>
                  </a:cubicBezTo>
                  <a:cubicBezTo>
                    <a:pt x="2523804" y="4031225"/>
                    <a:pt x="2491533" y="4063496"/>
                    <a:pt x="2451725" y="4063496"/>
                  </a:cubicBezTo>
                  <a:cubicBezTo>
                    <a:pt x="2421869" y="4063496"/>
                    <a:pt x="2396252" y="4045343"/>
                    <a:pt x="2385310" y="4019473"/>
                  </a:cubicBezTo>
                  <a:lnTo>
                    <a:pt x="2381735" y="4001766"/>
                  </a:lnTo>
                  <a:lnTo>
                    <a:pt x="2378160" y="4019473"/>
                  </a:lnTo>
                  <a:cubicBezTo>
                    <a:pt x="2372689" y="4032408"/>
                    <a:pt x="2363550" y="4043414"/>
                    <a:pt x="2352046" y="4051186"/>
                  </a:cubicBezTo>
                  <a:lnTo>
                    <a:pt x="2319983" y="4060980"/>
                  </a:lnTo>
                  <a:lnTo>
                    <a:pt x="2339802" y="4064981"/>
                  </a:lnTo>
                  <a:cubicBezTo>
                    <a:pt x="2365672" y="4075923"/>
                    <a:pt x="2383825" y="4101540"/>
                    <a:pt x="2383825" y="4131396"/>
                  </a:cubicBezTo>
                  <a:cubicBezTo>
                    <a:pt x="2383825" y="4171204"/>
                    <a:pt x="2351554" y="4203475"/>
                    <a:pt x="2311746" y="4203475"/>
                  </a:cubicBezTo>
                  <a:cubicBezTo>
                    <a:pt x="2271938" y="4203475"/>
                    <a:pt x="2239667" y="4171204"/>
                    <a:pt x="2239667" y="4131396"/>
                  </a:cubicBezTo>
                  <a:cubicBezTo>
                    <a:pt x="2239667" y="4101540"/>
                    <a:pt x="2257819" y="4075923"/>
                    <a:pt x="2283690" y="4064981"/>
                  </a:cubicBezTo>
                  <a:lnTo>
                    <a:pt x="2303509" y="4060980"/>
                  </a:lnTo>
                  <a:lnTo>
                    <a:pt x="2271446" y="4051186"/>
                  </a:lnTo>
                  <a:cubicBezTo>
                    <a:pt x="2259942" y="4043414"/>
                    <a:pt x="2250802" y="4032408"/>
                    <a:pt x="2245331" y="4019473"/>
                  </a:cubicBezTo>
                  <a:lnTo>
                    <a:pt x="2241756" y="4001766"/>
                  </a:lnTo>
                  <a:lnTo>
                    <a:pt x="2238182" y="4019473"/>
                  </a:lnTo>
                  <a:cubicBezTo>
                    <a:pt x="2227239" y="4045343"/>
                    <a:pt x="2201623" y="4063496"/>
                    <a:pt x="2171767" y="4063496"/>
                  </a:cubicBezTo>
                  <a:cubicBezTo>
                    <a:pt x="2131959" y="4063496"/>
                    <a:pt x="2099688" y="4031225"/>
                    <a:pt x="2099688" y="3991417"/>
                  </a:cubicBezTo>
                  <a:cubicBezTo>
                    <a:pt x="2099688" y="3961561"/>
                    <a:pt x="2117840" y="3935944"/>
                    <a:pt x="2143711" y="3925002"/>
                  </a:cubicBezTo>
                  <a:lnTo>
                    <a:pt x="2163530" y="3921001"/>
                  </a:lnTo>
                  <a:lnTo>
                    <a:pt x="2131467" y="3911207"/>
                  </a:lnTo>
                  <a:cubicBezTo>
                    <a:pt x="2119963" y="3903435"/>
                    <a:pt x="2110823" y="3892429"/>
                    <a:pt x="2105352" y="3879494"/>
                  </a:cubicBezTo>
                  <a:lnTo>
                    <a:pt x="2101777" y="3861785"/>
                  </a:lnTo>
                  <a:lnTo>
                    <a:pt x="2098201" y="3879494"/>
                  </a:lnTo>
                  <a:cubicBezTo>
                    <a:pt x="2087259" y="3905364"/>
                    <a:pt x="2061643" y="3923517"/>
                    <a:pt x="2031787" y="3923517"/>
                  </a:cubicBezTo>
                  <a:cubicBezTo>
                    <a:pt x="2001931" y="3923517"/>
                    <a:pt x="1976314" y="3905364"/>
                    <a:pt x="1965372" y="3879494"/>
                  </a:cubicBezTo>
                  <a:lnTo>
                    <a:pt x="1961797" y="3861787"/>
                  </a:lnTo>
                  <a:lnTo>
                    <a:pt x="1958222" y="3879494"/>
                  </a:lnTo>
                  <a:cubicBezTo>
                    <a:pt x="1947280" y="3905364"/>
                    <a:pt x="1921664" y="3923517"/>
                    <a:pt x="1891808" y="3923517"/>
                  </a:cubicBezTo>
                  <a:cubicBezTo>
                    <a:pt x="1852000" y="3923517"/>
                    <a:pt x="1819729" y="3891246"/>
                    <a:pt x="1819729" y="3851438"/>
                  </a:cubicBezTo>
                  <a:cubicBezTo>
                    <a:pt x="1819729" y="3811630"/>
                    <a:pt x="1852000" y="3779359"/>
                    <a:pt x="1891808" y="3779359"/>
                  </a:cubicBezTo>
                  <a:cubicBezTo>
                    <a:pt x="1921664" y="3779359"/>
                    <a:pt x="1947280" y="3797511"/>
                    <a:pt x="1958222" y="3823381"/>
                  </a:cubicBezTo>
                  <a:lnTo>
                    <a:pt x="1961797" y="3841088"/>
                  </a:lnTo>
                  <a:lnTo>
                    <a:pt x="1965372" y="3823381"/>
                  </a:lnTo>
                  <a:cubicBezTo>
                    <a:pt x="1976314" y="3797511"/>
                    <a:pt x="2001931" y="3779359"/>
                    <a:pt x="2031787" y="3779359"/>
                  </a:cubicBezTo>
                  <a:cubicBezTo>
                    <a:pt x="2061643" y="3779359"/>
                    <a:pt x="2087259" y="3797511"/>
                    <a:pt x="2098201" y="3823381"/>
                  </a:cubicBezTo>
                  <a:lnTo>
                    <a:pt x="2101777" y="3841091"/>
                  </a:lnTo>
                  <a:lnTo>
                    <a:pt x="2105352" y="3823381"/>
                  </a:lnTo>
                  <a:cubicBezTo>
                    <a:pt x="2112647" y="3806135"/>
                    <a:pt x="2126464" y="3792318"/>
                    <a:pt x="2143711" y="3785023"/>
                  </a:cubicBezTo>
                  <a:lnTo>
                    <a:pt x="2161417" y="3781448"/>
                  </a:lnTo>
                  <a:lnTo>
                    <a:pt x="2143711" y="3777873"/>
                  </a:lnTo>
                  <a:cubicBezTo>
                    <a:pt x="2117840" y="3766931"/>
                    <a:pt x="2099688" y="3741315"/>
                    <a:pt x="2099688" y="3711459"/>
                  </a:cubicBezTo>
                  <a:cubicBezTo>
                    <a:pt x="2099688" y="3681603"/>
                    <a:pt x="2117840" y="3655986"/>
                    <a:pt x="2143711" y="3645044"/>
                  </a:cubicBezTo>
                  <a:lnTo>
                    <a:pt x="2161420" y="3641469"/>
                  </a:lnTo>
                  <a:lnTo>
                    <a:pt x="2143711" y="3637893"/>
                  </a:lnTo>
                  <a:cubicBezTo>
                    <a:pt x="2117840" y="3626951"/>
                    <a:pt x="2099688" y="3601335"/>
                    <a:pt x="2099688" y="3571479"/>
                  </a:cubicBezTo>
                  <a:cubicBezTo>
                    <a:pt x="2099688" y="3541623"/>
                    <a:pt x="2117840" y="3516006"/>
                    <a:pt x="2143711" y="3505064"/>
                  </a:cubicBezTo>
                  <a:lnTo>
                    <a:pt x="2161417" y="3501489"/>
                  </a:lnTo>
                  <a:lnTo>
                    <a:pt x="2143711" y="3497915"/>
                  </a:lnTo>
                  <a:cubicBezTo>
                    <a:pt x="2117840" y="3486972"/>
                    <a:pt x="2099688" y="3461356"/>
                    <a:pt x="2099688" y="3431500"/>
                  </a:cubicBezTo>
                  <a:cubicBezTo>
                    <a:pt x="2099688" y="3391692"/>
                    <a:pt x="2131959" y="3359421"/>
                    <a:pt x="2171767" y="3359421"/>
                  </a:cubicBezTo>
                  <a:close/>
                  <a:moveTo>
                    <a:pt x="4061485" y="3301871"/>
                  </a:moveTo>
                  <a:lnTo>
                    <a:pt x="4057911" y="3319577"/>
                  </a:lnTo>
                  <a:cubicBezTo>
                    <a:pt x="4052439" y="3332512"/>
                    <a:pt x="4043300" y="3343518"/>
                    <a:pt x="4031796" y="3351290"/>
                  </a:cubicBezTo>
                  <a:lnTo>
                    <a:pt x="3999733" y="3361084"/>
                  </a:lnTo>
                  <a:lnTo>
                    <a:pt x="4019552" y="3365085"/>
                  </a:lnTo>
                  <a:cubicBezTo>
                    <a:pt x="4032487" y="3370556"/>
                    <a:pt x="4043493" y="3379696"/>
                    <a:pt x="4051265" y="3391200"/>
                  </a:cubicBezTo>
                  <a:lnTo>
                    <a:pt x="4061059" y="3423263"/>
                  </a:lnTo>
                  <a:lnTo>
                    <a:pt x="4065060" y="3403444"/>
                  </a:lnTo>
                  <a:cubicBezTo>
                    <a:pt x="4072355" y="3386197"/>
                    <a:pt x="4086172" y="3372380"/>
                    <a:pt x="4103419" y="3365085"/>
                  </a:cubicBezTo>
                  <a:lnTo>
                    <a:pt x="4123238" y="3361084"/>
                  </a:lnTo>
                  <a:lnTo>
                    <a:pt x="4091175" y="3351290"/>
                  </a:lnTo>
                  <a:cubicBezTo>
                    <a:pt x="4079671" y="3343518"/>
                    <a:pt x="4070531" y="3332512"/>
                    <a:pt x="4065060" y="3319577"/>
                  </a:cubicBezTo>
                  <a:close/>
                  <a:moveTo>
                    <a:pt x="3921506" y="3301871"/>
                  </a:moveTo>
                  <a:lnTo>
                    <a:pt x="3917932" y="3319577"/>
                  </a:lnTo>
                  <a:cubicBezTo>
                    <a:pt x="3912461" y="3332512"/>
                    <a:pt x="3903321" y="3343518"/>
                    <a:pt x="3891817" y="3351290"/>
                  </a:cubicBezTo>
                  <a:lnTo>
                    <a:pt x="3859754" y="3361084"/>
                  </a:lnTo>
                  <a:lnTo>
                    <a:pt x="3879573" y="3365085"/>
                  </a:lnTo>
                  <a:cubicBezTo>
                    <a:pt x="3892508" y="3370556"/>
                    <a:pt x="3903514" y="3379696"/>
                    <a:pt x="3911286" y="3391200"/>
                  </a:cubicBezTo>
                  <a:lnTo>
                    <a:pt x="3921080" y="3423263"/>
                  </a:lnTo>
                  <a:lnTo>
                    <a:pt x="3925081" y="3403444"/>
                  </a:lnTo>
                  <a:cubicBezTo>
                    <a:pt x="3932376" y="3386197"/>
                    <a:pt x="3946193" y="3372380"/>
                    <a:pt x="3963440" y="3365085"/>
                  </a:cubicBezTo>
                  <a:lnTo>
                    <a:pt x="3983259" y="3361084"/>
                  </a:lnTo>
                  <a:lnTo>
                    <a:pt x="3951196" y="3351290"/>
                  </a:lnTo>
                  <a:cubicBezTo>
                    <a:pt x="3939692" y="3343518"/>
                    <a:pt x="3930552" y="3332512"/>
                    <a:pt x="3925081" y="3319577"/>
                  </a:cubicBezTo>
                  <a:close/>
                  <a:moveTo>
                    <a:pt x="4201464" y="3301870"/>
                  </a:moveTo>
                  <a:lnTo>
                    <a:pt x="4197889" y="3319577"/>
                  </a:lnTo>
                  <a:cubicBezTo>
                    <a:pt x="4192418" y="3332512"/>
                    <a:pt x="4183279" y="3343518"/>
                    <a:pt x="4171775" y="3351290"/>
                  </a:cubicBezTo>
                  <a:lnTo>
                    <a:pt x="4139712" y="3361084"/>
                  </a:lnTo>
                  <a:lnTo>
                    <a:pt x="4159531" y="3365085"/>
                  </a:lnTo>
                  <a:cubicBezTo>
                    <a:pt x="4172466" y="3370556"/>
                    <a:pt x="4183472" y="3379696"/>
                    <a:pt x="4191244" y="3391200"/>
                  </a:cubicBezTo>
                  <a:lnTo>
                    <a:pt x="4201038" y="3423263"/>
                  </a:lnTo>
                  <a:lnTo>
                    <a:pt x="4205039" y="3403444"/>
                  </a:lnTo>
                  <a:cubicBezTo>
                    <a:pt x="4212334" y="3386197"/>
                    <a:pt x="4226151" y="3372380"/>
                    <a:pt x="4243398" y="3365085"/>
                  </a:cubicBezTo>
                  <a:lnTo>
                    <a:pt x="4263217" y="3361084"/>
                  </a:lnTo>
                  <a:lnTo>
                    <a:pt x="4231154" y="3351290"/>
                  </a:lnTo>
                  <a:cubicBezTo>
                    <a:pt x="4219650" y="3343518"/>
                    <a:pt x="4210510" y="3332512"/>
                    <a:pt x="4205039" y="3319577"/>
                  </a:cubicBezTo>
                  <a:close/>
                  <a:moveTo>
                    <a:pt x="3781527" y="3301870"/>
                  </a:moveTo>
                  <a:lnTo>
                    <a:pt x="3777952" y="3319577"/>
                  </a:lnTo>
                  <a:cubicBezTo>
                    <a:pt x="3772481" y="3332512"/>
                    <a:pt x="3763342" y="3343518"/>
                    <a:pt x="3751838" y="3351290"/>
                  </a:cubicBezTo>
                  <a:lnTo>
                    <a:pt x="3719775" y="3361084"/>
                  </a:lnTo>
                  <a:lnTo>
                    <a:pt x="3739594" y="3365085"/>
                  </a:lnTo>
                  <a:cubicBezTo>
                    <a:pt x="3752529" y="3370556"/>
                    <a:pt x="3763535" y="3379696"/>
                    <a:pt x="3771307" y="3391200"/>
                  </a:cubicBezTo>
                  <a:lnTo>
                    <a:pt x="3781101" y="3423263"/>
                  </a:lnTo>
                  <a:lnTo>
                    <a:pt x="3785102" y="3403444"/>
                  </a:lnTo>
                  <a:cubicBezTo>
                    <a:pt x="3792397" y="3386197"/>
                    <a:pt x="3806214" y="3372380"/>
                    <a:pt x="3823460" y="3365085"/>
                  </a:cubicBezTo>
                  <a:lnTo>
                    <a:pt x="3843280" y="3361084"/>
                  </a:lnTo>
                  <a:lnTo>
                    <a:pt x="3811217" y="3351290"/>
                  </a:lnTo>
                  <a:cubicBezTo>
                    <a:pt x="3799713" y="3343518"/>
                    <a:pt x="3790573" y="3332512"/>
                    <a:pt x="3785102" y="3319577"/>
                  </a:cubicBezTo>
                  <a:close/>
                  <a:moveTo>
                    <a:pt x="2801673" y="3301868"/>
                  </a:moveTo>
                  <a:lnTo>
                    <a:pt x="2798097" y="3319577"/>
                  </a:lnTo>
                  <a:cubicBezTo>
                    <a:pt x="2792626" y="3332512"/>
                    <a:pt x="2783487" y="3343518"/>
                    <a:pt x="2771983" y="3351290"/>
                  </a:cubicBezTo>
                  <a:lnTo>
                    <a:pt x="2739920" y="3361084"/>
                  </a:lnTo>
                  <a:lnTo>
                    <a:pt x="2759739" y="3365085"/>
                  </a:lnTo>
                  <a:cubicBezTo>
                    <a:pt x="2772674" y="3370556"/>
                    <a:pt x="2783680" y="3379696"/>
                    <a:pt x="2791452" y="3391200"/>
                  </a:cubicBezTo>
                  <a:lnTo>
                    <a:pt x="2801246" y="3423265"/>
                  </a:lnTo>
                  <a:lnTo>
                    <a:pt x="2805248" y="3403444"/>
                  </a:lnTo>
                  <a:cubicBezTo>
                    <a:pt x="2812543" y="3386197"/>
                    <a:pt x="2826360" y="3372380"/>
                    <a:pt x="2843607" y="3365085"/>
                  </a:cubicBezTo>
                  <a:lnTo>
                    <a:pt x="2863426" y="3361084"/>
                  </a:lnTo>
                  <a:lnTo>
                    <a:pt x="2831363" y="3351290"/>
                  </a:lnTo>
                  <a:cubicBezTo>
                    <a:pt x="2819859" y="3343518"/>
                    <a:pt x="2810719" y="3332512"/>
                    <a:pt x="2805248" y="3319577"/>
                  </a:cubicBezTo>
                  <a:close/>
                  <a:moveTo>
                    <a:pt x="2451725" y="3219442"/>
                  </a:moveTo>
                  <a:cubicBezTo>
                    <a:pt x="2491533" y="3219442"/>
                    <a:pt x="2523804" y="3251713"/>
                    <a:pt x="2523804" y="3291521"/>
                  </a:cubicBezTo>
                  <a:cubicBezTo>
                    <a:pt x="2523804" y="3331329"/>
                    <a:pt x="2491533" y="3363600"/>
                    <a:pt x="2451725" y="3363600"/>
                  </a:cubicBezTo>
                  <a:cubicBezTo>
                    <a:pt x="2411917" y="3363600"/>
                    <a:pt x="2379646" y="3331329"/>
                    <a:pt x="2379646" y="3291521"/>
                  </a:cubicBezTo>
                  <a:cubicBezTo>
                    <a:pt x="2379646" y="3251713"/>
                    <a:pt x="2411917" y="3219442"/>
                    <a:pt x="2451725" y="3219442"/>
                  </a:cubicBezTo>
                  <a:close/>
                  <a:moveTo>
                    <a:pt x="1821818" y="3161892"/>
                  </a:moveTo>
                  <a:lnTo>
                    <a:pt x="1818244" y="3179598"/>
                  </a:lnTo>
                  <a:cubicBezTo>
                    <a:pt x="1812773" y="3192533"/>
                    <a:pt x="1803633" y="3203539"/>
                    <a:pt x="1792129" y="3211311"/>
                  </a:cubicBezTo>
                  <a:lnTo>
                    <a:pt x="1760066" y="3221105"/>
                  </a:lnTo>
                  <a:lnTo>
                    <a:pt x="1779885" y="3225106"/>
                  </a:lnTo>
                  <a:cubicBezTo>
                    <a:pt x="1792820" y="3230577"/>
                    <a:pt x="1803826" y="3239717"/>
                    <a:pt x="1811598" y="3251221"/>
                  </a:cubicBezTo>
                  <a:lnTo>
                    <a:pt x="1821392" y="3283284"/>
                  </a:lnTo>
                  <a:lnTo>
                    <a:pt x="1825393" y="3263465"/>
                  </a:lnTo>
                  <a:cubicBezTo>
                    <a:pt x="1832688" y="3246218"/>
                    <a:pt x="1846505" y="3232401"/>
                    <a:pt x="1863752" y="3225106"/>
                  </a:cubicBezTo>
                  <a:lnTo>
                    <a:pt x="1883571" y="3221105"/>
                  </a:lnTo>
                  <a:lnTo>
                    <a:pt x="1851508" y="3211311"/>
                  </a:lnTo>
                  <a:cubicBezTo>
                    <a:pt x="1840004" y="3203539"/>
                    <a:pt x="1830864" y="3192533"/>
                    <a:pt x="1825393" y="3179598"/>
                  </a:cubicBezTo>
                  <a:close/>
                  <a:moveTo>
                    <a:pt x="422026" y="3161892"/>
                  </a:moveTo>
                  <a:lnTo>
                    <a:pt x="418452" y="3179598"/>
                  </a:lnTo>
                  <a:cubicBezTo>
                    <a:pt x="412981" y="3192533"/>
                    <a:pt x="403841" y="3203539"/>
                    <a:pt x="392337" y="3211311"/>
                  </a:cubicBezTo>
                  <a:lnTo>
                    <a:pt x="360274" y="3221105"/>
                  </a:lnTo>
                  <a:lnTo>
                    <a:pt x="380093" y="3225106"/>
                  </a:lnTo>
                  <a:cubicBezTo>
                    <a:pt x="393028" y="3230577"/>
                    <a:pt x="404034" y="3239717"/>
                    <a:pt x="411806" y="3251221"/>
                  </a:cubicBezTo>
                  <a:lnTo>
                    <a:pt x="421600" y="3283284"/>
                  </a:lnTo>
                  <a:lnTo>
                    <a:pt x="425601" y="3263465"/>
                  </a:lnTo>
                  <a:cubicBezTo>
                    <a:pt x="432896" y="3246218"/>
                    <a:pt x="446713" y="3232401"/>
                    <a:pt x="463960" y="3225106"/>
                  </a:cubicBezTo>
                  <a:lnTo>
                    <a:pt x="483779" y="3221105"/>
                  </a:lnTo>
                  <a:lnTo>
                    <a:pt x="451716" y="3211311"/>
                  </a:lnTo>
                  <a:cubicBezTo>
                    <a:pt x="440212" y="3203539"/>
                    <a:pt x="431072" y="3192533"/>
                    <a:pt x="425601" y="3179598"/>
                  </a:cubicBezTo>
                  <a:close/>
                  <a:moveTo>
                    <a:pt x="562006" y="3161889"/>
                  </a:moveTo>
                  <a:lnTo>
                    <a:pt x="558430" y="3179598"/>
                  </a:lnTo>
                  <a:cubicBezTo>
                    <a:pt x="552959" y="3192533"/>
                    <a:pt x="543820" y="3203539"/>
                    <a:pt x="532316" y="3211311"/>
                  </a:cubicBezTo>
                  <a:lnTo>
                    <a:pt x="500253" y="3221105"/>
                  </a:lnTo>
                  <a:lnTo>
                    <a:pt x="520072" y="3225106"/>
                  </a:lnTo>
                  <a:cubicBezTo>
                    <a:pt x="533007" y="3230577"/>
                    <a:pt x="544013" y="3239717"/>
                    <a:pt x="551785" y="3251221"/>
                  </a:cubicBezTo>
                  <a:lnTo>
                    <a:pt x="561579" y="3283286"/>
                  </a:lnTo>
                  <a:lnTo>
                    <a:pt x="565581" y="3263465"/>
                  </a:lnTo>
                  <a:cubicBezTo>
                    <a:pt x="572876" y="3246218"/>
                    <a:pt x="586693" y="3232401"/>
                    <a:pt x="603940" y="3225106"/>
                  </a:cubicBezTo>
                  <a:lnTo>
                    <a:pt x="623759" y="3221105"/>
                  </a:lnTo>
                  <a:lnTo>
                    <a:pt x="591696" y="3211311"/>
                  </a:lnTo>
                  <a:cubicBezTo>
                    <a:pt x="580192" y="3203539"/>
                    <a:pt x="571052" y="3192533"/>
                    <a:pt x="565581" y="3179598"/>
                  </a:cubicBezTo>
                  <a:close/>
                  <a:moveTo>
                    <a:pt x="911954" y="3079496"/>
                  </a:moveTo>
                  <a:cubicBezTo>
                    <a:pt x="951762" y="3079496"/>
                    <a:pt x="984033" y="3111761"/>
                    <a:pt x="984033" y="3151579"/>
                  </a:cubicBezTo>
                  <a:cubicBezTo>
                    <a:pt x="984033" y="3191350"/>
                    <a:pt x="951762" y="3223621"/>
                    <a:pt x="911954" y="3223621"/>
                  </a:cubicBezTo>
                  <a:cubicBezTo>
                    <a:pt x="872146" y="3223621"/>
                    <a:pt x="839875" y="3191350"/>
                    <a:pt x="839875" y="3151579"/>
                  </a:cubicBezTo>
                  <a:cubicBezTo>
                    <a:pt x="839875" y="3111761"/>
                    <a:pt x="872146" y="3079496"/>
                    <a:pt x="911954" y="3079496"/>
                  </a:cubicBezTo>
                  <a:close/>
                  <a:moveTo>
                    <a:pt x="5391288" y="3079495"/>
                  </a:moveTo>
                  <a:cubicBezTo>
                    <a:pt x="5431096" y="3079495"/>
                    <a:pt x="5463367" y="3111761"/>
                    <a:pt x="5463367" y="3151577"/>
                  </a:cubicBezTo>
                  <a:cubicBezTo>
                    <a:pt x="5463367" y="3191350"/>
                    <a:pt x="5431096" y="3223621"/>
                    <a:pt x="5391288" y="3223621"/>
                  </a:cubicBezTo>
                  <a:cubicBezTo>
                    <a:pt x="5351480" y="3223621"/>
                    <a:pt x="5319209" y="3191350"/>
                    <a:pt x="5319209" y="3151577"/>
                  </a:cubicBezTo>
                  <a:cubicBezTo>
                    <a:pt x="5319209" y="3111761"/>
                    <a:pt x="5351480" y="3079495"/>
                    <a:pt x="5391288" y="3079495"/>
                  </a:cubicBezTo>
                  <a:close/>
                  <a:moveTo>
                    <a:pt x="3151621" y="3079495"/>
                  </a:moveTo>
                  <a:cubicBezTo>
                    <a:pt x="3191429" y="3079495"/>
                    <a:pt x="3223700" y="3111761"/>
                    <a:pt x="3223700" y="3151577"/>
                  </a:cubicBezTo>
                  <a:cubicBezTo>
                    <a:pt x="3223700" y="3191350"/>
                    <a:pt x="3191429" y="3223621"/>
                    <a:pt x="3151621" y="3223621"/>
                  </a:cubicBezTo>
                  <a:cubicBezTo>
                    <a:pt x="3111813" y="3223621"/>
                    <a:pt x="3079542" y="3191350"/>
                    <a:pt x="3079542" y="3151577"/>
                  </a:cubicBezTo>
                  <a:cubicBezTo>
                    <a:pt x="3079542" y="3111761"/>
                    <a:pt x="3111813" y="3079495"/>
                    <a:pt x="3151621" y="3079495"/>
                  </a:cubicBezTo>
                  <a:close/>
                  <a:moveTo>
                    <a:pt x="2311746" y="3079495"/>
                  </a:moveTo>
                  <a:cubicBezTo>
                    <a:pt x="2351554" y="3079495"/>
                    <a:pt x="2383825" y="3111761"/>
                    <a:pt x="2383825" y="3151577"/>
                  </a:cubicBezTo>
                  <a:cubicBezTo>
                    <a:pt x="2383825" y="3191350"/>
                    <a:pt x="2351554" y="3223621"/>
                    <a:pt x="2311746" y="3223621"/>
                  </a:cubicBezTo>
                  <a:cubicBezTo>
                    <a:pt x="2271938" y="3223621"/>
                    <a:pt x="2239667" y="3191350"/>
                    <a:pt x="2239667" y="3151577"/>
                  </a:cubicBezTo>
                  <a:cubicBezTo>
                    <a:pt x="2239667" y="3111761"/>
                    <a:pt x="2271938" y="3079495"/>
                    <a:pt x="2311746" y="3079495"/>
                  </a:cubicBezTo>
                  <a:close/>
                  <a:moveTo>
                    <a:pt x="1821818" y="3021956"/>
                  </a:moveTo>
                  <a:lnTo>
                    <a:pt x="1818244" y="3039665"/>
                  </a:lnTo>
                  <a:cubicBezTo>
                    <a:pt x="1812773" y="3052597"/>
                    <a:pt x="1803633" y="3063599"/>
                    <a:pt x="1792129" y="3071369"/>
                  </a:cubicBezTo>
                  <a:lnTo>
                    <a:pt x="1760069" y="3081160"/>
                  </a:lnTo>
                  <a:lnTo>
                    <a:pt x="1779885" y="3085158"/>
                  </a:lnTo>
                  <a:cubicBezTo>
                    <a:pt x="1792820" y="3090628"/>
                    <a:pt x="1803826" y="3099766"/>
                    <a:pt x="1811598" y="3111269"/>
                  </a:cubicBezTo>
                  <a:lnTo>
                    <a:pt x="1821392" y="3143323"/>
                  </a:lnTo>
                  <a:lnTo>
                    <a:pt x="1825393" y="3123511"/>
                  </a:lnTo>
                  <a:cubicBezTo>
                    <a:pt x="1832688" y="3106267"/>
                    <a:pt x="1846505" y="3092451"/>
                    <a:pt x="1863752" y="3085158"/>
                  </a:cubicBezTo>
                  <a:lnTo>
                    <a:pt x="1883567" y="3081159"/>
                  </a:lnTo>
                  <a:lnTo>
                    <a:pt x="1851508" y="3071369"/>
                  </a:lnTo>
                  <a:cubicBezTo>
                    <a:pt x="1840004" y="3063599"/>
                    <a:pt x="1830864" y="3052597"/>
                    <a:pt x="1825393" y="3039665"/>
                  </a:cubicBezTo>
                  <a:close/>
                  <a:moveTo>
                    <a:pt x="562006" y="3021956"/>
                  </a:moveTo>
                  <a:lnTo>
                    <a:pt x="558430" y="3039666"/>
                  </a:lnTo>
                  <a:cubicBezTo>
                    <a:pt x="552959" y="3052597"/>
                    <a:pt x="543820" y="3063599"/>
                    <a:pt x="532316" y="3071369"/>
                  </a:cubicBezTo>
                  <a:lnTo>
                    <a:pt x="500255" y="3081159"/>
                  </a:lnTo>
                  <a:lnTo>
                    <a:pt x="520072" y="3085158"/>
                  </a:lnTo>
                  <a:cubicBezTo>
                    <a:pt x="533007" y="3090628"/>
                    <a:pt x="544013" y="3099766"/>
                    <a:pt x="551785" y="3111269"/>
                  </a:cubicBezTo>
                  <a:lnTo>
                    <a:pt x="561579" y="3143324"/>
                  </a:lnTo>
                  <a:lnTo>
                    <a:pt x="565581" y="3123511"/>
                  </a:lnTo>
                  <a:cubicBezTo>
                    <a:pt x="572876" y="3106267"/>
                    <a:pt x="586693" y="3092451"/>
                    <a:pt x="603940" y="3085158"/>
                  </a:cubicBezTo>
                  <a:lnTo>
                    <a:pt x="623757" y="3081159"/>
                  </a:lnTo>
                  <a:lnTo>
                    <a:pt x="591696" y="3071369"/>
                  </a:lnTo>
                  <a:cubicBezTo>
                    <a:pt x="580192" y="3063599"/>
                    <a:pt x="571052" y="3052597"/>
                    <a:pt x="565581" y="3039666"/>
                  </a:cubicBezTo>
                  <a:close/>
                  <a:moveTo>
                    <a:pt x="5881215" y="3021953"/>
                  </a:moveTo>
                  <a:lnTo>
                    <a:pt x="5877640" y="3039664"/>
                  </a:lnTo>
                  <a:cubicBezTo>
                    <a:pt x="5866697" y="3065526"/>
                    <a:pt x="5841081" y="3083674"/>
                    <a:pt x="5811225" y="3083674"/>
                  </a:cubicBezTo>
                  <a:cubicBezTo>
                    <a:pt x="5781369" y="3083674"/>
                    <a:pt x="5755752" y="3065526"/>
                    <a:pt x="5744810" y="3039664"/>
                  </a:cubicBezTo>
                  <a:lnTo>
                    <a:pt x="5741235" y="3021956"/>
                  </a:lnTo>
                  <a:lnTo>
                    <a:pt x="5737661" y="3039664"/>
                  </a:lnTo>
                  <a:cubicBezTo>
                    <a:pt x="5732189" y="3052594"/>
                    <a:pt x="5723050" y="3063598"/>
                    <a:pt x="5711546" y="3071368"/>
                  </a:cubicBezTo>
                  <a:lnTo>
                    <a:pt x="5679486" y="3081158"/>
                  </a:lnTo>
                  <a:lnTo>
                    <a:pt x="5699302" y="3085158"/>
                  </a:lnTo>
                  <a:cubicBezTo>
                    <a:pt x="5725172" y="3096097"/>
                    <a:pt x="5743325" y="3121714"/>
                    <a:pt x="5743325" y="3151577"/>
                  </a:cubicBezTo>
                  <a:cubicBezTo>
                    <a:pt x="5743325" y="3181398"/>
                    <a:pt x="5725172" y="3207014"/>
                    <a:pt x="5699302" y="3217957"/>
                  </a:cubicBezTo>
                  <a:lnTo>
                    <a:pt x="5681596" y="3221531"/>
                  </a:lnTo>
                  <a:lnTo>
                    <a:pt x="5699302" y="3225106"/>
                  </a:lnTo>
                  <a:cubicBezTo>
                    <a:pt x="5712237" y="3230577"/>
                    <a:pt x="5723243" y="3239717"/>
                    <a:pt x="5731015" y="3251221"/>
                  </a:cubicBezTo>
                  <a:lnTo>
                    <a:pt x="5740809" y="3283284"/>
                  </a:lnTo>
                  <a:lnTo>
                    <a:pt x="5744810" y="3263464"/>
                  </a:lnTo>
                  <a:cubicBezTo>
                    <a:pt x="5755752" y="3237594"/>
                    <a:pt x="5781369" y="3219442"/>
                    <a:pt x="5811225" y="3219442"/>
                  </a:cubicBezTo>
                  <a:cubicBezTo>
                    <a:pt x="5841081" y="3219442"/>
                    <a:pt x="5866697" y="3237594"/>
                    <a:pt x="5877640" y="3263465"/>
                  </a:cubicBezTo>
                  <a:lnTo>
                    <a:pt x="5881215" y="3281174"/>
                  </a:lnTo>
                  <a:lnTo>
                    <a:pt x="5884790" y="3263465"/>
                  </a:lnTo>
                  <a:cubicBezTo>
                    <a:pt x="5892085" y="3246218"/>
                    <a:pt x="5905902" y="3232401"/>
                    <a:pt x="5923149" y="3225106"/>
                  </a:cubicBezTo>
                  <a:lnTo>
                    <a:pt x="5940855" y="3221531"/>
                  </a:lnTo>
                  <a:lnTo>
                    <a:pt x="5923149" y="3217957"/>
                  </a:lnTo>
                  <a:cubicBezTo>
                    <a:pt x="5897278" y="3207014"/>
                    <a:pt x="5879126" y="3181398"/>
                    <a:pt x="5879126" y="3151577"/>
                  </a:cubicBezTo>
                  <a:cubicBezTo>
                    <a:pt x="5879126" y="3121714"/>
                    <a:pt x="5897278" y="3096097"/>
                    <a:pt x="5923149" y="3085158"/>
                  </a:cubicBezTo>
                  <a:lnTo>
                    <a:pt x="5942965" y="3081158"/>
                  </a:lnTo>
                  <a:lnTo>
                    <a:pt x="5910905" y="3071368"/>
                  </a:lnTo>
                  <a:cubicBezTo>
                    <a:pt x="5899401" y="3063598"/>
                    <a:pt x="5890261" y="3052595"/>
                    <a:pt x="5884790" y="3039664"/>
                  </a:cubicBezTo>
                  <a:close/>
                  <a:moveTo>
                    <a:pt x="3641548" y="3021953"/>
                  </a:moveTo>
                  <a:lnTo>
                    <a:pt x="3637972" y="3039664"/>
                  </a:lnTo>
                  <a:cubicBezTo>
                    <a:pt x="3627030" y="3065528"/>
                    <a:pt x="3601414" y="3083674"/>
                    <a:pt x="3571558" y="3083674"/>
                  </a:cubicBezTo>
                  <a:cubicBezTo>
                    <a:pt x="3541702" y="3083674"/>
                    <a:pt x="3516085" y="3065528"/>
                    <a:pt x="3505143" y="3039664"/>
                  </a:cubicBezTo>
                  <a:lnTo>
                    <a:pt x="3501568" y="3021956"/>
                  </a:lnTo>
                  <a:lnTo>
                    <a:pt x="3497993" y="3039664"/>
                  </a:lnTo>
                  <a:cubicBezTo>
                    <a:pt x="3492522" y="3052596"/>
                    <a:pt x="3483383" y="3063598"/>
                    <a:pt x="3471879" y="3071368"/>
                  </a:cubicBezTo>
                  <a:lnTo>
                    <a:pt x="3439818" y="3081158"/>
                  </a:lnTo>
                  <a:lnTo>
                    <a:pt x="3459635" y="3085158"/>
                  </a:lnTo>
                  <a:cubicBezTo>
                    <a:pt x="3485505" y="3096098"/>
                    <a:pt x="3503658" y="3121714"/>
                    <a:pt x="3503658" y="3151577"/>
                  </a:cubicBezTo>
                  <a:cubicBezTo>
                    <a:pt x="3503658" y="3181398"/>
                    <a:pt x="3485505" y="3207014"/>
                    <a:pt x="3459635" y="3217957"/>
                  </a:cubicBezTo>
                  <a:lnTo>
                    <a:pt x="3441928" y="3221531"/>
                  </a:lnTo>
                  <a:lnTo>
                    <a:pt x="3459635" y="3225106"/>
                  </a:lnTo>
                  <a:cubicBezTo>
                    <a:pt x="3485505" y="3236048"/>
                    <a:pt x="3503658" y="3261665"/>
                    <a:pt x="3503658" y="3291521"/>
                  </a:cubicBezTo>
                  <a:cubicBezTo>
                    <a:pt x="3503658" y="3321377"/>
                    <a:pt x="3485505" y="3346993"/>
                    <a:pt x="3459635" y="3357936"/>
                  </a:cubicBezTo>
                  <a:lnTo>
                    <a:pt x="3441928" y="3361510"/>
                  </a:lnTo>
                  <a:lnTo>
                    <a:pt x="3459635" y="3365085"/>
                  </a:lnTo>
                  <a:cubicBezTo>
                    <a:pt x="3472570" y="3370556"/>
                    <a:pt x="3483576" y="3379696"/>
                    <a:pt x="3491348" y="3391200"/>
                  </a:cubicBezTo>
                  <a:lnTo>
                    <a:pt x="3501142" y="3423263"/>
                  </a:lnTo>
                  <a:lnTo>
                    <a:pt x="3505143" y="3403443"/>
                  </a:lnTo>
                  <a:cubicBezTo>
                    <a:pt x="3516085" y="3377573"/>
                    <a:pt x="3541702" y="3359421"/>
                    <a:pt x="3571558" y="3359421"/>
                  </a:cubicBezTo>
                  <a:cubicBezTo>
                    <a:pt x="3601414" y="3359421"/>
                    <a:pt x="3627030" y="3377573"/>
                    <a:pt x="3637972" y="3403444"/>
                  </a:cubicBezTo>
                  <a:lnTo>
                    <a:pt x="3641548" y="3421153"/>
                  </a:lnTo>
                  <a:lnTo>
                    <a:pt x="3645123" y="3403444"/>
                  </a:lnTo>
                  <a:cubicBezTo>
                    <a:pt x="3652418" y="3386197"/>
                    <a:pt x="3666235" y="3372380"/>
                    <a:pt x="3683482" y="3365085"/>
                  </a:cubicBezTo>
                  <a:lnTo>
                    <a:pt x="3701188" y="3361510"/>
                  </a:lnTo>
                  <a:lnTo>
                    <a:pt x="3683482" y="3357936"/>
                  </a:lnTo>
                  <a:cubicBezTo>
                    <a:pt x="3657611" y="3346993"/>
                    <a:pt x="3639459" y="3321377"/>
                    <a:pt x="3639459" y="3291521"/>
                  </a:cubicBezTo>
                  <a:cubicBezTo>
                    <a:pt x="3639459" y="3261665"/>
                    <a:pt x="3657611" y="3236048"/>
                    <a:pt x="3683482" y="3225106"/>
                  </a:cubicBezTo>
                  <a:lnTo>
                    <a:pt x="3701188" y="3221531"/>
                  </a:lnTo>
                  <a:lnTo>
                    <a:pt x="3683482" y="3217957"/>
                  </a:lnTo>
                  <a:cubicBezTo>
                    <a:pt x="3657611" y="3207014"/>
                    <a:pt x="3639459" y="3181398"/>
                    <a:pt x="3639459" y="3151577"/>
                  </a:cubicBezTo>
                  <a:cubicBezTo>
                    <a:pt x="3639459" y="3121714"/>
                    <a:pt x="3657611" y="3096098"/>
                    <a:pt x="3683482" y="3085158"/>
                  </a:cubicBezTo>
                  <a:lnTo>
                    <a:pt x="3703298" y="3081158"/>
                  </a:lnTo>
                  <a:lnTo>
                    <a:pt x="3671238" y="3071368"/>
                  </a:lnTo>
                  <a:cubicBezTo>
                    <a:pt x="3659734" y="3063598"/>
                    <a:pt x="3650594" y="3052596"/>
                    <a:pt x="3645123" y="3039664"/>
                  </a:cubicBezTo>
                  <a:close/>
                  <a:moveTo>
                    <a:pt x="6231163" y="2939520"/>
                  </a:moveTo>
                  <a:cubicBezTo>
                    <a:pt x="6270971" y="2939520"/>
                    <a:pt x="6303242" y="2971795"/>
                    <a:pt x="6303242" y="3011616"/>
                  </a:cubicBezTo>
                  <a:cubicBezTo>
                    <a:pt x="6303242" y="3051412"/>
                    <a:pt x="6270971" y="3083674"/>
                    <a:pt x="6231163" y="3083674"/>
                  </a:cubicBezTo>
                  <a:cubicBezTo>
                    <a:pt x="6191355" y="3083674"/>
                    <a:pt x="6159084" y="3051412"/>
                    <a:pt x="6159084" y="3011616"/>
                  </a:cubicBezTo>
                  <a:cubicBezTo>
                    <a:pt x="6159084" y="2971795"/>
                    <a:pt x="6191355" y="2939520"/>
                    <a:pt x="6231163" y="2939520"/>
                  </a:cubicBezTo>
                  <a:close/>
                  <a:moveTo>
                    <a:pt x="4131475" y="2939520"/>
                  </a:moveTo>
                  <a:cubicBezTo>
                    <a:pt x="4171283" y="2939520"/>
                    <a:pt x="4203554" y="2971796"/>
                    <a:pt x="4203554" y="3011616"/>
                  </a:cubicBezTo>
                  <a:cubicBezTo>
                    <a:pt x="4203554" y="3051413"/>
                    <a:pt x="4171283" y="3083674"/>
                    <a:pt x="4131475" y="3083674"/>
                  </a:cubicBezTo>
                  <a:cubicBezTo>
                    <a:pt x="4091667" y="3083674"/>
                    <a:pt x="4059396" y="3051413"/>
                    <a:pt x="4059396" y="3011616"/>
                  </a:cubicBezTo>
                  <a:cubicBezTo>
                    <a:pt x="4059396" y="2971796"/>
                    <a:pt x="4091667" y="2939520"/>
                    <a:pt x="4131475" y="2939520"/>
                  </a:cubicBezTo>
                  <a:close/>
                  <a:moveTo>
                    <a:pt x="2521714" y="2881976"/>
                  </a:moveTo>
                  <a:lnTo>
                    <a:pt x="2518140" y="2899678"/>
                  </a:lnTo>
                  <a:cubicBezTo>
                    <a:pt x="2512669" y="2912612"/>
                    <a:pt x="2503529" y="2923621"/>
                    <a:pt x="2492025" y="2931393"/>
                  </a:cubicBezTo>
                  <a:lnTo>
                    <a:pt x="2459964" y="2941186"/>
                  </a:lnTo>
                  <a:lnTo>
                    <a:pt x="2479781" y="2945186"/>
                  </a:lnTo>
                  <a:cubicBezTo>
                    <a:pt x="2492716" y="2950658"/>
                    <a:pt x="2503722" y="2959799"/>
                    <a:pt x="2511494" y="2971304"/>
                  </a:cubicBezTo>
                  <a:lnTo>
                    <a:pt x="2521288" y="3003360"/>
                  </a:lnTo>
                  <a:lnTo>
                    <a:pt x="2525289" y="2983548"/>
                  </a:lnTo>
                  <a:cubicBezTo>
                    <a:pt x="2532584" y="2966303"/>
                    <a:pt x="2546401" y="2952482"/>
                    <a:pt x="2563648" y="2945186"/>
                  </a:cubicBezTo>
                  <a:lnTo>
                    <a:pt x="2583464" y="2941186"/>
                  </a:lnTo>
                  <a:lnTo>
                    <a:pt x="2551404" y="2931393"/>
                  </a:lnTo>
                  <a:cubicBezTo>
                    <a:pt x="2539900" y="2923621"/>
                    <a:pt x="2530760" y="2912612"/>
                    <a:pt x="2525289" y="2899678"/>
                  </a:cubicBezTo>
                  <a:close/>
                  <a:moveTo>
                    <a:pt x="701985" y="2881976"/>
                  </a:moveTo>
                  <a:lnTo>
                    <a:pt x="698410" y="2899681"/>
                  </a:lnTo>
                  <a:cubicBezTo>
                    <a:pt x="692939" y="2912615"/>
                    <a:pt x="683800" y="2923621"/>
                    <a:pt x="672296" y="2931394"/>
                  </a:cubicBezTo>
                  <a:lnTo>
                    <a:pt x="640238" y="2941186"/>
                  </a:lnTo>
                  <a:lnTo>
                    <a:pt x="660052" y="2945186"/>
                  </a:lnTo>
                  <a:cubicBezTo>
                    <a:pt x="685922" y="2956126"/>
                    <a:pt x="704075" y="2981748"/>
                    <a:pt x="704075" y="3011617"/>
                  </a:cubicBezTo>
                  <a:cubicBezTo>
                    <a:pt x="704075" y="3041465"/>
                    <a:pt x="685922" y="3067073"/>
                    <a:pt x="660052" y="3078013"/>
                  </a:cubicBezTo>
                  <a:lnTo>
                    <a:pt x="642348" y="3081585"/>
                  </a:lnTo>
                  <a:lnTo>
                    <a:pt x="660052" y="3085158"/>
                  </a:lnTo>
                  <a:cubicBezTo>
                    <a:pt x="685922" y="3096098"/>
                    <a:pt x="704075" y="3121714"/>
                    <a:pt x="704075" y="3151579"/>
                  </a:cubicBezTo>
                  <a:cubicBezTo>
                    <a:pt x="704075" y="3181398"/>
                    <a:pt x="685922" y="3207014"/>
                    <a:pt x="660052" y="3217957"/>
                  </a:cubicBezTo>
                  <a:lnTo>
                    <a:pt x="642345" y="3221531"/>
                  </a:lnTo>
                  <a:lnTo>
                    <a:pt x="660052" y="3225106"/>
                  </a:lnTo>
                  <a:cubicBezTo>
                    <a:pt x="685922" y="3236048"/>
                    <a:pt x="704075" y="3261665"/>
                    <a:pt x="704075" y="3291521"/>
                  </a:cubicBezTo>
                  <a:cubicBezTo>
                    <a:pt x="704075" y="3321377"/>
                    <a:pt x="685922" y="3346993"/>
                    <a:pt x="660052" y="3357936"/>
                  </a:cubicBezTo>
                  <a:lnTo>
                    <a:pt x="642345" y="3361510"/>
                  </a:lnTo>
                  <a:lnTo>
                    <a:pt x="660052" y="3365085"/>
                  </a:lnTo>
                  <a:cubicBezTo>
                    <a:pt x="672987" y="3370556"/>
                    <a:pt x="683993" y="3379696"/>
                    <a:pt x="691765" y="3391200"/>
                  </a:cubicBezTo>
                  <a:lnTo>
                    <a:pt x="701559" y="3423263"/>
                  </a:lnTo>
                  <a:lnTo>
                    <a:pt x="705560" y="3403444"/>
                  </a:lnTo>
                  <a:cubicBezTo>
                    <a:pt x="716502" y="3377573"/>
                    <a:pt x="742119" y="3359421"/>
                    <a:pt x="771975" y="3359421"/>
                  </a:cubicBezTo>
                  <a:cubicBezTo>
                    <a:pt x="801831" y="3359421"/>
                    <a:pt x="827447" y="3377573"/>
                    <a:pt x="838390" y="3403444"/>
                  </a:cubicBezTo>
                  <a:lnTo>
                    <a:pt x="841964" y="3421150"/>
                  </a:lnTo>
                  <a:lnTo>
                    <a:pt x="845539" y="3403444"/>
                  </a:lnTo>
                  <a:cubicBezTo>
                    <a:pt x="856481" y="3377573"/>
                    <a:pt x="882098" y="3359421"/>
                    <a:pt x="911954" y="3359421"/>
                  </a:cubicBezTo>
                  <a:cubicBezTo>
                    <a:pt x="941810" y="3359421"/>
                    <a:pt x="967426" y="3377573"/>
                    <a:pt x="978368" y="3403444"/>
                  </a:cubicBezTo>
                  <a:lnTo>
                    <a:pt x="981943" y="3421150"/>
                  </a:lnTo>
                  <a:lnTo>
                    <a:pt x="985518" y="3403444"/>
                  </a:lnTo>
                  <a:cubicBezTo>
                    <a:pt x="996460" y="3377573"/>
                    <a:pt x="1022077" y="3359421"/>
                    <a:pt x="1051933" y="3359421"/>
                  </a:cubicBezTo>
                  <a:cubicBezTo>
                    <a:pt x="1081789" y="3359421"/>
                    <a:pt x="1107405" y="3377573"/>
                    <a:pt x="1118348" y="3403444"/>
                  </a:cubicBezTo>
                  <a:lnTo>
                    <a:pt x="1121922" y="3421150"/>
                  </a:lnTo>
                  <a:lnTo>
                    <a:pt x="1125497" y="3403444"/>
                  </a:lnTo>
                  <a:cubicBezTo>
                    <a:pt x="1132792" y="3386197"/>
                    <a:pt x="1146609" y="3372380"/>
                    <a:pt x="1163856" y="3365085"/>
                  </a:cubicBezTo>
                  <a:lnTo>
                    <a:pt x="1181562" y="3361510"/>
                  </a:lnTo>
                  <a:lnTo>
                    <a:pt x="1163856" y="3357936"/>
                  </a:lnTo>
                  <a:cubicBezTo>
                    <a:pt x="1137985" y="3346993"/>
                    <a:pt x="1119833" y="3321377"/>
                    <a:pt x="1119833" y="3291521"/>
                  </a:cubicBezTo>
                  <a:cubicBezTo>
                    <a:pt x="1119833" y="3261665"/>
                    <a:pt x="1137985" y="3236048"/>
                    <a:pt x="1163856" y="3225106"/>
                  </a:cubicBezTo>
                  <a:lnTo>
                    <a:pt x="1181562" y="3221531"/>
                  </a:lnTo>
                  <a:lnTo>
                    <a:pt x="1163856" y="3217956"/>
                  </a:lnTo>
                  <a:cubicBezTo>
                    <a:pt x="1137985" y="3207014"/>
                    <a:pt x="1119833" y="3181398"/>
                    <a:pt x="1119833" y="3151579"/>
                  </a:cubicBezTo>
                  <a:cubicBezTo>
                    <a:pt x="1119833" y="3121714"/>
                    <a:pt x="1137985" y="3096098"/>
                    <a:pt x="1163856" y="3085158"/>
                  </a:cubicBezTo>
                  <a:lnTo>
                    <a:pt x="1181558" y="3081585"/>
                  </a:lnTo>
                  <a:lnTo>
                    <a:pt x="1163856" y="3078013"/>
                  </a:lnTo>
                  <a:cubicBezTo>
                    <a:pt x="1137985" y="3067073"/>
                    <a:pt x="1119833" y="3041464"/>
                    <a:pt x="1119833" y="3011617"/>
                  </a:cubicBezTo>
                  <a:cubicBezTo>
                    <a:pt x="1119833" y="2981748"/>
                    <a:pt x="1137985" y="2956126"/>
                    <a:pt x="1163856" y="2945186"/>
                  </a:cubicBezTo>
                  <a:lnTo>
                    <a:pt x="1183672" y="2941186"/>
                  </a:lnTo>
                  <a:lnTo>
                    <a:pt x="1151612" y="2931394"/>
                  </a:lnTo>
                  <a:cubicBezTo>
                    <a:pt x="1140108" y="2923621"/>
                    <a:pt x="1130968" y="2912615"/>
                    <a:pt x="1125497" y="2899679"/>
                  </a:cubicBezTo>
                  <a:lnTo>
                    <a:pt x="1121922" y="2881976"/>
                  </a:lnTo>
                  <a:lnTo>
                    <a:pt x="1118348" y="2899679"/>
                  </a:lnTo>
                  <a:cubicBezTo>
                    <a:pt x="1107405" y="2925552"/>
                    <a:pt x="1081789" y="2943703"/>
                    <a:pt x="1051933" y="2943703"/>
                  </a:cubicBezTo>
                  <a:cubicBezTo>
                    <a:pt x="1022077" y="2943703"/>
                    <a:pt x="996460" y="2925552"/>
                    <a:pt x="985518" y="2899679"/>
                  </a:cubicBezTo>
                  <a:lnTo>
                    <a:pt x="981943" y="2881976"/>
                  </a:lnTo>
                  <a:lnTo>
                    <a:pt x="978368" y="2899679"/>
                  </a:lnTo>
                  <a:cubicBezTo>
                    <a:pt x="967426" y="2925552"/>
                    <a:pt x="941810" y="2943703"/>
                    <a:pt x="911954" y="2943703"/>
                  </a:cubicBezTo>
                  <a:cubicBezTo>
                    <a:pt x="882098" y="2943703"/>
                    <a:pt x="856481" y="2925552"/>
                    <a:pt x="845539" y="2899679"/>
                  </a:cubicBezTo>
                  <a:lnTo>
                    <a:pt x="841964" y="2881976"/>
                  </a:lnTo>
                  <a:lnTo>
                    <a:pt x="838390" y="2899679"/>
                  </a:lnTo>
                  <a:cubicBezTo>
                    <a:pt x="827447" y="2925552"/>
                    <a:pt x="801831" y="2943704"/>
                    <a:pt x="771975" y="2943704"/>
                  </a:cubicBezTo>
                  <a:cubicBezTo>
                    <a:pt x="742119" y="2943704"/>
                    <a:pt x="716502" y="2925552"/>
                    <a:pt x="705560" y="2899681"/>
                  </a:cubicBezTo>
                  <a:close/>
                  <a:moveTo>
                    <a:pt x="3221610" y="2881975"/>
                  </a:moveTo>
                  <a:lnTo>
                    <a:pt x="3218035" y="2899678"/>
                  </a:lnTo>
                  <a:cubicBezTo>
                    <a:pt x="3207093" y="2925548"/>
                    <a:pt x="3181477" y="2943703"/>
                    <a:pt x="3151621" y="2943703"/>
                  </a:cubicBezTo>
                  <a:cubicBezTo>
                    <a:pt x="3121765" y="2943703"/>
                    <a:pt x="3096148" y="2925548"/>
                    <a:pt x="3085206" y="2899678"/>
                  </a:cubicBezTo>
                  <a:lnTo>
                    <a:pt x="3081631" y="2881976"/>
                  </a:lnTo>
                  <a:lnTo>
                    <a:pt x="3078056" y="2899678"/>
                  </a:lnTo>
                  <a:cubicBezTo>
                    <a:pt x="3067114" y="2925548"/>
                    <a:pt x="3041498" y="2943703"/>
                    <a:pt x="3011642" y="2943703"/>
                  </a:cubicBezTo>
                  <a:cubicBezTo>
                    <a:pt x="2981786" y="2943703"/>
                    <a:pt x="2956169" y="2925552"/>
                    <a:pt x="2945227" y="2899678"/>
                  </a:cubicBezTo>
                  <a:lnTo>
                    <a:pt x="2941652" y="2881976"/>
                  </a:lnTo>
                  <a:lnTo>
                    <a:pt x="2938078" y="2899678"/>
                  </a:lnTo>
                  <a:cubicBezTo>
                    <a:pt x="2932607" y="2912612"/>
                    <a:pt x="2923467" y="2923621"/>
                    <a:pt x="2911963" y="2931393"/>
                  </a:cubicBezTo>
                  <a:lnTo>
                    <a:pt x="2879902" y="2941186"/>
                  </a:lnTo>
                  <a:lnTo>
                    <a:pt x="2899719" y="2945186"/>
                  </a:lnTo>
                  <a:cubicBezTo>
                    <a:pt x="2925589" y="2956126"/>
                    <a:pt x="2943742" y="2981748"/>
                    <a:pt x="2943742" y="3011616"/>
                  </a:cubicBezTo>
                  <a:cubicBezTo>
                    <a:pt x="2943742" y="3041464"/>
                    <a:pt x="2925589" y="3067073"/>
                    <a:pt x="2899719" y="3078013"/>
                  </a:cubicBezTo>
                  <a:lnTo>
                    <a:pt x="2882017" y="3081585"/>
                  </a:lnTo>
                  <a:lnTo>
                    <a:pt x="2899719" y="3085158"/>
                  </a:lnTo>
                  <a:cubicBezTo>
                    <a:pt x="2925589" y="3096098"/>
                    <a:pt x="2943742" y="3121714"/>
                    <a:pt x="2943742" y="3151577"/>
                  </a:cubicBezTo>
                  <a:cubicBezTo>
                    <a:pt x="2943742" y="3181398"/>
                    <a:pt x="2925589" y="3207014"/>
                    <a:pt x="2899719" y="3217956"/>
                  </a:cubicBezTo>
                  <a:lnTo>
                    <a:pt x="2882012" y="3221531"/>
                  </a:lnTo>
                  <a:lnTo>
                    <a:pt x="2899719" y="3225106"/>
                  </a:lnTo>
                  <a:cubicBezTo>
                    <a:pt x="2925589" y="3236048"/>
                    <a:pt x="2943742" y="3261665"/>
                    <a:pt x="2943742" y="3291521"/>
                  </a:cubicBezTo>
                  <a:cubicBezTo>
                    <a:pt x="2943742" y="3321377"/>
                    <a:pt x="2925589" y="3346993"/>
                    <a:pt x="2899719" y="3357936"/>
                  </a:cubicBezTo>
                  <a:lnTo>
                    <a:pt x="2882013" y="3361510"/>
                  </a:lnTo>
                  <a:lnTo>
                    <a:pt x="2899719" y="3365085"/>
                  </a:lnTo>
                  <a:cubicBezTo>
                    <a:pt x="2912654" y="3370556"/>
                    <a:pt x="2923660" y="3379696"/>
                    <a:pt x="2931432" y="3391200"/>
                  </a:cubicBezTo>
                  <a:lnTo>
                    <a:pt x="2941226" y="3423263"/>
                  </a:lnTo>
                  <a:lnTo>
                    <a:pt x="2945227" y="3403444"/>
                  </a:lnTo>
                  <a:cubicBezTo>
                    <a:pt x="2956169" y="3377573"/>
                    <a:pt x="2981786" y="3359421"/>
                    <a:pt x="3011642" y="3359421"/>
                  </a:cubicBezTo>
                  <a:cubicBezTo>
                    <a:pt x="3041498" y="3359421"/>
                    <a:pt x="3067114" y="3377573"/>
                    <a:pt x="3078056" y="3403444"/>
                  </a:cubicBezTo>
                  <a:lnTo>
                    <a:pt x="3081631" y="3421150"/>
                  </a:lnTo>
                  <a:lnTo>
                    <a:pt x="3085206" y="3403444"/>
                  </a:lnTo>
                  <a:cubicBezTo>
                    <a:pt x="3096148" y="3377573"/>
                    <a:pt x="3121765" y="3359421"/>
                    <a:pt x="3151621" y="3359421"/>
                  </a:cubicBezTo>
                  <a:cubicBezTo>
                    <a:pt x="3181477" y="3359421"/>
                    <a:pt x="3207093" y="3377573"/>
                    <a:pt x="3218035" y="3403444"/>
                  </a:cubicBezTo>
                  <a:lnTo>
                    <a:pt x="3221610" y="3421150"/>
                  </a:lnTo>
                  <a:lnTo>
                    <a:pt x="3225185" y="3403444"/>
                  </a:lnTo>
                  <a:cubicBezTo>
                    <a:pt x="3236127" y="3377573"/>
                    <a:pt x="3261744" y="3359421"/>
                    <a:pt x="3291600" y="3359421"/>
                  </a:cubicBezTo>
                  <a:cubicBezTo>
                    <a:pt x="3321456" y="3359421"/>
                    <a:pt x="3347072" y="3377573"/>
                    <a:pt x="3358014" y="3403444"/>
                  </a:cubicBezTo>
                  <a:lnTo>
                    <a:pt x="3361589" y="3421150"/>
                  </a:lnTo>
                  <a:lnTo>
                    <a:pt x="3365164" y="3403444"/>
                  </a:lnTo>
                  <a:cubicBezTo>
                    <a:pt x="3372459" y="3386197"/>
                    <a:pt x="3386276" y="3372380"/>
                    <a:pt x="3403522" y="3365085"/>
                  </a:cubicBezTo>
                  <a:lnTo>
                    <a:pt x="3421229" y="3361510"/>
                  </a:lnTo>
                  <a:lnTo>
                    <a:pt x="3403522" y="3357936"/>
                  </a:lnTo>
                  <a:cubicBezTo>
                    <a:pt x="3377652" y="3346993"/>
                    <a:pt x="3359500" y="3321377"/>
                    <a:pt x="3359500" y="3291521"/>
                  </a:cubicBezTo>
                  <a:cubicBezTo>
                    <a:pt x="3359500" y="3261665"/>
                    <a:pt x="3377652" y="3236048"/>
                    <a:pt x="3403522" y="3225106"/>
                  </a:cubicBezTo>
                  <a:lnTo>
                    <a:pt x="3421229" y="3221531"/>
                  </a:lnTo>
                  <a:lnTo>
                    <a:pt x="3403522" y="3217957"/>
                  </a:lnTo>
                  <a:cubicBezTo>
                    <a:pt x="3377652" y="3207014"/>
                    <a:pt x="3359500" y="3181398"/>
                    <a:pt x="3359500" y="3151577"/>
                  </a:cubicBezTo>
                  <a:cubicBezTo>
                    <a:pt x="3359500" y="3121714"/>
                    <a:pt x="3377652" y="3096098"/>
                    <a:pt x="3403522" y="3085158"/>
                  </a:cubicBezTo>
                  <a:lnTo>
                    <a:pt x="3421226" y="3081585"/>
                  </a:lnTo>
                  <a:lnTo>
                    <a:pt x="3403522" y="3078012"/>
                  </a:lnTo>
                  <a:cubicBezTo>
                    <a:pt x="3377652" y="3067072"/>
                    <a:pt x="3359500" y="3041464"/>
                    <a:pt x="3359500" y="3011616"/>
                  </a:cubicBezTo>
                  <a:cubicBezTo>
                    <a:pt x="3359500" y="2981748"/>
                    <a:pt x="3377652" y="2956126"/>
                    <a:pt x="3403522" y="2945186"/>
                  </a:cubicBezTo>
                  <a:lnTo>
                    <a:pt x="3423339" y="2941186"/>
                  </a:lnTo>
                  <a:lnTo>
                    <a:pt x="3391279" y="2931393"/>
                  </a:lnTo>
                  <a:cubicBezTo>
                    <a:pt x="3379775" y="2923621"/>
                    <a:pt x="3370635" y="2912612"/>
                    <a:pt x="3365164" y="2899678"/>
                  </a:cubicBezTo>
                  <a:lnTo>
                    <a:pt x="3361589" y="2881975"/>
                  </a:lnTo>
                  <a:lnTo>
                    <a:pt x="3358014" y="2899678"/>
                  </a:lnTo>
                  <a:cubicBezTo>
                    <a:pt x="3347072" y="2925548"/>
                    <a:pt x="3321456" y="2943703"/>
                    <a:pt x="3291600" y="2943703"/>
                  </a:cubicBezTo>
                  <a:cubicBezTo>
                    <a:pt x="3261744" y="2943703"/>
                    <a:pt x="3236127" y="2925548"/>
                    <a:pt x="3225185" y="2899678"/>
                  </a:cubicBezTo>
                  <a:close/>
                  <a:moveTo>
                    <a:pt x="1261902" y="2881973"/>
                  </a:moveTo>
                  <a:lnTo>
                    <a:pt x="1258326" y="2899679"/>
                  </a:lnTo>
                  <a:cubicBezTo>
                    <a:pt x="1252855" y="2912615"/>
                    <a:pt x="1243716" y="2923621"/>
                    <a:pt x="1232212" y="2931394"/>
                  </a:cubicBezTo>
                  <a:lnTo>
                    <a:pt x="1200151" y="2941186"/>
                  </a:lnTo>
                  <a:lnTo>
                    <a:pt x="1219968" y="2945186"/>
                  </a:lnTo>
                  <a:cubicBezTo>
                    <a:pt x="1232903" y="2950658"/>
                    <a:pt x="1243909" y="2959799"/>
                    <a:pt x="1251681" y="2971304"/>
                  </a:cubicBezTo>
                  <a:lnTo>
                    <a:pt x="1261475" y="3003360"/>
                  </a:lnTo>
                  <a:lnTo>
                    <a:pt x="1265477" y="2983548"/>
                  </a:lnTo>
                  <a:cubicBezTo>
                    <a:pt x="1272772" y="2966303"/>
                    <a:pt x="1286589" y="2952482"/>
                    <a:pt x="1303836" y="2945186"/>
                  </a:cubicBezTo>
                  <a:lnTo>
                    <a:pt x="1323652" y="2941186"/>
                  </a:lnTo>
                  <a:lnTo>
                    <a:pt x="1291592" y="2931394"/>
                  </a:lnTo>
                  <a:cubicBezTo>
                    <a:pt x="1280088" y="2923621"/>
                    <a:pt x="1270948" y="2912615"/>
                    <a:pt x="1265477" y="2899679"/>
                  </a:cubicBezTo>
                  <a:close/>
                  <a:moveTo>
                    <a:pt x="5181319" y="2881970"/>
                  </a:moveTo>
                  <a:lnTo>
                    <a:pt x="5177743" y="2899678"/>
                  </a:lnTo>
                  <a:cubicBezTo>
                    <a:pt x="5172272" y="2912612"/>
                    <a:pt x="5163133" y="2923621"/>
                    <a:pt x="5151629" y="2931392"/>
                  </a:cubicBezTo>
                  <a:lnTo>
                    <a:pt x="5119569" y="2941184"/>
                  </a:lnTo>
                  <a:lnTo>
                    <a:pt x="5139385" y="2945186"/>
                  </a:lnTo>
                  <a:cubicBezTo>
                    <a:pt x="5165255" y="2956125"/>
                    <a:pt x="5183408" y="2981748"/>
                    <a:pt x="5183408" y="3011616"/>
                  </a:cubicBezTo>
                  <a:cubicBezTo>
                    <a:pt x="5183408" y="3041463"/>
                    <a:pt x="5165255" y="3067072"/>
                    <a:pt x="5139385" y="3078012"/>
                  </a:cubicBezTo>
                  <a:lnTo>
                    <a:pt x="5121682" y="3081585"/>
                  </a:lnTo>
                  <a:lnTo>
                    <a:pt x="5139385" y="3085158"/>
                  </a:lnTo>
                  <a:cubicBezTo>
                    <a:pt x="5165255" y="3096097"/>
                    <a:pt x="5183408" y="3121714"/>
                    <a:pt x="5183408" y="3151577"/>
                  </a:cubicBezTo>
                  <a:cubicBezTo>
                    <a:pt x="5183408" y="3181398"/>
                    <a:pt x="5165255" y="3207014"/>
                    <a:pt x="5139385" y="3217957"/>
                  </a:cubicBezTo>
                  <a:lnTo>
                    <a:pt x="5121678" y="3221531"/>
                  </a:lnTo>
                  <a:lnTo>
                    <a:pt x="5139385" y="3225106"/>
                  </a:lnTo>
                  <a:cubicBezTo>
                    <a:pt x="5165255" y="3236048"/>
                    <a:pt x="5183408" y="3261665"/>
                    <a:pt x="5183408" y="3291521"/>
                  </a:cubicBezTo>
                  <a:cubicBezTo>
                    <a:pt x="5183408" y="3321377"/>
                    <a:pt x="5165255" y="3346993"/>
                    <a:pt x="5139385" y="3357936"/>
                  </a:cubicBezTo>
                  <a:lnTo>
                    <a:pt x="5121678" y="3361510"/>
                  </a:lnTo>
                  <a:lnTo>
                    <a:pt x="5139385" y="3365085"/>
                  </a:lnTo>
                  <a:cubicBezTo>
                    <a:pt x="5152320" y="3370556"/>
                    <a:pt x="5163326" y="3379696"/>
                    <a:pt x="5171098" y="3391200"/>
                  </a:cubicBezTo>
                  <a:lnTo>
                    <a:pt x="5180892" y="3423265"/>
                  </a:lnTo>
                  <a:lnTo>
                    <a:pt x="5184894" y="3403444"/>
                  </a:lnTo>
                  <a:cubicBezTo>
                    <a:pt x="5195836" y="3377573"/>
                    <a:pt x="5221453" y="3359421"/>
                    <a:pt x="5251309" y="3359421"/>
                  </a:cubicBezTo>
                  <a:cubicBezTo>
                    <a:pt x="5281165" y="3359421"/>
                    <a:pt x="5306781" y="3377573"/>
                    <a:pt x="5317724" y="3403444"/>
                  </a:cubicBezTo>
                  <a:lnTo>
                    <a:pt x="5321298" y="3421150"/>
                  </a:lnTo>
                  <a:lnTo>
                    <a:pt x="5324873" y="3403444"/>
                  </a:lnTo>
                  <a:cubicBezTo>
                    <a:pt x="5335815" y="3377573"/>
                    <a:pt x="5361432" y="3359421"/>
                    <a:pt x="5391288" y="3359421"/>
                  </a:cubicBezTo>
                  <a:cubicBezTo>
                    <a:pt x="5421144" y="3359421"/>
                    <a:pt x="5446760" y="3377573"/>
                    <a:pt x="5457703" y="3403444"/>
                  </a:cubicBezTo>
                  <a:lnTo>
                    <a:pt x="5461277" y="3421150"/>
                  </a:lnTo>
                  <a:lnTo>
                    <a:pt x="5464852" y="3403444"/>
                  </a:lnTo>
                  <a:cubicBezTo>
                    <a:pt x="5475794" y="3377573"/>
                    <a:pt x="5501411" y="3359421"/>
                    <a:pt x="5531267" y="3359421"/>
                  </a:cubicBezTo>
                  <a:cubicBezTo>
                    <a:pt x="5561123" y="3359421"/>
                    <a:pt x="5586739" y="3377573"/>
                    <a:pt x="5597681" y="3403444"/>
                  </a:cubicBezTo>
                  <a:lnTo>
                    <a:pt x="5601256" y="3421151"/>
                  </a:lnTo>
                  <a:lnTo>
                    <a:pt x="5604831" y="3403444"/>
                  </a:lnTo>
                  <a:cubicBezTo>
                    <a:pt x="5612126" y="3386197"/>
                    <a:pt x="5625943" y="3372380"/>
                    <a:pt x="5643190" y="3365085"/>
                  </a:cubicBezTo>
                  <a:lnTo>
                    <a:pt x="5660896" y="3361510"/>
                  </a:lnTo>
                  <a:lnTo>
                    <a:pt x="5643190" y="3357936"/>
                  </a:lnTo>
                  <a:cubicBezTo>
                    <a:pt x="5617319" y="3346993"/>
                    <a:pt x="5599167" y="3321377"/>
                    <a:pt x="5599167" y="3291521"/>
                  </a:cubicBezTo>
                  <a:cubicBezTo>
                    <a:pt x="5599167" y="3261665"/>
                    <a:pt x="5617319" y="3236048"/>
                    <a:pt x="5643190" y="3225106"/>
                  </a:cubicBezTo>
                  <a:lnTo>
                    <a:pt x="5660896" y="3221531"/>
                  </a:lnTo>
                  <a:lnTo>
                    <a:pt x="5643190" y="3217957"/>
                  </a:lnTo>
                  <a:cubicBezTo>
                    <a:pt x="5617319" y="3207014"/>
                    <a:pt x="5599167" y="3181398"/>
                    <a:pt x="5599167" y="3151577"/>
                  </a:cubicBezTo>
                  <a:cubicBezTo>
                    <a:pt x="5599167" y="3121714"/>
                    <a:pt x="5617319" y="3096097"/>
                    <a:pt x="5643190" y="3085158"/>
                  </a:cubicBezTo>
                  <a:lnTo>
                    <a:pt x="5660892" y="3081585"/>
                  </a:lnTo>
                  <a:lnTo>
                    <a:pt x="5643190" y="3078012"/>
                  </a:lnTo>
                  <a:cubicBezTo>
                    <a:pt x="5617319" y="3067072"/>
                    <a:pt x="5599167" y="3041462"/>
                    <a:pt x="5599167" y="3011616"/>
                  </a:cubicBezTo>
                  <a:cubicBezTo>
                    <a:pt x="5599167" y="2981748"/>
                    <a:pt x="5617319" y="2956125"/>
                    <a:pt x="5643190" y="2945186"/>
                  </a:cubicBezTo>
                  <a:lnTo>
                    <a:pt x="5663005" y="2941184"/>
                  </a:lnTo>
                  <a:lnTo>
                    <a:pt x="5630946" y="2931392"/>
                  </a:lnTo>
                  <a:cubicBezTo>
                    <a:pt x="5619442" y="2923621"/>
                    <a:pt x="5610302" y="2912612"/>
                    <a:pt x="5604831" y="2899678"/>
                  </a:cubicBezTo>
                  <a:lnTo>
                    <a:pt x="5601256" y="2881973"/>
                  </a:lnTo>
                  <a:lnTo>
                    <a:pt x="5597681" y="2899678"/>
                  </a:lnTo>
                  <a:cubicBezTo>
                    <a:pt x="5586739" y="2925548"/>
                    <a:pt x="5561123" y="2943702"/>
                    <a:pt x="5531267" y="2943702"/>
                  </a:cubicBezTo>
                  <a:cubicBezTo>
                    <a:pt x="5501411" y="2943702"/>
                    <a:pt x="5475794" y="2925548"/>
                    <a:pt x="5464852" y="2899678"/>
                  </a:cubicBezTo>
                  <a:lnTo>
                    <a:pt x="5461277" y="2881973"/>
                  </a:lnTo>
                  <a:lnTo>
                    <a:pt x="5457703" y="2899678"/>
                  </a:lnTo>
                  <a:cubicBezTo>
                    <a:pt x="5446760" y="2925548"/>
                    <a:pt x="5421144" y="2943702"/>
                    <a:pt x="5391288" y="2943702"/>
                  </a:cubicBezTo>
                  <a:cubicBezTo>
                    <a:pt x="5361432" y="2943702"/>
                    <a:pt x="5335815" y="2925548"/>
                    <a:pt x="5324873" y="2899678"/>
                  </a:cubicBezTo>
                  <a:lnTo>
                    <a:pt x="5321298" y="2881973"/>
                  </a:lnTo>
                  <a:lnTo>
                    <a:pt x="5317724" y="2899678"/>
                  </a:lnTo>
                  <a:cubicBezTo>
                    <a:pt x="5306781" y="2925548"/>
                    <a:pt x="5281165" y="2943702"/>
                    <a:pt x="5251309" y="2943702"/>
                  </a:cubicBezTo>
                  <a:cubicBezTo>
                    <a:pt x="5221453" y="2943702"/>
                    <a:pt x="5195836" y="2925548"/>
                    <a:pt x="5184894" y="2899678"/>
                  </a:cubicBezTo>
                  <a:close/>
                  <a:moveTo>
                    <a:pt x="6091184" y="2799528"/>
                  </a:moveTo>
                  <a:cubicBezTo>
                    <a:pt x="6130992" y="2799528"/>
                    <a:pt x="6163263" y="2831798"/>
                    <a:pt x="6163263" y="2871624"/>
                  </a:cubicBezTo>
                  <a:cubicBezTo>
                    <a:pt x="6163263" y="2911430"/>
                    <a:pt x="6130992" y="2943702"/>
                    <a:pt x="6091184" y="2943702"/>
                  </a:cubicBezTo>
                  <a:cubicBezTo>
                    <a:pt x="6051376" y="2943702"/>
                    <a:pt x="6019105" y="2911430"/>
                    <a:pt x="6019105" y="2871624"/>
                  </a:cubicBezTo>
                  <a:cubicBezTo>
                    <a:pt x="6019105" y="2831798"/>
                    <a:pt x="6051376" y="2799528"/>
                    <a:pt x="6091184" y="2799528"/>
                  </a:cubicBezTo>
                  <a:close/>
                  <a:moveTo>
                    <a:pt x="4411434" y="2799528"/>
                  </a:moveTo>
                  <a:cubicBezTo>
                    <a:pt x="4451242" y="2799528"/>
                    <a:pt x="4483513" y="2831798"/>
                    <a:pt x="4483513" y="2871625"/>
                  </a:cubicBezTo>
                  <a:cubicBezTo>
                    <a:pt x="4483513" y="2901476"/>
                    <a:pt x="4465360" y="2927095"/>
                    <a:pt x="4439490" y="2938037"/>
                  </a:cubicBezTo>
                  <a:lnTo>
                    <a:pt x="4421787" y="2941611"/>
                  </a:lnTo>
                  <a:lnTo>
                    <a:pt x="4439490" y="2945186"/>
                  </a:lnTo>
                  <a:cubicBezTo>
                    <a:pt x="4465360" y="2956125"/>
                    <a:pt x="4483513" y="2981748"/>
                    <a:pt x="4483513" y="3011616"/>
                  </a:cubicBezTo>
                  <a:cubicBezTo>
                    <a:pt x="4483513" y="3051413"/>
                    <a:pt x="4451242" y="3083674"/>
                    <a:pt x="4411434" y="3083674"/>
                  </a:cubicBezTo>
                  <a:cubicBezTo>
                    <a:pt x="4371626" y="3083674"/>
                    <a:pt x="4339355" y="3051413"/>
                    <a:pt x="4339355" y="3011616"/>
                  </a:cubicBezTo>
                  <a:cubicBezTo>
                    <a:pt x="4339355" y="2981748"/>
                    <a:pt x="4357507" y="2956125"/>
                    <a:pt x="4383378" y="2945186"/>
                  </a:cubicBezTo>
                  <a:lnTo>
                    <a:pt x="4401081" y="2941611"/>
                  </a:lnTo>
                  <a:lnTo>
                    <a:pt x="4383378" y="2938037"/>
                  </a:lnTo>
                  <a:cubicBezTo>
                    <a:pt x="4357507" y="2927095"/>
                    <a:pt x="4339355" y="2901476"/>
                    <a:pt x="4339355" y="2871625"/>
                  </a:cubicBezTo>
                  <a:cubicBezTo>
                    <a:pt x="4339355" y="2831798"/>
                    <a:pt x="4371626" y="2799528"/>
                    <a:pt x="4411434" y="2799528"/>
                  </a:cubicBezTo>
                  <a:close/>
                  <a:moveTo>
                    <a:pt x="5601256" y="2741968"/>
                  </a:moveTo>
                  <a:lnTo>
                    <a:pt x="5597681" y="2759672"/>
                  </a:lnTo>
                  <a:cubicBezTo>
                    <a:pt x="5592210" y="2772610"/>
                    <a:pt x="5583071" y="2783613"/>
                    <a:pt x="5571567" y="2791401"/>
                  </a:cubicBezTo>
                  <a:lnTo>
                    <a:pt x="5539506" y="2801191"/>
                  </a:lnTo>
                  <a:lnTo>
                    <a:pt x="5559323" y="2805194"/>
                  </a:lnTo>
                  <a:cubicBezTo>
                    <a:pt x="5572258" y="2810661"/>
                    <a:pt x="5583264" y="2819807"/>
                    <a:pt x="5591036" y="2831308"/>
                  </a:cubicBezTo>
                  <a:lnTo>
                    <a:pt x="5600830" y="2863374"/>
                  </a:lnTo>
                  <a:lnTo>
                    <a:pt x="5604831" y="2843543"/>
                  </a:lnTo>
                  <a:cubicBezTo>
                    <a:pt x="5612126" y="2826304"/>
                    <a:pt x="5625943" y="2812486"/>
                    <a:pt x="5643190" y="2805194"/>
                  </a:cubicBezTo>
                  <a:lnTo>
                    <a:pt x="5663007" y="2801191"/>
                  </a:lnTo>
                  <a:lnTo>
                    <a:pt x="5630946" y="2791401"/>
                  </a:lnTo>
                  <a:cubicBezTo>
                    <a:pt x="5619442" y="2783613"/>
                    <a:pt x="5610302" y="2772610"/>
                    <a:pt x="5604831" y="2759672"/>
                  </a:cubicBezTo>
                  <a:close/>
                  <a:moveTo>
                    <a:pt x="5461277" y="2741968"/>
                  </a:moveTo>
                  <a:lnTo>
                    <a:pt x="5457703" y="2759672"/>
                  </a:lnTo>
                  <a:cubicBezTo>
                    <a:pt x="5452231" y="2772610"/>
                    <a:pt x="5443092" y="2783613"/>
                    <a:pt x="5431588" y="2791401"/>
                  </a:cubicBezTo>
                  <a:lnTo>
                    <a:pt x="5399526" y="2801191"/>
                  </a:lnTo>
                  <a:lnTo>
                    <a:pt x="5419344" y="2805194"/>
                  </a:lnTo>
                  <a:cubicBezTo>
                    <a:pt x="5432279" y="2810661"/>
                    <a:pt x="5443285" y="2819807"/>
                    <a:pt x="5451057" y="2831308"/>
                  </a:cubicBezTo>
                  <a:lnTo>
                    <a:pt x="5460851" y="2863374"/>
                  </a:lnTo>
                  <a:lnTo>
                    <a:pt x="5464852" y="2843543"/>
                  </a:lnTo>
                  <a:cubicBezTo>
                    <a:pt x="5472147" y="2826304"/>
                    <a:pt x="5485964" y="2812486"/>
                    <a:pt x="5503211" y="2805194"/>
                  </a:cubicBezTo>
                  <a:lnTo>
                    <a:pt x="5523028" y="2801191"/>
                  </a:lnTo>
                  <a:lnTo>
                    <a:pt x="5490967" y="2791401"/>
                  </a:lnTo>
                  <a:cubicBezTo>
                    <a:pt x="5479463" y="2783613"/>
                    <a:pt x="5470323" y="2772610"/>
                    <a:pt x="5464852" y="2759672"/>
                  </a:cubicBezTo>
                  <a:close/>
                  <a:moveTo>
                    <a:pt x="3361589" y="2741968"/>
                  </a:moveTo>
                  <a:lnTo>
                    <a:pt x="3358014" y="2759674"/>
                  </a:lnTo>
                  <a:cubicBezTo>
                    <a:pt x="3352543" y="2772610"/>
                    <a:pt x="3343404" y="2783613"/>
                    <a:pt x="3331900" y="2791401"/>
                  </a:cubicBezTo>
                  <a:lnTo>
                    <a:pt x="3299838" y="2801191"/>
                  </a:lnTo>
                  <a:lnTo>
                    <a:pt x="3319656" y="2805194"/>
                  </a:lnTo>
                  <a:cubicBezTo>
                    <a:pt x="3332591" y="2810661"/>
                    <a:pt x="3343597" y="2819807"/>
                    <a:pt x="3351369" y="2831310"/>
                  </a:cubicBezTo>
                  <a:lnTo>
                    <a:pt x="3361163" y="2863374"/>
                  </a:lnTo>
                  <a:lnTo>
                    <a:pt x="3365164" y="2843543"/>
                  </a:lnTo>
                  <a:cubicBezTo>
                    <a:pt x="3372459" y="2826304"/>
                    <a:pt x="3386276" y="2812486"/>
                    <a:pt x="3403522" y="2805194"/>
                  </a:cubicBezTo>
                  <a:lnTo>
                    <a:pt x="3423341" y="2801191"/>
                  </a:lnTo>
                  <a:lnTo>
                    <a:pt x="3391279" y="2791401"/>
                  </a:lnTo>
                  <a:cubicBezTo>
                    <a:pt x="3379775" y="2783613"/>
                    <a:pt x="3370635" y="2772610"/>
                    <a:pt x="3365164" y="2759674"/>
                  </a:cubicBezTo>
                  <a:close/>
                  <a:moveTo>
                    <a:pt x="3221610" y="2741968"/>
                  </a:moveTo>
                  <a:lnTo>
                    <a:pt x="3218035" y="2759674"/>
                  </a:lnTo>
                  <a:cubicBezTo>
                    <a:pt x="3212564" y="2772610"/>
                    <a:pt x="3203425" y="2783613"/>
                    <a:pt x="3191921" y="2791401"/>
                  </a:cubicBezTo>
                  <a:lnTo>
                    <a:pt x="3159858" y="2801191"/>
                  </a:lnTo>
                  <a:lnTo>
                    <a:pt x="3179677" y="2805194"/>
                  </a:lnTo>
                  <a:cubicBezTo>
                    <a:pt x="3192612" y="2810661"/>
                    <a:pt x="3203618" y="2819807"/>
                    <a:pt x="3211390" y="2831310"/>
                  </a:cubicBezTo>
                  <a:lnTo>
                    <a:pt x="3221184" y="2863374"/>
                  </a:lnTo>
                  <a:lnTo>
                    <a:pt x="3225185" y="2843543"/>
                  </a:lnTo>
                  <a:cubicBezTo>
                    <a:pt x="3232480" y="2826304"/>
                    <a:pt x="3246297" y="2812486"/>
                    <a:pt x="3263543" y="2805194"/>
                  </a:cubicBezTo>
                  <a:lnTo>
                    <a:pt x="3283362" y="2801191"/>
                  </a:lnTo>
                  <a:lnTo>
                    <a:pt x="3251300" y="2791401"/>
                  </a:lnTo>
                  <a:cubicBezTo>
                    <a:pt x="3239796" y="2783613"/>
                    <a:pt x="3230656" y="2772610"/>
                    <a:pt x="3225185" y="2759674"/>
                  </a:cubicBezTo>
                  <a:close/>
                  <a:moveTo>
                    <a:pt x="3081631" y="2741968"/>
                  </a:moveTo>
                  <a:lnTo>
                    <a:pt x="3078056" y="2759674"/>
                  </a:lnTo>
                  <a:cubicBezTo>
                    <a:pt x="3072585" y="2772610"/>
                    <a:pt x="3063446" y="2783613"/>
                    <a:pt x="3051942" y="2791401"/>
                  </a:cubicBezTo>
                  <a:lnTo>
                    <a:pt x="3019881" y="2801191"/>
                  </a:lnTo>
                  <a:lnTo>
                    <a:pt x="3039698" y="2805194"/>
                  </a:lnTo>
                  <a:cubicBezTo>
                    <a:pt x="3052633" y="2810661"/>
                    <a:pt x="3063639" y="2819807"/>
                    <a:pt x="3071411" y="2831310"/>
                  </a:cubicBezTo>
                  <a:lnTo>
                    <a:pt x="3081205" y="2863374"/>
                  </a:lnTo>
                  <a:lnTo>
                    <a:pt x="3085206" y="2843543"/>
                  </a:lnTo>
                  <a:cubicBezTo>
                    <a:pt x="3092501" y="2826304"/>
                    <a:pt x="3106318" y="2812486"/>
                    <a:pt x="3123564" y="2805194"/>
                  </a:cubicBezTo>
                  <a:lnTo>
                    <a:pt x="3143383" y="2801191"/>
                  </a:lnTo>
                  <a:lnTo>
                    <a:pt x="3111321" y="2791401"/>
                  </a:lnTo>
                  <a:cubicBezTo>
                    <a:pt x="3099817" y="2783613"/>
                    <a:pt x="3090677" y="2772610"/>
                    <a:pt x="3085206" y="2759674"/>
                  </a:cubicBezTo>
                  <a:close/>
                  <a:moveTo>
                    <a:pt x="2941652" y="2741968"/>
                  </a:moveTo>
                  <a:lnTo>
                    <a:pt x="2938078" y="2759674"/>
                  </a:lnTo>
                  <a:cubicBezTo>
                    <a:pt x="2932607" y="2772610"/>
                    <a:pt x="2923467" y="2783613"/>
                    <a:pt x="2911963" y="2791401"/>
                  </a:cubicBezTo>
                  <a:lnTo>
                    <a:pt x="2879902" y="2801191"/>
                  </a:lnTo>
                  <a:lnTo>
                    <a:pt x="2899719" y="2805194"/>
                  </a:lnTo>
                  <a:cubicBezTo>
                    <a:pt x="2912654" y="2810661"/>
                    <a:pt x="2923660" y="2819807"/>
                    <a:pt x="2931432" y="2831310"/>
                  </a:cubicBezTo>
                  <a:lnTo>
                    <a:pt x="2941226" y="2863374"/>
                  </a:lnTo>
                  <a:lnTo>
                    <a:pt x="2945227" y="2843551"/>
                  </a:lnTo>
                  <a:cubicBezTo>
                    <a:pt x="2952522" y="2826304"/>
                    <a:pt x="2966339" y="2812486"/>
                    <a:pt x="2983586" y="2805194"/>
                  </a:cubicBezTo>
                  <a:lnTo>
                    <a:pt x="3003403" y="2801191"/>
                  </a:lnTo>
                  <a:lnTo>
                    <a:pt x="2971342" y="2791401"/>
                  </a:lnTo>
                  <a:cubicBezTo>
                    <a:pt x="2959838" y="2783613"/>
                    <a:pt x="2950698" y="2772610"/>
                    <a:pt x="2945227" y="2759674"/>
                  </a:cubicBezTo>
                  <a:close/>
                  <a:moveTo>
                    <a:pt x="1541860" y="2741968"/>
                  </a:moveTo>
                  <a:lnTo>
                    <a:pt x="1538286" y="2759674"/>
                  </a:lnTo>
                  <a:cubicBezTo>
                    <a:pt x="1532815" y="2772610"/>
                    <a:pt x="1523675" y="2783613"/>
                    <a:pt x="1512171" y="2791401"/>
                  </a:cubicBezTo>
                  <a:lnTo>
                    <a:pt x="1480109" y="2801191"/>
                  </a:lnTo>
                  <a:lnTo>
                    <a:pt x="1499927" y="2805195"/>
                  </a:lnTo>
                  <a:cubicBezTo>
                    <a:pt x="1512862" y="2810661"/>
                    <a:pt x="1523868" y="2819807"/>
                    <a:pt x="1531640" y="2831310"/>
                  </a:cubicBezTo>
                  <a:lnTo>
                    <a:pt x="1541434" y="2863374"/>
                  </a:lnTo>
                  <a:lnTo>
                    <a:pt x="1545435" y="2843551"/>
                  </a:lnTo>
                  <a:cubicBezTo>
                    <a:pt x="1552730" y="2826308"/>
                    <a:pt x="1566547" y="2812486"/>
                    <a:pt x="1583794" y="2805195"/>
                  </a:cubicBezTo>
                  <a:lnTo>
                    <a:pt x="1603611" y="2801191"/>
                  </a:lnTo>
                  <a:lnTo>
                    <a:pt x="1571550" y="2791401"/>
                  </a:lnTo>
                  <a:cubicBezTo>
                    <a:pt x="1560046" y="2783613"/>
                    <a:pt x="1550906" y="2772610"/>
                    <a:pt x="1545435" y="2759674"/>
                  </a:cubicBezTo>
                  <a:close/>
                  <a:moveTo>
                    <a:pt x="1401881" y="2741968"/>
                  </a:moveTo>
                  <a:lnTo>
                    <a:pt x="1398306" y="2759674"/>
                  </a:lnTo>
                  <a:cubicBezTo>
                    <a:pt x="1392835" y="2772610"/>
                    <a:pt x="1383696" y="2783613"/>
                    <a:pt x="1372192" y="2791401"/>
                  </a:cubicBezTo>
                  <a:lnTo>
                    <a:pt x="1340131" y="2801191"/>
                  </a:lnTo>
                  <a:lnTo>
                    <a:pt x="1359948" y="2805195"/>
                  </a:lnTo>
                  <a:cubicBezTo>
                    <a:pt x="1372883" y="2810661"/>
                    <a:pt x="1383889" y="2819807"/>
                    <a:pt x="1391661" y="2831310"/>
                  </a:cubicBezTo>
                  <a:lnTo>
                    <a:pt x="1401455" y="2863374"/>
                  </a:lnTo>
                  <a:lnTo>
                    <a:pt x="1405456" y="2843551"/>
                  </a:lnTo>
                  <a:cubicBezTo>
                    <a:pt x="1412751" y="2826308"/>
                    <a:pt x="1426568" y="2812486"/>
                    <a:pt x="1443815" y="2805195"/>
                  </a:cubicBezTo>
                  <a:lnTo>
                    <a:pt x="1463632" y="2801191"/>
                  </a:lnTo>
                  <a:lnTo>
                    <a:pt x="1431571" y="2791401"/>
                  </a:lnTo>
                  <a:cubicBezTo>
                    <a:pt x="1420067" y="2783613"/>
                    <a:pt x="1410927" y="2772610"/>
                    <a:pt x="1405456" y="2759674"/>
                  </a:cubicBezTo>
                  <a:close/>
                  <a:moveTo>
                    <a:pt x="701985" y="2741968"/>
                  </a:moveTo>
                  <a:lnTo>
                    <a:pt x="698410" y="2759674"/>
                  </a:lnTo>
                  <a:cubicBezTo>
                    <a:pt x="692939" y="2772610"/>
                    <a:pt x="683800" y="2783613"/>
                    <a:pt x="672296" y="2791401"/>
                  </a:cubicBezTo>
                  <a:lnTo>
                    <a:pt x="640233" y="2801191"/>
                  </a:lnTo>
                  <a:lnTo>
                    <a:pt x="660052" y="2805195"/>
                  </a:lnTo>
                  <a:cubicBezTo>
                    <a:pt x="672987" y="2810661"/>
                    <a:pt x="683993" y="2819807"/>
                    <a:pt x="691765" y="2831310"/>
                  </a:cubicBezTo>
                  <a:lnTo>
                    <a:pt x="701559" y="2863374"/>
                  </a:lnTo>
                  <a:lnTo>
                    <a:pt x="705560" y="2843551"/>
                  </a:lnTo>
                  <a:cubicBezTo>
                    <a:pt x="712855" y="2826308"/>
                    <a:pt x="726672" y="2812489"/>
                    <a:pt x="743919" y="2805195"/>
                  </a:cubicBezTo>
                  <a:lnTo>
                    <a:pt x="763738" y="2801191"/>
                  </a:lnTo>
                  <a:lnTo>
                    <a:pt x="731675" y="2791401"/>
                  </a:lnTo>
                  <a:cubicBezTo>
                    <a:pt x="720171" y="2783613"/>
                    <a:pt x="711031" y="2772610"/>
                    <a:pt x="705560" y="2759674"/>
                  </a:cubicBezTo>
                  <a:close/>
                  <a:moveTo>
                    <a:pt x="1261902" y="2741965"/>
                  </a:moveTo>
                  <a:lnTo>
                    <a:pt x="1258326" y="2759674"/>
                  </a:lnTo>
                  <a:cubicBezTo>
                    <a:pt x="1252855" y="2772610"/>
                    <a:pt x="1243716" y="2783613"/>
                    <a:pt x="1232212" y="2791401"/>
                  </a:cubicBezTo>
                  <a:lnTo>
                    <a:pt x="1200150" y="2801191"/>
                  </a:lnTo>
                  <a:lnTo>
                    <a:pt x="1219968" y="2805195"/>
                  </a:lnTo>
                  <a:cubicBezTo>
                    <a:pt x="1232903" y="2810661"/>
                    <a:pt x="1243909" y="2819807"/>
                    <a:pt x="1251681" y="2831310"/>
                  </a:cubicBezTo>
                  <a:lnTo>
                    <a:pt x="1261475" y="2863383"/>
                  </a:lnTo>
                  <a:lnTo>
                    <a:pt x="1265477" y="2843551"/>
                  </a:lnTo>
                  <a:cubicBezTo>
                    <a:pt x="1272772" y="2826308"/>
                    <a:pt x="1286589" y="2812486"/>
                    <a:pt x="1303836" y="2805195"/>
                  </a:cubicBezTo>
                  <a:lnTo>
                    <a:pt x="1323653" y="2801191"/>
                  </a:lnTo>
                  <a:lnTo>
                    <a:pt x="1291592" y="2791401"/>
                  </a:lnTo>
                  <a:cubicBezTo>
                    <a:pt x="1280088" y="2783613"/>
                    <a:pt x="1270948" y="2772610"/>
                    <a:pt x="1265477" y="2759674"/>
                  </a:cubicBezTo>
                  <a:close/>
                  <a:moveTo>
                    <a:pt x="72079" y="2659549"/>
                  </a:moveTo>
                  <a:cubicBezTo>
                    <a:pt x="101935" y="2659549"/>
                    <a:pt x="127551" y="2677700"/>
                    <a:pt x="138494" y="2703567"/>
                  </a:cubicBezTo>
                  <a:lnTo>
                    <a:pt x="142068" y="2721271"/>
                  </a:lnTo>
                  <a:lnTo>
                    <a:pt x="145643" y="2703566"/>
                  </a:lnTo>
                  <a:cubicBezTo>
                    <a:pt x="156585" y="2677700"/>
                    <a:pt x="182202" y="2659549"/>
                    <a:pt x="212058" y="2659549"/>
                  </a:cubicBezTo>
                  <a:cubicBezTo>
                    <a:pt x="251866" y="2659549"/>
                    <a:pt x="284137" y="2691816"/>
                    <a:pt x="284137" y="2731619"/>
                  </a:cubicBezTo>
                  <a:cubicBezTo>
                    <a:pt x="284137" y="2771432"/>
                    <a:pt x="251866" y="2803710"/>
                    <a:pt x="212058" y="2803710"/>
                  </a:cubicBezTo>
                  <a:cubicBezTo>
                    <a:pt x="182202" y="2803710"/>
                    <a:pt x="156585" y="2785548"/>
                    <a:pt x="145643" y="2759674"/>
                  </a:cubicBezTo>
                  <a:lnTo>
                    <a:pt x="142068" y="2741968"/>
                  </a:lnTo>
                  <a:lnTo>
                    <a:pt x="138494" y="2759674"/>
                  </a:lnTo>
                  <a:cubicBezTo>
                    <a:pt x="127551" y="2785548"/>
                    <a:pt x="101935" y="2803710"/>
                    <a:pt x="72079" y="2803710"/>
                  </a:cubicBezTo>
                  <a:cubicBezTo>
                    <a:pt x="32271" y="2803710"/>
                    <a:pt x="0" y="2771432"/>
                    <a:pt x="0" y="2731619"/>
                  </a:cubicBezTo>
                  <a:cubicBezTo>
                    <a:pt x="0" y="2691816"/>
                    <a:pt x="32271" y="2659549"/>
                    <a:pt x="72079" y="2659549"/>
                  </a:cubicBezTo>
                  <a:close/>
                  <a:moveTo>
                    <a:pt x="4551413" y="2659549"/>
                  </a:moveTo>
                  <a:cubicBezTo>
                    <a:pt x="4591221" y="2659549"/>
                    <a:pt x="4623492" y="2691816"/>
                    <a:pt x="4623492" y="2731619"/>
                  </a:cubicBezTo>
                  <a:cubicBezTo>
                    <a:pt x="4623492" y="2771432"/>
                    <a:pt x="4591221" y="2803707"/>
                    <a:pt x="4551413" y="2803707"/>
                  </a:cubicBezTo>
                  <a:cubicBezTo>
                    <a:pt x="4511605" y="2803707"/>
                    <a:pt x="4479334" y="2771432"/>
                    <a:pt x="4479334" y="2731619"/>
                  </a:cubicBezTo>
                  <a:cubicBezTo>
                    <a:pt x="4479334" y="2691816"/>
                    <a:pt x="4511605" y="2659549"/>
                    <a:pt x="4551413" y="2659549"/>
                  </a:cubicBezTo>
                  <a:close/>
                  <a:moveTo>
                    <a:pt x="3991496" y="2659549"/>
                  </a:moveTo>
                  <a:cubicBezTo>
                    <a:pt x="4021352" y="2659549"/>
                    <a:pt x="4046968" y="2677699"/>
                    <a:pt x="4057911" y="2703566"/>
                  </a:cubicBezTo>
                  <a:lnTo>
                    <a:pt x="4061485" y="2721271"/>
                  </a:lnTo>
                  <a:lnTo>
                    <a:pt x="4065060" y="2703566"/>
                  </a:lnTo>
                  <a:cubicBezTo>
                    <a:pt x="4076002" y="2677699"/>
                    <a:pt x="4101619" y="2659549"/>
                    <a:pt x="4131475" y="2659549"/>
                  </a:cubicBezTo>
                  <a:cubicBezTo>
                    <a:pt x="4171283" y="2659549"/>
                    <a:pt x="4203554" y="2691816"/>
                    <a:pt x="4203554" y="2731619"/>
                  </a:cubicBezTo>
                  <a:cubicBezTo>
                    <a:pt x="4203554" y="2771432"/>
                    <a:pt x="4171283" y="2803707"/>
                    <a:pt x="4131475" y="2803707"/>
                  </a:cubicBezTo>
                  <a:cubicBezTo>
                    <a:pt x="4101619" y="2803707"/>
                    <a:pt x="4076002" y="2785548"/>
                    <a:pt x="4065060" y="2759674"/>
                  </a:cubicBezTo>
                  <a:lnTo>
                    <a:pt x="4061485" y="2741968"/>
                  </a:lnTo>
                  <a:lnTo>
                    <a:pt x="4057911" y="2759674"/>
                  </a:lnTo>
                  <a:cubicBezTo>
                    <a:pt x="4046968" y="2785548"/>
                    <a:pt x="4021352" y="2803707"/>
                    <a:pt x="3991496" y="2803707"/>
                  </a:cubicBezTo>
                  <a:cubicBezTo>
                    <a:pt x="3951688" y="2803707"/>
                    <a:pt x="3919417" y="2771432"/>
                    <a:pt x="3919417" y="2731619"/>
                  </a:cubicBezTo>
                  <a:cubicBezTo>
                    <a:pt x="3919417" y="2691816"/>
                    <a:pt x="3951688" y="2659549"/>
                    <a:pt x="3991496" y="2659549"/>
                  </a:cubicBezTo>
                  <a:close/>
                  <a:moveTo>
                    <a:pt x="841964" y="2601995"/>
                  </a:moveTo>
                  <a:lnTo>
                    <a:pt x="838390" y="2619703"/>
                  </a:lnTo>
                  <a:cubicBezTo>
                    <a:pt x="832919" y="2632637"/>
                    <a:pt x="823779" y="2643649"/>
                    <a:pt x="812275" y="2651419"/>
                  </a:cubicBezTo>
                  <a:lnTo>
                    <a:pt x="780214" y="2661212"/>
                  </a:lnTo>
                  <a:lnTo>
                    <a:pt x="800031" y="2665213"/>
                  </a:lnTo>
                  <a:cubicBezTo>
                    <a:pt x="825901" y="2676154"/>
                    <a:pt x="844054" y="2701767"/>
                    <a:pt x="844054" y="2731619"/>
                  </a:cubicBezTo>
                  <a:cubicBezTo>
                    <a:pt x="844054" y="2761473"/>
                    <a:pt x="825901" y="2787100"/>
                    <a:pt x="800031" y="2798042"/>
                  </a:cubicBezTo>
                  <a:lnTo>
                    <a:pt x="782325" y="2801621"/>
                  </a:lnTo>
                  <a:lnTo>
                    <a:pt x="800031" y="2805195"/>
                  </a:lnTo>
                  <a:cubicBezTo>
                    <a:pt x="812966" y="2810661"/>
                    <a:pt x="823972" y="2819807"/>
                    <a:pt x="831744" y="2831310"/>
                  </a:cubicBezTo>
                  <a:lnTo>
                    <a:pt x="841538" y="2863374"/>
                  </a:lnTo>
                  <a:lnTo>
                    <a:pt x="845539" y="2843551"/>
                  </a:lnTo>
                  <a:cubicBezTo>
                    <a:pt x="856481" y="2817678"/>
                    <a:pt x="882098" y="2799528"/>
                    <a:pt x="911954" y="2799528"/>
                  </a:cubicBezTo>
                  <a:cubicBezTo>
                    <a:pt x="941810" y="2799528"/>
                    <a:pt x="967426" y="2817678"/>
                    <a:pt x="978368" y="2843551"/>
                  </a:cubicBezTo>
                  <a:lnTo>
                    <a:pt x="981943" y="2861255"/>
                  </a:lnTo>
                  <a:lnTo>
                    <a:pt x="985518" y="2843551"/>
                  </a:lnTo>
                  <a:cubicBezTo>
                    <a:pt x="996460" y="2817678"/>
                    <a:pt x="1022077" y="2799528"/>
                    <a:pt x="1051933" y="2799528"/>
                  </a:cubicBezTo>
                  <a:cubicBezTo>
                    <a:pt x="1081789" y="2799528"/>
                    <a:pt x="1107405" y="2817678"/>
                    <a:pt x="1118348" y="2843551"/>
                  </a:cubicBezTo>
                  <a:lnTo>
                    <a:pt x="1121922" y="2861255"/>
                  </a:lnTo>
                  <a:lnTo>
                    <a:pt x="1125497" y="2843551"/>
                  </a:lnTo>
                  <a:cubicBezTo>
                    <a:pt x="1132792" y="2826308"/>
                    <a:pt x="1146609" y="2812486"/>
                    <a:pt x="1163856" y="2805195"/>
                  </a:cubicBezTo>
                  <a:lnTo>
                    <a:pt x="1181561" y="2801621"/>
                  </a:lnTo>
                  <a:lnTo>
                    <a:pt x="1163856" y="2798042"/>
                  </a:lnTo>
                  <a:cubicBezTo>
                    <a:pt x="1137985" y="2787100"/>
                    <a:pt x="1119833" y="2761473"/>
                    <a:pt x="1119833" y="2731619"/>
                  </a:cubicBezTo>
                  <a:cubicBezTo>
                    <a:pt x="1119833" y="2701767"/>
                    <a:pt x="1137985" y="2676154"/>
                    <a:pt x="1163856" y="2665213"/>
                  </a:cubicBezTo>
                  <a:lnTo>
                    <a:pt x="1183673" y="2661212"/>
                  </a:lnTo>
                  <a:lnTo>
                    <a:pt x="1151612" y="2651419"/>
                  </a:lnTo>
                  <a:cubicBezTo>
                    <a:pt x="1140108" y="2643649"/>
                    <a:pt x="1130968" y="2632637"/>
                    <a:pt x="1125497" y="2619702"/>
                  </a:cubicBezTo>
                  <a:lnTo>
                    <a:pt x="1121922" y="2601995"/>
                  </a:lnTo>
                  <a:lnTo>
                    <a:pt x="1118348" y="2619702"/>
                  </a:lnTo>
                  <a:cubicBezTo>
                    <a:pt x="1107405" y="2645578"/>
                    <a:pt x="1081789" y="2663729"/>
                    <a:pt x="1051933" y="2663729"/>
                  </a:cubicBezTo>
                  <a:cubicBezTo>
                    <a:pt x="1022077" y="2663729"/>
                    <a:pt x="996460" y="2645578"/>
                    <a:pt x="985518" y="2619703"/>
                  </a:cubicBezTo>
                  <a:lnTo>
                    <a:pt x="981943" y="2601995"/>
                  </a:lnTo>
                  <a:lnTo>
                    <a:pt x="978368" y="2619703"/>
                  </a:lnTo>
                  <a:cubicBezTo>
                    <a:pt x="967426" y="2645578"/>
                    <a:pt x="941810" y="2663729"/>
                    <a:pt x="911954" y="2663729"/>
                  </a:cubicBezTo>
                  <a:cubicBezTo>
                    <a:pt x="882098" y="2663729"/>
                    <a:pt x="856481" y="2645578"/>
                    <a:pt x="845539" y="2619703"/>
                  </a:cubicBezTo>
                  <a:close/>
                  <a:moveTo>
                    <a:pt x="701985" y="2601995"/>
                  </a:moveTo>
                  <a:lnTo>
                    <a:pt x="698410" y="2619703"/>
                  </a:lnTo>
                  <a:cubicBezTo>
                    <a:pt x="692939" y="2632637"/>
                    <a:pt x="683800" y="2643649"/>
                    <a:pt x="672296" y="2651419"/>
                  </a:cubicBezTo>
                  <a:lnTo>
                    <a:pt x="640235" y="2661212"/>
                  </a:lnTo>
                  <a:lnTo>
                    <a:pt x="660052" y="2665213"/>
                  </a:lnTo>
                  <a:cubicBezTo>
                    <a:pt x="672987" y="2670683"/>
                    <a:pt x="683993" y="2679822"/>
                    <a:pt x="691765" y="2691325"/>
                  </a:cubicBezTo>
                  <a:lnTo>
                    <a:pt x="701559" y="2723384"/>
                  </a:lnTo>
                  <a:lnTo>
                    <a:pt x="705560" y="2703566"/>
                  </a:lnTo>
                  <a:cubicBezTo>
                    <a:pt x="712855" y="2686322"/>
                    <a:pt x="726672" y="2672507"/>
                    <a:pt x="743919" y="2665213"/>
                  </a:cubicBezTo>
                  <a:lnTo>
                    <a:pt x="763736" y="2661212"/>
                  </a:lnTo>
                  <a:lnTo>
                    <a:pt x="731675" y="2651419"/>
                  </a:lnTo>
                  <a:cubicBezTo>
                    <a:pt x="720171" y="2643649"/>
                    <a:pt x="711031" y="2632637"/>
                    <a:pt x="705560" y="2619703"/>
                  </a:cubicBezTo>
                  <a:close/>
                  <a:moveTo>
                    <a:pt x="5041339" y="2601994"/>
                  </a:moveTo>
                  <a:lnTo>
                    <a:pt x="5037765" y="2619702"/>
                  </a:lnTo>
                  <a:cubicBezTo>
                    <a:pt x="5032293" y="2632637"/>
                    <a:pt x="5023154" y="2643649"/>
                    <a:pt x="5011650" y="2651419"/>
                  </a:cubicBezTo>
                  <a:lnTo>
                    <a:pt x="4979589" y="2661211"/>
                  </a:lnTo>
                  <a:lnTo>
                    <a:pt x="4999406" y="2665212"/>
                  </a:lnTo>
                  <a:cubicBezTo>
                    <a:pt x="5012341" y="2670683"/>
                    <a:pt x="5023347" y="2679821"/>
                    <a:pt x="5031119" y="2691324"/>
                  </a:cubicBezTo>
                  <a:lnTo>
                    <a:pt x="5040913" y="2723383"/>
                  </a:lnTo>
                  <a:lnTo>
                    <a:pt x="5044914" y="2703565"/>
                  </a:lnTo>
                  <a:cubicBezTo>
                    <a:pt x="5052209" y="2686321"/>
                    <a:pt x="5066026" y="2672506"/>
                    <a:pt x="5083273" y="2665212"/>
                  </a:cubicBezTo>
                  <a:lnTo>
                    <a:pt x="5103089" y="2661211"/>
                  </a:lnTo>
                  <a:lnTo>
                    <a:pt x="5071029" y="2651419"/>
                  </a:lnTo>
                  <a:cubicBezTo>
                    <a:pt x="5059525" y="2643649"/>
                    <a:pt x="5050385" y="2632637"/>
                    <a:pt x="5044914" y="2619702"/>
                  </a:cubicBezTo>
                  <a:close/>
                  <a:moveTo>
                    <a:pt x="5881215" y="2601992"/>
                  </a:moveTo>
                  <a:lnTo>
                    <a:pt x="5877640" y="2619702"/>
                  </a:lnTo>
                  <a:cubicBezTo>
                    <a:pt x="5872168" y="2632637"/>
                    <a:pt x="5863029" y="2643649"/>
                    <a:pt x="5851525" y="2651419"/>
                  </a:cubicBezTo>
                  <a:lnTo>
                    <a:pt x="5819463" y="2661211"/>
                  </a:lnTo>
                  <a:lnTo>
                    <a:pt x="5839281" y="2665212"/>
                  </a:lnTo>
                  <a:cubicBezTo>
                    <a:pt x="5852216" y="2670683"/>
                    <a:pt x="5863222" y="2679821"/>
                    <a:pt x="5870994" y="2691324"/>
                  </a:cubicBezTo>
                  <a:lnTo>
                    <a:pt x="5880788" y="2723385"/>
                  </a:lnTo>
                  <a:lnTo>
                    <a:pt x="5884790" y="2703565"/>
                  </a:lnTo>
                  <a:cubicBezTo>
                    <a:pt x="5892085" y="2686320"/>
                    <a:pt x="5905902" y="2672506"/>
                    <a:pt x="5923149" y="2665212"/>
                  </a:cubicBezTo>
                  <a:lnTo>
                    <a:pt x="5942967" y="2661211"/>
                  </a:lnTo>
                  <a:lnTo>
                    <a:pt x="5910905" y="2651419"/>
                  </a:lnTo>
                  <a:cubicBezTo>
                    <a:pt x="5899401" y="2643649"/>
                    <a:pt x="5890261" y="2632637"/>
                    <a:pt x="5884790" y="2619702"/>
                  </a:cubicBezTo>
                  <a:close/>
                  <a:moveTo>
                    <a:pt x="5181319" y="2601992"/>
                  </a:moveTo>
                  <a:lnTo>
                    <a:pt x="5177743" y="2619702"/>
                  </a:lnTo>
                  <a:cubicBezTo>
                    <a:pt x="5172272" y="2632637"/>
                    <a:pt x="5163133" y="2643649"/>
                    <a:pt x="5151629" y="2651419"/>
                  </a:cubicBezTo>
                  <a:lnTo>
                    <a:pt x="5119569" y="2661211"/>
                  </a:lnTo>
                  <a:lnTo>
                    <a:pt x="5139385" y="2665212"/>
                  </a:lnTo>
                  <a:cubicBezTo>
                    <a:pt x="5165255" y="2676153"/>
                    <a:pt x="5183408" y="2701766"/>
                    <a:pt x="5183408" y="2731619"/>
                  </a:cubicBezTo>
                  <a:cubicBezTo>
                    <a:pt x="5183408" y="2761473"/>
                    <a:pt x="5165255" y="2787100"/>
                    <a:pt x="5139385" y="2798042"/>
                  </a:cubicBezTo>
                  <a:lnTo>
                    <a:pt x="5121680" y="2801620"/>
                  </a:lnTo>
                  <a:lnTo>
                    <a:pt x="5139385" y="2805194"/>
                  </a:lnTo>
                  <a:cubicBezTo>
                    <a:pt x="5152320" y="2810661"/>
                    <a:pt x="5163326" y="2819807"/>
                    <a:pt x="5171098" y="2831308"/>
                  </a:cubicBezTo>
                  <a:lnTo>
                    <a:pt x="5180892" y="2863374"/>
                  </a:lnTo>
                  <a:lnTo>
                    <a:pt x="5184894" y="2843543"/>
                  </a:lnTo>
                  <a:cubicBezTo>
                    <a:pt x="5195836" y="2817678"/>
                    <a:pt x="5221453" y="2799528"/>
                    <a:pt x="5251309" y="2799528"/>
                  </a:cubicBezTo>
                  <a:cubicBezTo>
                    <a:pt x="5281165" y="2799528"/>
                    <a:pt x="5306781" y="2817678"/>
                    <a:pt x="5317724" y="2843543"/>
                  </a:cubicBezTo>
                  <a:lnTo>
                    <a:pt x="5321298" y="2861255"/>
                  </a:lnTo>
                  <a:lnTo>
                    <a:pt x="5324873" y="2843543"/>
                  </a:lnTo>
                  <a:cubicBezTo>
                    <a:pt x="5332168" y="2826304"/>
                    <a:pt x="5345985" y="2812486"/>
                    <a:pt x="5363232" y="2805194"/>
                  </a:cubicBezTo>
                  <a:lnTo>
                    <a:pt x="5380936" y="2801621"/>
                  </a:lnTo>
                  <a:lnTo>
                    <a:pt x="5363232" y="2798042"/>
                  </a:lnTo>
                  <a:cubicBezTo>
                    <a:pt x="5337361" y="2787100"/>
                    <a:pt x="5319209" y="2761473"/>
                    <a:pt x="5319209" y="2731619"/>
                  </a:cubicBezTo>
                  <a:cubicBezTo>
                    <a:pt x="5319209" y="2701767"/>
                    <a:pt x="5337361" y="2676153"/>
                    <a:pt x="5363232" y="2665212"/>
                  </a:cubicBezTo>
                  <a:lnTo>
                    <a:pt x="5383049" y="2661211"/>
                  </a:lnTo>
                  <a:lnTo>
                    <a:pt x="5350988" y="2651419"/>
                  </a:lnTo>
                  <a:cubicBezTo>
                    <a:pt x="5339484" y="2643649"/>
                    <a:pt x="5330344" y="2632637"/>
                    <a:pt x="5324873" y="2619702"/>
                  </a:cubicBezTo>
                  <a:lnTo>
                    <a:pt x="5321298" y="2601994"/>
                  </a:lnTo>
                  <a:lnTo>
                    <a:pt x="5317724" y="2619702"/>
                  </a:lnTo>
                  <a:cubicBezTo>
                    <a:pt x="5306781" y="2645578"/>
                    <a:pt x="5281165" y="2663727"/>
                    <a:pt x="5251309" y="2663727"/>
                  </a:cubicBezTo>
                  <a:cubicBezTo>
                    <a:pt x="5221453" y="2663727"/>
                    <a:pt x="5195836" y="2645578"/>
                    <a:pt x="5184894" y="2619702"/>
                  </a:cubicBezTo>
                  <a:close/>
                  <a:moveTo>
                    <a:pt x="5181319" y="2462017"/>
                  </a:moveTo>
                  <a:lnTo>
                    <a:pt x="5177743" y="2479726"/>
                  </a:lnTo>
                  <a:cubicBezTo>
                    <a:pt x="5172272" y="2492655"/>
                    <a:pt x="5163133" y="2503663"/>
                    <a:pt x="5151629" y="2511437"/>
                  </a:cubicBezTo>
                  <a:lnTo>
                    <a:pt x="5119568" y="2521226"/>
                  </a:lnTo>
                  <a:lnTo>
                    <a:pt x="5139385" y="2525227"/>
                  </a:lnTo>
                  <a:cubicBezTo>
                    <a:pt x="5152320" y="2530699"/>
                    <a:pt x="5163326" y="2539839"/>
                    <a:pt x="5171098" y="2551338"/>
                  </a:cubicBezTo>
                  <a:lnTo>
                    <a:pt x="5180892" y="2583413"/>
                  </a:lnTo>
                  <a:lnTo>
                    <a:pt x="5184894" y="2563577"/>
                  </a:lnTo>
                  <a:cubicBezTo>
                    <a:pt x="5192189" y="2546339"/>
                    <a:pt x="5206006" y="2532524"/>
                    <a:pt x="5223252" y="2525227"/>
                  </a:cubicBezTo>
                  <a:lnTo>
                    <a:pt x="5243069" y="2521226"/>
                  </a:lnTo>
                  <a:lnTo>
                    <a:pt x="5211009" y="2511437"/>
                  </a:lnTo>
                  <a:cubicBezTo>
                    <a:pt x="5199505" y="2503663"/>
                    <a:pt x="5190365" y="2492655"/>
                    <a:pt x="5184894" y="2479726"/>
                  </a:cubicBezTo>
                  <a:close/>
                  <a:moveTo>
                    <a:pt x="4341444" y="2462017"/>
                  </a:moveTo>
                  <a:lnTo>
                    <a:pt x="4337869" y="2479726"/>
                  </a:lnTo>
                  <a:cubicBezTo>
                    <a:pt x="4332397" y="2492655"/>
                    <a:pt x="4323258" y="2503663"/>
                    <a:pt x="4311754" y="2511437"/>
                  </a:cubicBezTo>
                  <a:lnTo>
                    <a:pt x="4279693" y="2521226"/>
                  </a:lnTo>
                  <a:lnTo>
                    <a:pt x="4299510" y="2525227"/>
                  </a:lnTo>
                  <a:cubicBezTo>
                    <a:pt x="4312445" y="2530700"/>
                    <a:pt x="4323451" y="2539839"/>
                    <a:pt x="4331223" y="2551338"/>
                  </a:cubicBezTo>
                  <a:lnTo>
                    <a:pt x="4341017" y="2583413"/>
                  </a:lnTo>
                  <a:lnTo>
                    <a:pt x="4345019" y="2563577"/>
                  </a:lnTo>
                  <a:cubicBezTo>
                    <a:pt x="4352314" y="2546339"/>
                    <a:pt x="4366131" y="2532524"/>
                    <a:pt x="4383378" y="2525227"/>
                  </a:cubicBezTo>
                  <a:lnTo>
                    <a:pt x="4403195" y="2521226"/>
                  </a:lnTo>
                  <a:lnTo>
                    <a:pt x="4371134" y="2511437"/>
                  </a:lnTo>
                  <a:cubicBezTo>
                    <a:pt x="4359630" y="2503663"/>
                    <a:pt x="4350490" y="2492655"/>
                    <a:pt x="4345019" y="2479726"/>
                  </a:cubicBezTo>
                  <a:close/>
                  <a:moveTo>
                    <a:pt x="5531267" y="2379591"/>
                  </a:moveTo>
                  <a:cubicBezTo>
                    <a:pt x="5571075" y="2379591"/>
                    <a:pt x="5603346" y="2411864"/>
                    <a:pt x="5603346" y="2451674"/>
                  </a:cubicBezTo>
                  <a:cubicBezTo>
                    <a:pt x="5603346" y="2491471"/>
                    <a:pt x="5571075" y="2523742"/>
                    <a:pt x="5531267" y="2523742"/>
                  </a:cubicBezTo>
                  <a:cubicBezTo>
                    <a:pt x="5491459" y="2523742"/>
                    <a:pt x="5459188" y="2491471"/>
                    <a:pt x="5459188" y="2451674"/>
                  </a:cubicBezTo>
                  <a:cubicBezTo>
                    <a:pt x="5459188" y="2411864"/>
                    <a:pt x="5491459" y="2379591"/>
                    <a:pt x="5531267" y="2379591"/>
                  </a:cubicBezTo>
                  <a:close/>
                  <a:moveTo>
                    <a:pt x="6161174" y="2322038"/>
                  </a:moveTo>
                  <a:lnTo>
                    <a:pt x="6157599" y="2339746"/>
                  </a:lnTo>
                  <a:cubicBezTo>
                    <a:pt x="6152128" y="2352682"/>
                    <a:pt x="6142988" y="2363688"/>
                    <a:pt x="6131484" y="2371461"/>
                  </a:cubicBezTo>
                  <a:lnTo>
                    <a:pt x="6099422" y="2381255"/>
                  </a:lnTo>
                  <a:lnTo>
                    <a:pt x="6119240" y="2385256"/>
                  </a:lnTo>
                  <a:cubicBezTo>
                    <a:pt x="6132176" y="2390728"/>
                    <a:pt x="6143181" y="2399868"/>
                    <a:pt x="6150953" y="2411373"/>
                  </a:cubicBezTo>
                  <a:lnTo>
                    <a:pt x="6160747" y="2443437"/>
                  </a:lnTo>
                  <a:lnTo>
                    <a:pt x="6164748" y="2423617"/>
                  </a:lnTo>
                  <a:cubicBezTo>
                    <a:pt x="6172043" y="2406369"/>
                    <a:pt x="6185860" y="2392551"/>
                    <a:pt x="6203107" y="2385256"/>
                  </a:cubicBezTo>
                  <a:lnTo>
                    <a:pt x="6222925" y="2381255"/>
                  </a:lnTo>
                  <a:lnTo>
                    <a:pt x="6190863" y="2371461"/>
                  </a:lnTo>
                  <a:cubicBezTo>
                    <a:pt x="6179359" y="2363688"/>
                    <a:pt x="6170219" y="2352682"/>
                    <a:pt x="6164748" y="2339746"/>
                  </a:cubicBezTo>
                  <a:close/>
                  <a:moveTo>
                    <a:pt x="4341444" y="2322036"/>
                  </a:moveTo>
                  <a:lnTo>
                    <a:pt x="4337869" y="2339746"/>
                  </a:lnTo>
                  <a:cubicBezTo>
                    <a:pt x="4332397" y="2352682"/>
                    <a:pt x="4323258" y="2363688"/>
                    <a:pt x="4311754" y="2371461"/>
                  </a:cubicBezTo>
                  <a:lnTo>
                    <a:pt x="4279693" y="2381255"/>
                  </a:lnTo>
                  <a:lnTo>
                    <a:pt x="4299510" y="2385257"/>
                  </a:lnTo>
                  <a:cubicBezTo>
                    <a:pt x="4312445" y="2390728"/>
                    <a:pt x="4323451" y="2399868"/>
                    <a:pt x="4331223" y="2411373"/>
                  </a:cubicBezTo>
                  <a:lnTo>
                    <a:pt x="4341017" y="2443439"/>
                  </a:lnTo>
                  <a:lnTo>
                    <a:pt x="4345019" y="2423617"/>
                  </a:lnTo>
                  <a:cubicBezTo>
                    <a:pt x="4352314" y="2406370"/>
                    <a:pt x="4366131" y="2392551"/>
                    <a:pt x="4383378" y="2385257"/>
                  </a:cubicBezTo>
                  <a:lnTo>
                    <a:pt x="4403195" y="2381255"/>
                  </a:lnTo>
                  <a:lnTo>
                    <a:pt x="4371134" y="2371461"/>
                  </a:lnTo>
                  <a:cubicBezTo>
                    <a:pt x="4359630" y="2363688"/>
                    <a:pt x="4350490" y="2352682"/>
                    <a:pt x="4345019" y="2339746"/>
                  </a:cubicBezTo>
                  <a:close/>
                  <a:moveTo>
                    <a:pt x="1331892" y="2239609"/>
                  </a:moveTo>
                  <a:cubicBezTo>
                    <a:pt x="1361748" y="2239609"/>
                    <a:pt x="1387364" y="2257759"/>
                    <a:pt x="1398306" y="2283630"/>
                  </a:cubicBezTo>
                  <a:lnTo>
                    <a:pt x="1401881" y="2301338"/>
                  </a:lnTo>
                  <a:lnTo>
                    <a:pt x="1405456" y="2283630"/>
                  </a:lnTo>
                  <a:cubicBezTo>
                    <a:pt x="1416398" y="2257759"/>
                    <a:pt x="1442015" y="2239609"/>
                    <a:pt x="1471871" y="2239609"/>
                  </a:cubicBezTo>
                  <a:cubicBezTo>
                    <a:pt x="1511679" y="2239609"/>
                    <a:pt x="1543950" y="2271878"/>
                    <a:pt x="1543950" y="2311688"/>
                  </a:cubicBezTo>
                  <a:cubicBezTo>
                    <a:pt x="1543950" y="2351499"/>
                    <a:pt x="1511679" y="2383772"/>
                    <a:pt x="1471871" y="2383772"/>
                  </a:cubicBezTo>
                  <a:cubicBezTo>
                    <a:pt x="1442015" y="2383772"/>
                    <a:pt x="1416398" y="2365619"/>
                    <a:pt x="1405456" y="2339746"/>
                  </a:cubicBezTo>
                  <a:lnTo>
                    <a:pt x="1401881" y="2322039"/>
                  </a:lnTo>
                  <a:lnTo>
                    <a:pt x="1398306" y="2339746"/>
                  </a:lnTo>
                  <a:cubicBezTo>
                    <a:pt x="1387364" y="2365619"/>
                    <a:pt x="1361748" y="2383772"/>
                    <a:pt x="1331892" y="2383772"/>
                  </a:cubicBezTo>
                  <a:cubicBezTo>
                    <a:pt x="1292084" y="2383772"/>
                    <a:pt x="1259813" y="2351499"/>
                    <a:pt x="1259813" y="2311688"/>
                  </a:cubicBezTo>
                  <a:cubicBezTo>
                    <a:pt x="1259813" y="2271878"/>
                    <a:pt x="1292084" y="2239609"/>
                    <a:pt x="1331892" y="2239609"/>
                  </a:cubicBezTo>
                  <a:close/>
                  <a:moveTo>
                    <a:pt x="352037" y="2239609"/>
                  </a:moveTo>
                  <a:cubicBezTo>
                    <a:pt x="391845" y="2239609"/>
                    <a:pt x="424116" y="2271878"/>
                    <a:pt x="424116" y="2311688"/>
                  </a:cubicBezTo>
                  <a:cubicBezTo>
                    <a:pt x="424116" y="2351499"/>
                    <a:pt x="391845" y="2383772"/>
                    <a:pt x="352037" y="2383772"/>
                  </a:cubicBezTo>
                  <a:cubicBezTo>
                    <a:pt x="312229" y="2383772"/>
                    <a:pt x="279958" y="2351499"/>
                    <a:pt x="279958" y="2311688"/>
                  </a:cubicBezTo>
                  <a:cubicBezTo>
                    <a:pt x="279958" y="2271878"/>
                    <a:pt x="312229" y="2239609"/>
                    <a:pt x="352037" y="2239609"/>
                  </a:cubicBezTo>
                  <a:close/>
                  <a:moveTo>
                    <a:pt x="3711538" y="2239605"/>
                  </a:moveTo>
                  <a:cubicBezTo>
                    <a:pt x="3751346" y="2239605"/>
                    <a:pt x="3783617" y="2271878"/>
                    <a:pt x="3783617" y="2311688"/>
                  </a:cubicBezTo>
                  <a:cubicBezTo>
                    <a:pt x="3783617" y="2351499"/>
                    <a:pt x="3751346" y="2383772"/>
                    <a:pt x="3711538" y="2383772"/>
                  </a:cubicBezTo>
                  <a:cubicBezTo>
                    <a:pt x="3671730" y="2383772"/>
                    <a:pt x="3639459" y="2351499"/>
                    <a:pt x="3639459" y="2311688"/>
                  </a:cubicBezTo>
                  <a:cubicBezTo>
                    <a:pt x="3639459" y="2271878"/>
                    <a:pt x="3671730" y="2239605"/>
                    <a:pt x="3711538" y="2239605"/>
                  </a:cubicBezTo>
                  <a:close/>
                  <a:moveTo>
                    <a:pt x="1961797" y="2182057"/>
                  </a:moveTo>
                  <a:lnTo>
                    <a:pt x="1958222" y="2199768"/>
                  </a:lnTo>
                  <a:cubicBezTo>
                    <a:pt x="1952751" y="2212702"/>
                    <a:pt x="1943612" y="2223705"/>
                    <a:pt x="1932108" y="2231480"/>
                  </a:cubicBezTo>
                  <a:lnTo>
                    <a:pt x="1900047" y="2241270"/>
                  </a:lnTo>
                  <a:lnTo>
                    <a:pt x="1919864" y="2245272"/>
                  </a:lnTo>
                  <a:cubicBezTo>
                    <a:pt x="1932799" y="2250743"/>
                    <a:pt x="1943805" y="2259883"/>
                    <a:pt x="1951577" y="2271386"/>
                  </a:cubicBezTo>
                  <a:lnTo>
                    <a:pt x="1961371" y="2303451"/>
                  </a:lnTo>
                  <a:lnTo>
                    <a:pt x="1965372" y="2283630"/>
                  </a:lnTo>
                  <a:cubicBezTo>
                    <a:pt x="1972667" y="2266382"/>
                    <a:pt x="1986484" y="2252566"/>
                    <a:pt x="2003730" y="2245272"/>
                  </a:cubicBezTo>
                  <a:lnTo>
                    <a:pt x="2023548" y="2241270"/>
                  </a:lnTo>
                  <a:lnTo>
                    <a:pt x="1991487" y="2231480"/>
                  </a:lnTo>
                  <a:cubicBezTo>
                    <a:pt x="1979983" y="2223705"/>
                    <a:pt x="1970843" y="2212702"/>
                    <a:pt x="1965372" y="2199768"/>
                  </a:cubicBezTo>
                  <a:close/>
                  <a:moveTo>
                    <a:pt x="2101777" y="2182055"/>
                  </a:moveTo>
                  <a:lnTo>
                    <a:pt x="2098201" y="2199768"/>
                  </a:lnTo>
                  <a:cubicBezTo>
                    <a:pt x="2092730" y="2212702"/>
                    <a:pt x="2083591" y="2223705"/>
                    <a:pt x="2072087" y="2231480"/>
                  </a:cubicBezTo>
                  <a:lnTo>
                    <a:pt x="2040026" y="2241270"/>
                  </a:lnTo>
                  <a:lnTo>
                    <a:pt x="2059843" y="2245272"/>
                  </a:lnTo>
                  <a:cubicBezTo>
                    <a:pt x="2072778" y="2250743"/>
                    <a:pt x="2083784" y="2259883"/>
                    <a:pt x="2091556" y="2271386"/>
                  </a:cubicBezTo>
                  <a:lnTo>
                    <a:pt x="2101350" y="2303453"/>
                  </a:lnTo>
                  <a:lnTo>
                    <a:pt x="2105352" y="2283630"/>
                  </a:lnTo>
                  <a:cubicBezTo>
                    <a:pt x="2112647" y="2266382"/>
                    <a:pt x="2126464" y="2252566"/>
                    <a:pt x="2143711" y="2245272"/>
                  </a:cubicBezTo>
                  <a:lnTo>
                    <a:pt x="2163528" y="2241270"/>
                  </a:lnTo>
                  <a:lnTo>
                    <a:pt x="2131467" y="2231480"/>
                  </a:lnTo>
                  <a:cubicBezTo>
                    <a:pt x="2119963" y="2223705"/>
                    <a:pt x="2110823" y="2212702"/>
                    <a:pt x="2105352" y="2199768"/>
                  </a:cubicBezTo>
                  <a:close/>
                  <a:moveTo>
                    <a:pt x="4341444" y="2182054"/>
                  </a:moveTo>
                  <a:lnTo>
                    <a:pt x="4337869" y="2199768"/>
                  </a:lnTo>
                  <a:cubicBezTo>
                    <a:pt x="4332397" y="2212702"/>
                    <a:pt x="4323258" y="2223705"/>
                    <a:pt x="4311754" y="2231480"/>
                  </a:cubicBezTo>
                  <a:lnTo>
                    <a:pt x="4279692" y="2241268"/>
                  </a:lnTo>
                  <a:lnTo>
                    <a:pt x="4299510" y="2245272"/>
                  </a:lnTo>
                  <a:cubicBezTo>
                    <a:pt x="4312445" y="2250743"/>
                    <a:pt x="4323451" y="2259881"/>
                    <a:pt x="4331223" y="2271386"/>
                  </a:cubicBezTo>
                  <a:lnTo>
                    <a:pt x="4341017" y="2303452"/>
                  </a:lnTo>
                  <a:lnTo>
                    <a:pt x="4345019" y="2283630"/>
                  </a:lnTo>
                  <a:cubicBezTo>
                    <a:pt x="4352314" y="2266382"/>
                    <a:pt x="4366131" y="2252565"/>
                    <a:pt x="4383378" y="2245272"/>
                  </a:cubicBezTo>
                  <a:lnTo>
                    <a:pt x="4403196" y="2241268"/>
                  </a:lnTo>
                  <a:lnTo>
                    <a:pt x="4371134" y="2231480"/>
                  </a:lnTo>
                  <a:cubicBezTo>
                    <a:pt x="4359630" y="2223705"/>
                    <a:pt x="4350490" y="2212702"/>
                    <a:pt x="4345019" y="2199768"/>
                  </a:cubicBezTo>
                  <a:close/>
                  <a:moveTo>
                    <a:pt x="2801673" y="2182054"/>
                  </a:moveTo>
                  <a:lnTo>
                    <a:pt x="2798097" y="2199768"/>
                  </a:lnTo>
                  <a:cubicBezTo>
                    <a:pt x="2792626" y="2212702"/>
                    <a:pt x="2783487" y="2223705"/>
                    <a:pt x="2771983" y="2231480"/>
                  </a:cubicBezTo>
                  <a:lnTo>
                    <a:pt x="2739922" y="2241270"/>
                  </a:lnTo>
                  <a:lnTo>
                    <a:pt x="2759739" y="2245272"/>
                  </a:lnTo>
                  <a:cubicBezTo>
                    <a:pt x="2785609" y="2256214"/>
                    <a:pt x="2803762" y="2281830"/>
                    <a:pt x="2803762" y="2311688"/>
                  </a:cubicBezTo>
                  <a:cubicBezTo>
                    <a:pt x="2803762" y="2341547"/>
                    <a:pt x="2785609" y="2367164"/>
                    <a:pt x="2759739" y="2378107"/>
                  </a:cubicBezTo>
                  <a:lnTo>
                    <a:pt x="2742034" y="2381682"/>
                  </a:lnTo>
                  <a:lnTo>
                    <a:pt x="2759739" y="2385257"/>
                  </a:lnTo>
                  <a:cubicBezTo>
                    <a:pt x="2772674" y="2390728"/>
                    <a:pt x="2783680" y="2399868"/>
                    <a:pt x="2791452" y="2411373"/>
                  </a:cubicBezTo>
                  <a:lnTo>
                    <a:pt x="2801246" y="2443439"/>
                  </a:lnTo>
                  <a:lnTo>
                    <a:pt x="2805248" y="2423618"/>
                  </a:lnTo>
                  <a:cubicBezTo>
                    <a:pt x="2816190" y="2397745"/>
                    <a:pt x="2841807" y="2379592"/>
                    <a:pt x="2871663" y="2379592"/>
                  </a:cubicBezTo>
                  <a:cubicBezTo>
                    <a:pt x="2901519" y="2379592"/>
                    <a:pt x="2927135" y="2397745"/>
                    <a:pt x="2938078" y="2423618"/>
                  </a:cubicBezTo>
                  <a:lnTo>
                    <a:pt x="2941652" y="2441325"/>
                  </a:lnTo>
                  <a:lnTo>
                    <a:pt x="2945227" y="2423617"/>
                  </a:lnTo>
                  <a:cubicBezTo>
                    <a:pt x="2952522" y="2406370"/>
                    <a:pt x="2966339" y="2392552"/>
                    <a:pt x="2983586" y="2385257"/>
                  </a:cubicBezTo>
                  <a:lnTo>
                    <a:pt x="3001291" y="2381682"/>
                  </a:lnTo>
                  <a:lnTo>
                    <a:pt x="2983586" y="2378107"/>
                  </a:lnTo>
                  <a:cubicBezTo>
                    <a:pt x="2957715" y="2367164"/>
                    <a:pt x="2939563" y="2341547"/>
                    <a:pt x="2939563" y="2311688"/>
                  </a:cubicBezTo>
                  <a:cubicBezTo>
                    <a:pt x="2939563" y="2281830"/>
                    <a:pt x="2957715" y="2256214"/>
                    <a:pt x="2983586" y="2245272"/>
                  </a:cubicBezTo>
                  <a:lnTo>
                    <a:pt x="3003402" y="2241270"/>
                  </a:lnTo>
                  <a:lnTo>
                    <a:pt x="2971342" y="2231480"/>
                  </a:lnTo>
                  <a:cubicBezTo>
                    <a:pt x="2959838" y="2223705"/>
                    <a:pt x="2950698" y="2212702"/>
                    <a:pt x="2945227" y="2199768"/>
                  </a:cubicBezTo>
                  <a:lnTo>
                    <a:pt x="2941652" y="2182055"/>
                  </a:lnTo>
                  <a:lnTo>
                    <a:pt x="2938078" y="2199768"/>
                  </a:lnTo>
                  <a:cubicBezTo>
                    <a:pt x="2927135" y="2225631"/>
                    <a:pt x="2901519" y="2243788"/>
                    <a:pt x="2871663" y="2243788"/>
                  </a:cubicBezTo>
                  <a:cubicBezTo>
                    <a:pt x="2841807" y="2243788"/>
                    <a:pt x="2816190" y="2225631"/>
                    <a:pt x="2805248" y="2199768"/>
                  </a:cubicBezTo>
                  <a:close/>
                  <a:moveTo>
                    <a:pt x="6231163" y="2099632"/>
                  </a:moveTo>
                  <a:cubicBezTo>
                    <a:pt x="6270971" y="2099632"/>
                    <a:pt x="6303242" y="2131899"/>
                    <a:pt x="6303242" y="2171710"/>
                  </a:cubicBezTo>
                  <a:cubicBezTo>
                    <a:pt x="6303242" y="2201565"/>
                    <a:pt x="6285090" y="2227181"/>
                    <a:pt x="6259219" y="2238124"/>
                  </a:cubicBezTo>
                  <a:lnTo>
                    <a:pt x="6241514" y="2241695"/>
                  </a:lnTo>
                  <a:lnTo>
                    <a:pt x="6259219" y="2245272"/>
                  </a:lnTo>
                  <a:cubicBezTo>
                    <a:pt x="6285090" y="2256214"/>
                    <a:pt x="6303242" y="2281830"/>
                    <a:pt x="6303242" y="2311688"/>
                  </a:cubicBezTo>
                  <a:cubicBezTo>
                    <a:pt x="6303242" y="2341546"/>
                    <a:pt x="6285090" y="2367164"/>
                    <a:pt x="6259219" y="2378107"/>
                  </a:cubicBezTo>
                  <a:lnTo>
                    <a:pt x="6241514" y="2381681"/>
                  </a:lnTo>
                  <a:lnTo>
                    <a:pt x="6259219" y="2385256"/>
                  </a:lnTo>
                  <a:cubicBezTo>
                    <a:pt x="6285090" y="2396199"/>
                    <a:pt x="6303242" y="2421817"/>
                    <a:pt x="6303242" y="2451674"/>
                  </a:cubicBezTo>
                  <a:cubicBezTo>
                    <a:pt x="6303242" y="2491471"/>
                    <a:pt x="6270971" y="2523742"/>
                    <a:pt x="6231163" y="2523742"/>
                  </a:cubicBezTo>
                  <a:cubicBezTo>
                    <a:pt x="6201307" y="2523742"/>
                    <a:pt x="6175691" y="2505592"/>
                    <a:pt x="6164748" y="2479726"/>
                  </a:cubicBezTo>
                  <a:lnTo>
                    <a:pt x="6161174" y="2462020"/>
                  </a:lnTo>
                  <a:lnTo>
                    <a:pt x="6157599" y="2479726"/>
                  </a:lnTo>
                  <a:cubicBezTo>
                    <a:pt x="6152128" y="2492655"/>
                    <a:pt x="6142988" y="2503663"/>
                    <a:pt x="6131484" y="2511437"/>
                  </a:cubicBezTo>
                  <a:lnTo>
                    <a:pt x="6099424" y="2521226"/>
                  </a:lnTo>
                  <a:lnTo>
                    <a:pt x="6119240" y="2525227"/>
                  </a:lnTo>
                  <a:cubicBezTo>
                    <a:pt x="6145111" y="2536169"/>
                    <a:pt x="6163263" y="2561779"/>
                    <a:pt x="6163263" y="2591647"/>
                  </a:cubicBezTo>
                  <a:cubicBezTo>
                    <a:pt x="6163263" y="2631453"/>
                    <a:pt x="6130992" y="2663727"/>
                    <a:pt x="6091184" y="2663727"/>
                  </a:cubicBezTo>
                  <a:cubicBezTo>
                    <a:pt x="6061328" y="2663727"/>
                    <a:pt x="6035712" y="2645578"/>
                    <a:pt x="6024769" y="2619702"/>
                  </a:cubicBezTo>
                  <a:lnTo>
                    <a:pt x="6021195" y="2601994"/>
                  </a:lnTo>
                  <a:lnTo>
                    <a:pt x="6017620" y="2619702"/>
                  </a:lnTo>
                  <a:cubicBezTo>
                    <a:pt x="6012149" y="2632637"/>
                    <a:pt x="6003009" y="2643649"/>
                    <a:pt x="5991505" y="2651419"/>
                  </a:cubicBezTo>
                  <a:lnTo>
                    <a:pt x="5959443" y="2661211"/>
                  </a:lnTo>
                  <a:lnTo>
                    <a:pt x="5979261" y="2665212"/>
                  </a:lnTo>
                  <a:cubicBezTo>
                    <a:pt x="6005132" y="2676153"/>
                    <a:pt x="6023284" y="2701766"/>
                    <a:pt x="6023284" y="2731619"/>
                  </a:cubicBezTo>
                  <a:cubicBezTo>
                    <a:pt x="6023284" y="2771432"/>
                    <a:pt x="5991013" y="2803707"/>
                    <a:pt x="5951205" y="2803707"/>
                  </a:cubicBezTo>
                  <a:cubicBezTo>
                    <a:pt x="5921349" y="2803707"/>
                    <a:pt x="5895732" y="2785548"/>
                    <a:pt x="5884790" y="2759672"/>
                  </a:cubicBezTo>
                  <a:lnTo>
                    <a:pt x="5881215" y="2741965"/>
                  </a:lnTo>
                  <a:lnTo>
                    <a:pt x="5877640" y="2759672"/>
                  </a:lnTo>
                  <a:cubicBezTo>
                    <a:pt x="5866697" y="2785548"/>
                    <a:pt x="5841081" y="2803707"/>
                    <a:pt x="5811225" y="2803707"/>
                  </a:cubicBezTo>
                  <a:cubicBezTo>
                    <a:pt x="5781369" y="2803707"/>
                    <a:pt x="5755752" y="2785548"/>
                    <a:pt x="5744810" y="2759672"/>
                  </a:cubicBezTo>
                  <a:lnTo>
                    <a:pt x="5741235" y="2741968"/>
                  </a:lnTo>
                  <a:lnTo>
                    <a:pt x="5737661" y="2759674"/>
                  </a:lnTo>
                  <a:cubicBezTo>
                    <a:pt x="5732189" y="2772610"/>
                    <a:pt x="5723050" y="2783613"/>
                    <a:pt x="5711546" y="2791401"/>
                  </a:cubicBezTo>
                  <a:lnTo>
                    <a:pt x="5679485" y="2801191"/>
                  </a:lnTo>
                  <a:lnTo>
                    <a:pt x="5699302" y="2805194"/>
                  </a:lnTo>
                  <a:cubicBezTo>
                    <a:pt x="5725172" y="2816133"/>
                    <a:pt x="5743325" y="2841750"/>
                    <a:pt x="5743325" y="2871624"/>
                  </a:cubicBezTo>
                  <a:cubicBezTo>
                    <a:pt x="5743325" y="2901476"/>
                    <a:pt x="5725172" y="2927095"/>
                    <a:pt x="5699302" y="2938037"/>
                  </a:cubicBezTo>
                  <a:lnTo>
                    <a:pt x="5681600" y="2941611"/>
                  </a:lnTo>
                  <a:lnTo>
                    <a:pt x="5699302" y="2945186"/>
                  </a:lnTo>
                  <a:cubicBezTo>
                    <a:pt x="5712237" y="2950657"/>
                    <a:pt x="5723243" y="2959796"/>
                    <a:pt x="5731015" y="2971304"/>
                  </a:cubicBezTo>
                  <a:lnTo>
                    <a:pt x="5740809" y="3003351"/>
                  </a:lnTo>
                  <a:lnTo>
                    <a:pt x="5744810" y="2983544"/>
                  </a:lnTo>
                  <a:cubicBezTo>
                    <a:pt x="5755752" y="2957672"/>
                    <a:pt x="5781369" y="2939520"/>
                    <a:pt x="5811225" y="2939520"/>
                  </a:cubicBezTo>
                  <a:cubicBezTo>
                    <a:pt x="5841081" y="2939520"/>
                    <a:pt x="5866697" y="2957672"/>
                    <a:pt x="5877640" y="2983544"/>
                  </a:cubicBezTo>
                  <a:lnTo>
                    <a:pt x="5881215" y="3001241"/>
                  </a:lnTo>
                  <a:lnTo>
                    <a:pt x="5884790" y="2983544"/>
                  </a:lnTo>
                  <a:cubicBezTo>
                    <a:pt x="5895732" y="2957672"/>
                    <a:pt x="5921349" y="2939520"/>
                    <a:pt x="5951205" y="2939520"/>
                  </a:cubicBezTo>
                  <a:cubicBezTo>
                    <a:pt x="5991013" y="2939520"/>
                    <a:pt x="6023284" y="2971796"/>
                    <a:pt x="6023284" y="3011616"/>
                  </a:cubicBezTo>
                  <a:cubicBezTo>
                    <a:pt x="6023284" y="3041462"/>
                    <a:pt x="6005132" y="3067072"/>
                    <a:pt x="5979261" y="3078011"/>
                  </a:cubicBezTo>
                  <a:lnTo>
                    <a:pt x="5961559" y="3081585"/>
                  </a:lnTo>
                  <a:lnTo>
                    <a:pt x="5979261" y="3085158"/>
                  </a:lnTo>
                  <a:cubicBezTo>
                    <a:pt x="5992196" y="3090627"/>
                    <a:pt x="6003202" y="3099765"/>
                    <a:pt x="6010974" y="3111269"/>
                  </a:cubicBezTo>
                  <a:lnTo>
                    <a:pt x="6020768" y="3143321"/>
                  </a:lnTo>
                  <a:lnTo>
                    <a:pt x="6024769" y="3123508"/>
                  </a:lnTo>
                  <a:cubicBezTo>
                    <a:pt x="6035712" y="3097642"/>
                    <a:pt x="6061328" y="3079495"/>
                    <a:pt x="6091184" y="3079495"/>
                  </a:cubicBezTo>
                  <a:cubicBezTo>
                    <a:pt x="6130992" y="3079495"/>
                    <a:pt x="6163263" y="3111761"/>
                    <a:pt x="6163263" y="3151577"/>
                  </a:cubicBezTo>
                  <a:cubicBezTo>
                    <a:pt x="6163263" y="3191350"/>
                    <a:pt x="6130992" y="3223621"/>
                    <a:pt x="6091184" y="3223621"/>
                  </a:cubicBezTo>
                  <a:cubicBezTo>
                    <a:pt x="6061328" y="3223621"/>
                    <a:pt x="6035712" y="3205468"/>
                    <a:pt x="6024769" y="3179598"/>
                  </a:cubicBezTo>
                  <a:lnTo>
                    <a:pt x="6021195" y="3161892"/>
                  </a:lnTo>
                  <a:lnTo>
                    <a:pt x="6017620" y="3179598"/>
                  </a:lnTo>
                  <a:cubicBezTo>
                    <a:pt x="6012149" y="3192533"/>
                    <a:pt x="6003009" y="3203539"/>
                    <a:pt x="5991505" y="3211311"/>
                  </a:cubicBezTo>
                  <a:lnTo>
                    <a:pt x="5959442" y="3221105"/>
                  </a:lnTo>
                  <a:lnTo>
                    <a:pt x="5979261" y="3225106"/>
                  </a:lnTo>
                  <a:cubicBezTo>
                    <a:pt x="6005132" y="3236048"/>
                    <a:pt x="6023284" y="3261665"/>
                    <a:pt x="6023284" y="3291521"/>
                  </a:cubicBezTo>
                  <a:cubicBezTo>
                    <a:pt x="6023284" y="3331329"/>
                    <a:pt x="5991013" y="3363600"/>
                    <a:pt x="5951205" y="3363600"/>
                  </a:cubicBezTo>
                  <a:cubicBezTo>
                    <a:pt x="5921349" y="3363600"/>
                    <a:pt x="5895732" y="3345447"/>
                    <a:pt x="5884790" y="3319577"/>
                  </a:cubicBezTo>
                  <a:lnTo>
                    <a:pt x="5881215" y="3301868"/>
                  </a:lnTo>
                  <a:lnTo>
                    <a:pt x="5877640" y="3319577"/>
                  </a:lnTo>
                  <a:cubicBezTo>
                    <a:pt x="5866697" y="3345447"/>
                    <a:pt x="5841081" y="3363600"/>
                    <a:pt x="5811225" y="3363600"/>
                  </a:cubicBezTo>
                  <a:cubicBezTo>
                    <a:pt x="5781369" y="3363600"/>
                    <a:pt x="5755752" y="3345447"/>
                    <a:pt x="5744810" y="3319577"/>
                  </a:cubicBezTo>
                  <a:lnTo>
                    <a:pt x="5741235" y="3301870"/>
                  </a:lnTo>
                  <a:lnTo>
                    <a:pt x="5737661" y="3319577"/>
                  </a:lnTo>
                  <a:cubicBezTo>
                    <a:pt x="5732189" y="3332512"/>
                    <a:pt x="5723050" y="3343518"/>
                    <a:pt x="5711546" y="3351290"/>
                  </a:cubicBezTo>
                  <a:lnTo>
                    <a:pt x="5679483" y="3361084"/>
                  </a:lnTo>
                  <a:lnTo>
                    <a:pt x="5699302" y="3365085"/>
                  </a:lnTo>
                  <a:cubicBezTo>
                    <a:pt x="5725172" y="3376027"/>
                    <a:pt x="5743325" y="3401644"/>
                    <a:pt x="5743325" y="3431500"/>
                  </a:cubicBezTo>
                  <a:cubicBezTo>
                    <a:pt x="5743325" y="3471308"/>
                    <a:pt x="5711054" y="3503579"/>
                    <a:pt x="5671246" y="3503579"/>
                  </a:cubicBezTo>
                  <a:cubicBezTo>
                    <a:pt x="5641390" y="3503579"/>
                    <a:pt x="5615773" y="3485426"/>
                    <a:pt x="5604831" y="3459556"/>
                  </a:cubicBezTo>
                  <a:lnTo>
                    <a:pt x="5601256" y="3441849"/>
                  </a:lnTo>
                  <a:lnTo>
                    <a:pt x="5597681" y="3459556"/>
                  </a:lnTo>
                  <a:cubicBezTo>
                    <a:pt x="5592210" y="3472491"/>
                    <a:pt x="5583071" y="3483497"/>
                    <a:pt x="5571567" y="3491269"/>
                  </a:cubicBezTo>
                  <a:lnTo>
                    <a:pt x="5539504" y="3501063"/>
                  </a:lnTo>
                  <a:lnTo>
                    <a:pt x="5559323" y="3505064"/>
                  </a:lnTo>
                  <a:cubicBezTo>
                    <a:pt x="5585193" y="3516006"/>
                    <a:pt x="5603346" y="3541623"/>
                    <a:pt x="5603346" y="3571479"/>
                  </a:cubicBezTo>
                  <a:cubicBezTo>
                    <a:pt x="5603346" y="3611287"/>
                    <a:pt x="5571075" y="3643558"/>
                    <a:pt x="5531267" y="3643558"/>
                  </a:cubicBezTo>
                  <a:cubicBezTo>
                    <a:pt x="5491459" y="3643558"/>
                    <a:pt x="5459188" y="3611287"/>
                    <a:pt x="5459188" y="3571479"/>
                  </a:cubicBezTo>
                  <a:cubicBezTo>
                    <a:pt x="5459188" y="3541623"/>
                    <a:pt x="5477340" y="3516006"/>
                    <a:pt x="5503211" y="3505064"/>
                  </a:cubicBezTo>
                  <a:lnTo>
                    <a:pt x="5523030" y="3501063"/>
                  </a:lnTo>
                  <a:lnTo>
                    <a:pt x="5490967" y="3491269"/>
                  </a:lnTo>
                  <a:cubicBezTo>
                    <a:pt x="5479463" y="3483497"/>
                    <a:pt x="5470323" y="3472491"/>
                    <a:pt x="5464852" y="3459556"/>
                  </a:cubicBezTo>
                  <a:lnTo>
                    <a:pt x="5461277" y="3441850"/>
                  </a:lnTo>
                  <a:lnTo>
                    <a:pt x="5457703" y="3459556"/>
                  </a:lnTo>
                  <a:cubicBezTo>
                    <a:pt x="5446760" y="3485426"/>
                    <a:pt x="5421144" y="3503579"/>
                    <a:pt x="5391288" y="3503579"/>
                  </a:cubicBezTo>
                  <a:cubicBezTo>
                    <a:pt x="5361432" y="3503579"/>
                    <a:pt x="5335815" y="3485426"/>
                    <a:pt x="5324873" y="3459556"/>
                  </a:cubicBezTo>
                  <a:lnTo>
                    <a:pt x="5321298" y="3441849"/>
                  </a:lnTo>
                  <a:lnTo>
                    <a:pt x="5317724" y="3459556"/>
                  </a:lnTo>
                  <a:cubicBezTo>
                    <a:pt x="5312253" y="3472491"/>
                    <a:pt x="5303113" y="3483497"/>
                    <a:pt x="5291609" y="3491269"/>
                  </a:cubicBezTo>
                  <a:lnTo>
                    <a:pt x="5259546" y="3501063"/>
                  </a:lnTo>
                  <a:lnTo>
                    <a:pt x="5279365" y="3505064"/>
                  </a:lnTo>
                  <a:cubicBezTo>
                    <a:pt x="5305235" y="3516006"/>
                    <a:pt x="5323388" y="3541623"/>
                    <a:pt x="5323388" y="3571479"/>
                  </a:cubicBezTo>
                  <a:cubicBezTo>
                    <a:pt x="5323388" y="3601335"/>
                    <a:pt x="5305235" y="3626951"/>
                    <a:pt x="5279365" y="3637893"/>
                  </a:cubicBezTo>
                  <a:lnTo>
                    <a:pt x="5261656" y="3641469"/>
                  </a:lnTo>
                  <a:lnTo>
                    <a:pt x="5279365" y="3645044"/>
                  </a:lnTo>
                  <a:cubicBezTo>
                    <a:pt x="5305235" y="3655986"/>
                    <a:pt x="5323388" y="3681603"/>
                    <a:pt x="5323388" y="3711459"/>
                  </a:cubicBezTo>
                  <a:cubicBezTo>
                    <a:pt x="5323388" y="3751267"/>
                    <a:pt x="5291117" y="3783538"/>
                    <a:pt x="5251309" y="3783538"/>
                  </a:cubicBezTo>
                  <a:cubicBezTo>
                    <a:pt x="5221453" y="3783538"/>
                    <a:pt x="5195836" y="3765385"/>
                    <a:pt x="5184894" y="3739515"/>
                  </a:cubicBezTo>
                  <a:lnTo>
                    <a:pt x="5181319" y="3721806"/>
                  </a:lnTo>
                  <a:lnTo>
                    <a:pt x="5177743" y="3739515"/>
                  </a:lnTo>
                  <a:cubicBezTo>
                    <a:pt x="5166801" y="3765385"/>
                    <a:pt x="5141185" y="3783538"/>
                    <a:pt x="5111329" y="3783538"/>
                  </a:cubicBezTo>
                  <a:cubicBezTo>
                    <a:pt x="5081473" y="3783538"/>
                    <a:pt x="5055856" y="3765385"/>
                    <a:pt x="5044914" y="3739515"/>
                  </a:cubicBezTo>
                  <a:lnTo>
                    <a:pt x="5041339" y="3721808"/>
                  </a:lnTo>
                  <a:lnTo>
                    <a:pt x="5037765" y="3739515"/>
                  </a:lnTo>
                  <a:cubicBezTo>
                    <a:pt x="5026822" y="3765385"/>
                    <a:pt x="5001206" y="3783538"/>
                    <a:pt x="4971350" y="3783538"/>
                  </a:cubicBezTo>
                  <a:cubicBezTo>
                    <a:pt x="4931542" y="3783538"/>
                    <a:pt x="4899271" y="3751267"/>
                    <a:pt x="4899271" y="3711459"/>
                  </a:cubicBezTo>
                  <a:cubicBezTo>
                    <a:pt x="4899271" y="3681603"/>
                    <a:pt x="4917423" y="3655986"/>
                    <a:pt x="4943294" y="3645044"/>
                  </a:cubicBezTo>
                  <a:lnTo>
                    <a:pt x="4961003" y="3641469"/>
                  </a:lnTo>
                  <a:lnTo>
                    <a:pt x="4943294" y="3637893"/>
                  </a:lnTo>
                  <a:cubicBezTo>
                    <a:pt x="4917423" y="3626951"/>
                    <a:pt x="4899271" y="3601335"/>
                    <a:pt x="4899271" y="3571479"/>
                  </a:cubicBezTo>
                  <a:cubicBezTo>
                    <a:pt x="4899271" y="3531671"/>
                    <a:pt x="4931542" y="3499400"/>
                    <a:pt x="4971350" y="3499400"/>
                  </a:cubicBezTo>
                  <a:cubicBezTo>
                    <a:pt x="5001206" y="3499400"/>
                    <a:pt x="5026822" y="3517552"/>
                    <a:pt x="5037765" y="3543423"/>
                  </a:cubicBezTo>
                  <a:lnTo>
                    <a:pt x="5041339" y="3561129"/>
                  </a:lnTo>
                  <a:lnTo>
                    <a:pt x="5044914" y="3543423"/>
                  </a:lnTo>
                  <a:cubicBezTo>
                    <a:pt x="5052209" y="3526176"/>
                    <a:pt x="5066026" y="3512359"/>
                    <a:pt x="5083273" y="3505064"/>
                  </a:cubicBezTo>
                  <a:lnTo>
                    <a:pt x="5100979" y="3501489"/>
                  </a:lnTo>
                  <a:lnTo>
                    <a:pt x="5083273" y="3497914"/>
                  </a:lnTo>
                  <a:cubicBezTo>
                    <a:pt x="5057402" y="3486972"/>
                    <a:pt x="5039250" y="3461356"/>
                    <a:pt x="5039250" y="3431500"/>
                  </a:cubicBezTo>
                  <a:cubicBezTo>
                    <a:pt x="5039250" y="3401644"/>
                    <a:pt x="5057402" y="3376027"/>
                    <a:pt x="5083273" y="3365085"/>
                  </a:cubicBezTo>
                  <a:lnTo>
                    <a:pt x="5100979" y="3361510"/>
                  </a:lnTo>
                  <a:lnTo>
                    <a:pt x="5083273" y="3357936"/>
                  </a:lnTo>
                  <a:cubicBezTo>
                    <a:pt x="5057402" y="3346993"/>
                    <a:pt x="5039250" y="3321377"/>
                    <a:pt x="5039250" y="3291521"/>
                  </a:cubicBezTo>
                  <a:cubicBezTo>
                    <a:pt x="5039250" y="3261665"/>
                    <a:pt x="5057402" y="3236048"/>
                    <a:pt x="5083273" y="3225106"/>
                  </a:cubicBezTo>
                  <a:lnTo>
                    <a:pt x="5100979" y="3221531"/>
                  </a:lnTo>
                  <a:lnTo>
                    <a:pt x="5083273" y="3217957"/>
                  </a:lnTo>
                  <a:cubicBezTo>
                    <a:pt x="5057402" y="3207014"/>
                    <a:pt x="5039250" y="3181398"/>
                    <a:pt x="5039250" y="3151577"/>
                  </a:cubicBezTo>
                  <a:cubicBezTo>
                    <a:pt x="5039250" y="3121714"/>
                    <a:pt x="5057402" y="3096097"/>
                    <a:pt x="5083273" y="3085158"/>
                  </a:cubicBezTo>
                  <a:lnTo>
                    <a:pt x="5103089" y="3081158"/>
                  </a:lnTo>
                  <a:lnTo>
                    <a:pt x="5071029" y="3071368"/>
                  </a:lnTo>
                  <a:cubicBezTo>
                    <a:pt x="5059525" y="3063598"/>
                    <a:pt x="5050385" y="3052596"/>
                    <a:pt x="5044914" y="3039664"/>
                  </a:cubicBezTo>
                  <a:lnTo>
                    <a:pt x="5041339" y="3021956"/>
                  </a:lnTo>
                  <a:lnTo>
                    <a:pt x="5037765" y="3039664"/>
                  </a:lnTo>
                  <a:cubicBezTo>
                    <a:pt x="5026822" y="3065528"/>
                    <a:pt x="5001206" y="3083674"/>
                    <a:pt x="4971350" y="3083674"/>
                  </a:cubicBezTo>
                  <a:cubicBezTo>
                    <a:pt x="4931542" y="3083674"/>
                    <a:pt x="4899271" y="3051413"/>
                    <a:pt x="4899271" y="3011616"/>
                  </a:cubicBezTo>
                  <a:cubicBezTo>
                    <a:pt x="4899271" y="2971796"/>
                    <a:pt x="4931542" y="2939520"/>
                    <a:pt x="4971350" y="2939520"/>
                  </a:cubicBezTo>
                  <a:cubicBezTo>
                    <a:pt x="5001206" y="2939520"/>
                    <a:pt x="5026822" y="2957678"/>
                    <a:pt x="5037765" y="2983548"/>
                  </a:cubicBezTo>
                  <a:lnTo>
                    <a:pt x="5041339" y="3001241"/>
                  </a:lnTo>
                  <a:lnTo>
                    <a:pt x="5044914" y="2983548"/>
                  </a:lnTo>
                  <a:cubicBezTo>
                    <a:pt x="5052209" y="2966299"/>
                    <a:pt x="5066026" y="2952482"/>
                    <a:pt x="5083273" y="2945186"/>
                  </a:cubicBezTo>
                  <a:lnTo>
                    <a:pt x="5100976" y="2941611"/>
                  </a:lnTo>
                  <a:lnTo>
                    <a:pt x="5083273" y="2938037"/>
                  </a:lnTo>
                  <a:cubicBezTo>
                    <a:pt x="5057402" y="2927095"/>
                    <a:pt x="5039250" y="2901476"/>
                    <a:pt x="5039250" y="2871624"/>
                  </a:cubicBezTo>
                  <a:cubicBezTo>
                    <a:pt x="5039250" y="2841750"/>
                    <a:pt x="5057402" y="2816133"/>
                    <a:pt x="5083273" y="2805194"/>
                  </a:cubicBezTo>
                  <a:lnTo>
                    <a:pt x="5103091" y="2801191"/>
                  </a:lnTo>
                  <a:lnTo>
                    <a:pt x="5071029" y="2791401"/>
                  </a:lnTo>
                  <a:cubicBezTo>
                    <a:pt x="5059525" y="2783613"/>
                    <a:pt x="5050385" y="2772610"/>
                    <a:pt x="5044914" y="2759672"/>
                  </a:cubicBezTo>
                  <a:lnTo>
                    <a:pt x="5041339" y="2741968"/>
                  </a:lnTo>
                  <a:lnTo>
                    <a:pt x="5037765" y="2759672"/>
                  </a:lnTo>
                  <a:cubicBezTo>
                    <a:pt x="5026822" y="2785548"/>
                    <a:pt x="5001206" y="2803707"/>
                    <a:pt x="4971350" y="2803707"/>
                  </a:cubicBezTo>
                  <a:cubicBezTo>
                    <a:pt x="4931542" y="2803707"/>
                    <a:pt x="4899271" y="2771432"/>
                    <a:pt x="4899271" y="2731619"/>
                  </a:cubicBezTo>
                  <a:cubicBezTo>
                    <a:pt x="4899271" y="2701767"/>
                    <a:pt x="4917423" y="2676154"/>
                    <a:pt x="4943294" y="2665212"/>
                  </a:cubicBezTo>
                  <a:lnTo>
                    <a:pt x="4963110" y="2661211"/>
                  </a:lnTo>
                  <a:lnTo>
                    <a:pt x="4931050" y="2651419"/>
                  </a:lnTo>
                  <a:cubicBezTo>
                    <a:pt x="4919546" y="2643649"/>
                    <a:pt x="4910406" y="2632637"/>
                    <a:pt x="4904935" y="2619702"/>
                  </a:cubicBezTo>
                  <a:lnTo>
                    <a:pt x="4901360" y="2601994"/>
                  </a:lnTo>
                  <a:lnTo>
                    <a:pt x="4897785" y="2619702"/>
                  </a:lnTo>
                  <a:cubicBezTo>
                    <a:pt x="4886843" y="2645578"/>
                    <a:pt x="4861227" y="2663728"/>
                    <a:pt x="4831371" y="2663728"/>
                  </a:cubicBezTo>
                  <a:cubicBezTo>
                    <a:pt x="4791563" y="2663728"/>
                    <a:pt x="4759292" y="2631453"/>
                    <a:pt x="4759292" y="2591648"/>
                  </a:cubicBezTo>
                  <a:cubicBezTo>
                    <a:pt x="4759292" y="2551831"/>
                    <a:pt x="4791563" y="2519565"/>
                    <a:pt x="4831371" y="2519565"/>
                  </a:cubicBezTo>
                  <a:cubicBezTo>
                    <a:pt x="4861227" y="2519565"/>
                    <a:pt x="4886843" y="2537714"/>
                    <a:pt x="4897785" y="2563577"/>
                  </a:cubicBezTo>
                  <a:lnTo>
                    <a:pt x="4901360" y="2581298"/>
                  </a:lnTo>
                  <a:lnTo>
                    <a:pt x="4904935" y="2563577"/>
                  </a:lnTo>
                  <a:cubicBezTo>
                    <a:pt x="4915877" y="2537714"/>
                    <a:pt x="4941494" y="2519565"/>
                    <a:pt x="4971350" y="2519565"/>
                  </a:cubicBezTo>
                  <a:cubicBezTo>
                    <a:pt x="5001206" y="2519565"/>
                    <a:pt x="5026822" y="2537714"/>
                    <a:pt x="5037765" y="2563577"/>
                  </a:cubicBezTo>
                  <a:lnTo>
                    <a:pt x="5041339" y="2581298"/>
                  </a:lnTo>
                  <a:lnTo>
                    <a:pt x="5044914" y="2563577"/>
                  </a:lnTo>
                  <a:cubicBezTo>
                    <a:pt x="5052209" y="2546339"/>
                    <a:pt x="5066026" y="2532524"/>
                    <a:pt x="5083273" y="2525227"/>
                  </a:cubicBezTo>
                  <a:lnTo>
                    <a:pt x="5100976" y="2521651"/>
                  </a:lnTo>
                  <a:lnTo>
                    <a:pt x="5083273" y="2518083"/>
                  </a:lnTo>
                  <a:cubicBezTo>
                    <a:pt x="5057402" y="2507139"/>
                    <a:pt x="5039250" y="2481522"/>
                    <a:pt x="5039250" y="2451674"/>
                  </a:cubicBezTo>
                  <a:cubicBezTo>
                    <a:pt x="5039250" y="2411865"/>
                    <a:pt x="5071521" y="2379592"/>
                    <a:pt x="5111329" y="2379592"/>
                  </a:cubicBezTo>
                  <a:cubicBezTo>
                    <a:pt x="5141185" y="2379592"/>
                    <a:pt x="5166801" y="2397745"/>
                    <a:pt x="5177743" y="2423617"/>
                  </a:cubicBezTo>
                  <a:lnTo>
                    <a:pt x="5181319" y="2441327"/>
                  </a:lnTo>
                  <a:lnTo>
                    <a:pt x="5184894" y="2423617"/>
                  </a:lnTo>
                  <a:cubicBezTo>
                    <a:pt x="5195836" y="2397745"/>
                    <a:pt x="5221453" y="2379591"/>
                    <a:pt x="5251309" y="2379591"/>
                  </a:cubicBezTo>
                  <a:cubicBezTo>
                    <a:pt x="5291117" y="2379591"/>
                    <a:pt x="5323388" y="2411864"/>
                    <a:pt x="5323388" y="2451674"/>
                  </a:cubicBezTo>
                  <a:cubicBezTo>
                    <a:pt x="5323388" y="2481522"/>
                    <a:pt x="5305235" y="2507139"/>
                    <a:pt x="5279365" y="2518083"/>
                  </a:cubicBezTo>
                  <a:lnTo>
                    <a:pt x="5261662" y="2521651"/>
                  </a:lnTo>
                  <a:lnTo>
                    <a:pt x="5279365" y="2525227"/>
                  </a:lnTo>
                  <a:cubicBezTo>
                    <a:pt x="5292300" y="2530699"/>
                    <a:pt x="5303306" y="2539839"/>
                    <a:pt x="5311078" y="2551338"/>
                  </a:cubicBezTo>
                  <a:lnTo>
                    <a:pt x="5320872" y="2583411"/>
                  </a:lnTo>
                  <a:lnTo>
                    <a:pt x="5324873" y="2563577"/>
                  </a:lnTo>
                  <a:cubicBezTo>
                    <a:pt x="5335815" y="2537713"/>
                    <a:pt x="5361432" y="2519565"/>
                    <a:pt x="5391288" y="2519565"/>
                  </a:cubicBezTo>
                  <a:cubicBezTo>
                    <a:pt x="5431096" y="2519565"/>
                    <a:pt x="5463367" y="2551831"/>
                    <a:pt x="5463367" y="2591647"/>
                  </a:cubicBezTo>
                  <a:cubicBezTo>
                    <a:pt x="5463367" y="2621502"/>
                    <a:pt x="5445214" y="2647122"/>
                    <a:pt x="5419344" y="2658064"/>
                  </a:cubicBezTo>
                  <a:lnTo>
                    <a:pt x="5401639" y="2661638"/>
                  </a:lnTo>
                  <a:lnTo>
                    <a:pt x="5419344" y="2665212"/>
                  </a:lnTo>
                  <a:cubicBezTo>
                    <a:pt x="5432279" y="2670683"/>
                    <a:pt x="5443285" y="2679821"/>
                    <a:pt x="5451057" y="2691324"/>
                  </a:cubicBezTo>
                  <a:lnTo>
                    <a:pt x="5460851" y="2723383"/>
                  </a:lnTo>
                  <a:lnTo>
                    <a:pt x="5464852" y="2703565"/>
                  </a:lnTo>
                  <a:cubicBezTo>
                    <a:pt x="5475794" y="2677699"/>
                    <a:pt x="5501411" y="2659549"/>
                    <a:pt x="5531267" y="2659549"/>
                  </a:cubicBezTo>
                  <a:cubicBezTo>
                    <a:pt x="5561123" y="2659549"/>
                    <a:pt x="5586739" y="2677699"/>
                    <a:pt x="5597681" y="2703565"/>
                  </a:cubicBezTo>
                  <a:lnTo>
                    <a:pt x="5601256" y="2721271"/>
                  </a:lnTo>
                  <a:lnTo>
                    <a:pt x="5604831" y="2703565"/>
                  </a:lnTo>
                  <a:cubicBezTo>
                    <a:pt x="5615773" y="2677699"/>
                    <a:pt x="5641390" y="2659549"/>
                    <a:pt x="5671246" y="2659549"/>
                  </a:cubicBezTo>
                  <a:cubicBezTo>
                    <a:pt x="5701102" y="2659549"/>
                    <a:pt x="5726718" y="2677699"/>
                    <a:pt x="5737661" y="2703566"/>
                  </a:cubicBezTo>
                  <a:lnTo>
                    <a:pt x="5741235" y="2721271"/>
                  </a:lnTo>
                  <a:lnTo>
                    <a:pt x="5744810" y="2703565"/>
                  </a:lnTo>
                  <a:cubicBezTo>
                    <a:pt x="5752105" y="2686320"/>
                    <a:pt x="5765922" y="2672506"/>
                    <a:pt x="5783169" y="2665212"/>
                  </a:cubicBezTo>
                  <a:lnTo>
                    <a:pt x="5800873" y="2661638"/>
                  </a:lnTo>
                  <a:lnTo>
                    <a:pt x="5783169" y="2658064"/>
                  </a:lnTo>
                  <a:cubicBezTo>
                    <a:pt x="5757298" y="2647122"/>
                    <a:pt x="5739146" y="2621502"/>
                    <a:pt x="5739146" y="2591647"/>
                  </a:cubicBezTo>
                  <a:cubicBezTo>
                    <a:pt x="5739146" y="2551831"/>
                    <a:pt x="5771417" y="2519565"/>
                    <a:pt x="5811225" y="2519565"/>
                  </a:cubicBezTo>
                  <a:cubicBezTo>
                    <a:pt x="5841081" y="2519565"/>
                    <a:pt x="5866697" y="2537713"/>
                    <a:pt x="5877640" y="2563577"/>
                  </a:cubicBezTo>
                  <a:lnTo>
                    <a:pt x="5881215" y="2581300"/>
                  </a:lnTo>
                  <a:lnTo>
                    <a:pt x="5884790" y="2563577"/>
                  </a:lnTo>
                  <a:cubicBezTo>
                    <a:pt x="5895732" y="2537713"/>
                    <a:pt x="5921349" y="2519565"/>
                    <a:pt x="5951205" y="2519565"/>
                  </a:cubicBezTo>
                  <a:cubicBezTo>
                    <a:pt x="5981061" y="2519565"/>
                    <a:pt x="6006677" y="2537713"/>
                    <a:pt x="6017620" y="2563577"/>
                  </a:cubicBezTo>
                  <a:lnTo>
                    <a:pt x="6021195" y="2581298"/>
                  </a:lnTo>
                  <a:lnTo>
                    <a:pt x="6024769" y="2563577"/>
                  </a:lnTo>
                  <a:cubicBezTo>
                    <a:pt x="6032064" y="2546339"/>
                    <a:pt x="6045881" y="2532524"/>
                    <a:pt x="6063128" y="2525227"/>
                  </a:cubicBezTo>
                  <a:lnTo>
                    <a:pt x="6080830" y="2521653"/>
                  </a:lnTo>
                  <a:lnTo>
                    <a:pt x="6063128" y="2518083"/>
                  </a:lnTo>
                  <a:cubicBezTo>
                    <a:pt x="6037257" y="2507139"/>
                    <a:pt x="6019105" y="2481522"/>
                    <a:pt x="6019105" y="2451674"/>
                  </a:cubicBezTo>
                  <a:cubicBezTo>
                    <a:pt x="6019105" y="2421817"/>
                    <a:pt x="6037257" y="2396199"/>
                    <a:pt x="6063128" y="2385256"/>
                  </a:cubicBezTo>
                  <a:lnTo>
                    <a:pt x="6080833" y="2381681"/>
                  </a:lnTo>
                  <a:lnTo>
                    <a:pt x="6063128" y="2378107"/>
                  </a:lnTo>
                  <a:cubicBezTo>
                    <a:pt x="6037257" y="2367164"/>
                    <a:pt x="6019105" y="2341546"/>
                    <a:pt x="6019105" y="2311688"/>
                  </a:cubicBezTo>
                  <a:cubicBezTo>
                    <a:pt x="6019105" y="2271877"/>
                    <a:pt x="6051376" y="2239605"/>
                    <a:pt x="6091184" y="2239605"/>
                  </a:cubicBezTo>
                  <a:cubicBezTo>
                    <a:pt x="6121040" y="2239605"/>
                    <a:pt x="6146657" y="2257759"/>
                    <a:pt x="6157599" y="2283630"/>
                  </a:cubicBezTo>
                  <a:lnTo>
                    <a:pt x="6161174" y="2301337"/>
                  </a:lnTo>
                  <a:lnTo>
                    <a:pt x="6164748" y="2283630"/>
                  </a:lnTo>
                  <a:cubicBezTo>
                    <a:pt x="6172043" y="2266382"/>
                    <a:pt x="6185860" y="2252565"/>
                    <a:pt x="6203107" y="2245272"/>
                  </a:cubicBezTo>
                  <a:lnTo>
                    <a:pt x="6220812" y="2241695"/>
                  </a:lnTo>
                  <a:lnTo>
                    <a:pt x="6203107" y="2238124"/>
                  </a:lnTo>
                  <a:cubicBezTo>
                    <a:pt x="6177237" y="2227181"/>
                    <a:pt x="6159084" y="2201565"/>
                    <a:pt x="6159084" y="2171710"/>
                  </a:cubicBezTo>
                  <a:cubicBezTo>
                    <a:pt x="6159084" y="2131899"/>
                    <a:pt x="6191355" y="2099632"/>
                    <a:pt x="6231163" y="2099632"/>
                  </a:cubicBezTo>
                  <a:close/>
                  <a:moveTo>
                    <a:pt x="3291600" y="2099632"/>
                  </a:moveTo>
                  <a:cubicBezTo>
                    <a:pt x="3331408" y="2099632"/>
                    <a:pt x="3363679" y="2131899"/>
                    <a:pt x="3363679" y="2171710"/>
                  </a:cubicBezTo>
                  <a:cubicBezTo>
                    <a:pt x="3363679" y="2211518"/>
                    <a:pt x="3331408" y="2243788"/>
                    <a:pt x="3291600" y="2243788"/>
                  </a:cubicBezTo>
                  <a:cubicBezTo>
                    <a:pt x="3251792" y="2243788"/>
                    <a:pt x="3219521" y="2211518"/>
                    <a:pt x="3219521" y="2171710"/>
                  </a:cubicBezTo>
                  <a:cubicBezTo>
                    <a:pt x="3219521" y="2131899"/>
                    <a:pt x="3251792" y="2099632"/>
                    <a:pt x="3291600" y="2099632"/>
                  </a:cubicBezTo>
                  <a:close/>
                  <a:moveTo>
                    <a:pt x="1961797" y="2042086"/>
                  </a:moveTo>
                  <a:lnTo>
                    <a:pt x="1958222" y="2059791"/>
                  </a:lnTo>
                  <a:cubicBezTo>
                    <a:pt x="1952751" y="2072726"/>
                    <a:pt x="1943612" y="2083727"/>
                    <a:pt x="1932108" y="2091500"/>
                  </a:cubicBezTo>
                  <a:lnTo>
                    <a:pt x="1900045" y="2101294"/>
                  </a:lnTo>
                  <a:lnTo>
                    <a:pt x="1919864" y="2105296"/>
                  </a:lnTo>
                  <a:cubicBezTo>
                    <a:pt x="1932799" y="2110767"/>
                    <a:pt x="1943805" y="2119907"/>
                    <a:pt x="1951577" y="2131410"/>
                  </a:cubicBezTo>
                  <a:lnTo>
                    <a:pt x="1961371" y="2163476"/>
                  </a:lnTo>
                  <a:lnTo>
                    <a:pt x="1965372" y="2143662"/>
                  </a:lnTo>
                  <a:cubicBezTo>
                    <a:pt x="1972667" y="2126406"/>
                    <a:pt x="1986484" y="2112593"/>
                    <a:pt x="2003730" y="2105296"/>
                  </a:cubicBezTo>
                  <a:lnTo>
                    <a:pt x="2023549" y="2101296"/>
                  </a:lnTo>
                  <a:lnTo>
                    <a:pt x="1991487" y="2091500"/>
                  </a:lnTo>
                  <a:cubicBezTo>
                    <a:pt x="1979983" y="2083727"/>
                    <a:pt x="1970843" y="2072726"/>
                    <a:pt x="1965372" y="2059791"/>
                  </a:cubicBezTo>
                  <a:close/>
                  <a:moveTo>
                    <a:pt x="5461277" y="2042085"/>
                  </a:moveTo>
                  <a:lnTo>
                    <a:pt x="5457703" y="2059791"/>
                  </a:lnTo>
                  <a:cubicBezTo>
                    <a:pt x="5452231" y="2072726"/>
                    <a:pt x="5443092" y="2083727"/>
                    <a:pt x="5431588" y="2091500"/>
                  </a:cubicBezTo>
                  <a:lnTo>
                    <a:pt x="5399526" y="2101294"/>
                  </a:lnTo>
                  <a:lnTo>
                    <a:pt x="5419344" y="2105296"/>
                  </a:lnTo>
                  <a:cubicBezTo>
                    <a:pt x="5432279" y="2110765"/>
                    <a:pt x="5443285" y="2119905"/>
                    <a:pt x="5451057" y="2131409"/>
                  </a:cubicBezTo>
                  <a:lnTo>
                    <a:pt x="5460851" y="2163473"/>
                  </a:lnTo>
                  <a:lnTo>
                    <a:pt x="5464852" y="2143662"/>
                  </a:lnTo>
                  <a:cubicBezTo>
                    <a:pt x="5472147" y="2126404"/>
                    <a:pt x="5485964" y="2112590"/>
                    <a:pt x="5503211" y="2105296"/>
                  </a:cubicBezTo>
                  <a:lnTo>
                    <a:pt x="5523029" y="2101294"/>
                  </a:lnTo>
                  <a:lnTo>
                    <a:pt x="5490967" y="2091500"/>
                  </a:lnTo>
                  <a:cubicBezTo>
                    <a:pt x="5479463" y="2083727"/>
                    <a:pt x="5470323" y="2072726"/>
                    <a:pt x="5464852" y="2059791"/>
                  </a:cubicBezTo>
                  <a:close/>
                  <a:moveTo>
                    <a:pt x="5321298" y="2042085"/>
                  </a:moveTo>
                  <a:lnTo>
                    <a:pt x="5317724" y="2059791"/>
                  </a:lnTo>
                  <a:cubicBezTo>
                    <a:pt x="5312253" y="2072726"/>
                    <a:pt x="5303113" y="2083727"/>
                    <a:pt x="5291609" y="2091500"/>
                  </a:cubicBezTo>
                  <a:lnTo>
                    <a:pt x="5259547" y="2101294"/>
                  </a:lnTo>
                  <a:lnTo>
                    <a:pt x="5279365" y="2105296"/>
                  </a:lnTo>
                  <a:cubicBezTo>
                    <a:pt x="5292300" y="2110765"/>
                    <a:pt x="5303306" y="2119905"/>
                    <a:pt x="5311078" y="2131409"/>
                  </a:cubicBezTo>
                  <a:lnTo>
                    <a:pt x="5320872" y="2163473"/>
                  </a:lnTo>
                  <a:lnTo>
                    <a:pt x="5324873" y="2143662"/>
                  </a:lnTo>
                  <a:cubicBezTo>
                    <a:pt x="5332168" y="2126404"/>
                    <a:pt x="5345985" y="2112590"/>
                    <a:pt x="5363232" y="2105296"/>
                  </a:cubicBezTo>
                  <a:lnTo>
                    <a:pt x="5383050" y="2101294"/>
                  </a:lnTo>
                  <a:lnTo>
                    <a:pt x="5350988" y="2091500"/>
                  </a:lnTo>
                  <a:cubicBezTo>
                    <a:pt x="5339484" y="2083727"/>
                    <a:pt x="5330344" y="2072726"/>
                    <a:pt x="5324873" y="2059791"/>
                  </a:cubicBezTo>
                  <a:close/>
                  <a:moveTo>
                    <a:pt x="911954" y="1959652"/>
                  </a:moveTo>
                  <a:cubicBezTo>
                    <a:pt x="951762" y="1959652"/>
                    <a:pt x="984033" y="1991922"/>
                    <a:pt x="984033" y="2031742"/>
                  </a:cubicBezTo>
                  <a:cubicBezTo>
                    <a:pt x="984033" y="2071539"/>
                    <a:pt x="951762" y="2103809"/>
                    <a:pt x="911954" y="2103809"/>
                  </a:cubicBezTo>
                  <a:cubicBezTo>
                    <a:pt x="872146" y="2103809"/>
                    <a:pt x="839875" y="2071539"/>
                    <a:pt x="839875" y="2031742"/>
                  </a:cubicBezTo>
                  <a:cubicBezTo>
                    <a:pt x="839875" y="1991922"/>
                    <a:pt x="872146" y="1959652"/>
                    <a:pt x="911954" y="1959652"/>
                  </a:cubicBezTo>
                  <a:close/>
                  <a:moveTo>
                    <a:pt x="4831371" y="1959649"/>
                  </a:moveTo>
                  <a:cubicBezTo>
                    <a:pt x="4871179" y="1959649"/>
                    <a:pt x="4903450" y="1991922"/>
                    <a:pt x="4903450" y="2031741"/>
                  </a:cubicBezTo>
                  <a:cubicBezTo>
                    <a:pt x="4903450" y="2061590"/>
                    <a:pt x="4885297" y="2087199"/>
                    <a:pt x="4859427" y="2098148"/>
                  </a:cubicBezTo>
                  <a:lnTo>
                    <a:pt x="4841721" y="2101721"/>
                  </a:lnTo>
                  <a:lnTo>
                    <a:pt x="4859427" y="2105296"/>
                  </a:lnTo>
                  <a:cubicBezTo>
                    <a:pt x="4872362" y="2110765"/>
                    <a:pt x="4883368" y="2119905"/>
                    <a:pt x="4891140" y="2131409"/>
                  </a:cubicBezTo>
                  <a:lnTo>
                    <a:pt x="4900934" y="2163473"/>
                  </a:lnTo>
                  <a:lnTo>
                    <a:pt x="4904935" y="2143662"/>
                  </a:lnTo>
                  <a:cubicBezTo>
                    <a:pt x="4915877" y="2117781"/>
                    <a:pt x="4941494" y="2099632"/>
                    <a:pt x="4971350" y="2099632"/>
                  </a:cubicBezTo>
                  <a:cubicBezTo>
                    <a:pt x="5011158" y="2099632"/>
                    <a:pt x="5043429" y="2131899"/>
                    <a:pt x="5043429" y="2171710"/>
                  </a:cubicBezTo>
                  <a:cubicBezTo>
                    <a:pt x="5043429" y="2211518"/>
                    <a:pt x="5011158" y="2243788"/>
                    <a:pt x="4971350" y="2243788"/>
                  </a:cubicBezTo>
                  <a:cubicBezTo>
                    <a:pt x="4941494" y="2243788"/>
                    <a:pt x="4915877" y="2225631"/>
                    <a:pt x="4904935" y="2199768"/>
                  </a:cubicBezTo>
                  <a:lnTo>
                    <a:pt x="4901360" y="2182055"/>
                  </a:lnTo>
                  <a:lnTo>
                    <a:pt x="4897785" y="2199768"/>
                  </a:lnTo>
                  <a:cubicBezTo>
                    <a:pt x="4892314" y="2212702"/>
                    <a:pt x="4883175" y="2223705"/>
                    <a:pt x="4871671" y="2231480"/>
                  </a:cubicBezTo>
                  <a:lnTo>
                    <a:pt x="4839609" y="2241268"/>
                  </a:lnTo>
                  <a:lnTo>
                    <a:pt x="4859427" y="2245272"/>
                  </a:lnTo>
                  <a:cubicBezTo>
                    <a:pt x="4885297" y="2256214"/>
                    <a:pt x="4903450" y="2281830"/>
                    <a:pt x="4903450" y="2311688"/>
                  </a:cubicBezTo>
                  <a:cubicBezTo>
                    <a:pt x="4903450" y="2351498"/>
                    <a:pt x="4871179" y="2383772"/>
                    <a:pt x="4831371" y="2383772"/>
                  </a:cubicBezTo>
                  <a:cubicBezTo>
                    <a:pt x="4791563" y="2383772"/>
                    <a:pt x="4759292" y="2351498"/>
                    <a:pt x="4759292" y="2311688"/>
                  </a:cubicBezTo>
                  <a:cubicBezTo>
                    <a:pt x="4759292" y="2281830"/>
                    <a:pt x="4777444" y="2256214"/>
                    <a:pt x="4803315" y="2245272"/>
                  </a:cubicBezTo>
                  <a:lnTo>
                    <a:pt x="4821020" y="2241695"/>
                  </a:lnTo>
                  <a:lnTo>
                    <a:pt x="4803315" y="2238124"/>
                  </a:lnTo>
                  <a:cubicBezTo>
                    <a:pt x="4777444" y="2227181"/>
                    <a:pt x="4759292" y="2201565"/>
                    <a:pt x="4759292" y="2171710"/>
                  </a:cubicBezTo>
                  <a:cubicBezTo>
                    <a:pt x="4759292" y="2141853"/>
                    <a:pt x="4777444" y="2116236"/>
                    <a:pt x="4803315" y="2105296"/>
                  </a:cubicBezTo>
                  <a:lnTo>
                    <a:pt x="4821021" y="2101721"/>
                  </a:lnTo>
                  <a:lnTo>
                    <a:pt x="4803315" y="2098148"/>
                  </a:lnTo>
                  <a:cubicBezTo>
                    <a:pt x="4777444" y="2087199"/>
                    <a:pt x="4759292" y="2061590"/>
                    <a:pt x="4759292" y="2031741"/>
                  </a:cubicBezTo>
                  <a:cubicBezTo>
                    <a:pt x="4759292" y="1991922"/>
                    <a:pt x="4791563" y="1959649"/>
                    <a:pt x="4831371" y="1959649"/>
                  </a:cubicBezTo>
                  <a:close/>
                  <a:moveTo>
                    <a:pt x="4411434" y="1959649"/>
                  </a:moveTo>
                  <a:cubicBezTo>
                    <a:pt x="4451242" y="1959649"/>
                    <a:pt x="4483513" y="1991922"/>
                    <a:pt x="4483513" y="2031741"/>
                  </a:cubicBezTo>
                  <a:cubicBezTo>
                    <a:pt x="4483513" y="2061590"/>
                    <a:pt x="4465360" y="2087199"/>
                    <a:pt x="4439490" y="2098148"/>
                  </a:cubicBezTo>
                  <a:lnTo>
                    <a:pt x="4421784" y="2101721"/>
                  </a:lnTo>
                  <a:lnTo>
                    <a:pt x="4439490" y="2105296"/>
                  </a:lnTo>
                  <a:cubicBezTo>
                    <a:pt x="4452425" y="2110765"/>
                    <a:pt x="4463431" y="2119905"/>
                    <a:pt x="4471203" y="2131409"/>
                  </a:cubicBezTo>
                  <a:lnTo>
                    <a:pt x="4480997" y="2163473"/>
                  </a:lnTo>
                  <a:lnTo>
                    <a:pt x="4484998" y="2143662"/>
                  </a:lnTo>
                  <a:cubicBezTo>
                    <a:pt x="4495940" y="2117781"/>
                    <a:pt x="4521557" y="2099632"/>
                    <a:pt x="4551413" y="2099632"/>
                  </a:cubicBezTo>
                  <a:cubicBezTo>
                    <a:pt x="4591221" y="2099632"/>
                    <a:pt x="4623492" y="2131899"/>
                    <a:pt x="4623492" y="2171710"/>
                  </a:cubicBezTo>
                  <a:cubicBezTo>
                    <a:pt x="4623492" y="2211518"/>
                    <a:pt x="4591221" y="2243788"/>
                    <a:pt x="4551413" y="2243788"/>
                  </a:cubicBezTo>
                  <a:cubicBezTo>
                    <a:pt x="4521557" y="2243788"/>
                    <a:pt x="4495940" y="2225631"/>
                    <a:pt x="4484998" y="2199768"/>
                  </a:cubicBezTo>
                  <a:lnTo>
                    <a:pt x="4481423" y="2182055"/>
                  </a:lnTo>
                  <a:lnTo>
                    <a:pt x="4477848" y="2199768"/>
                  </a:lnTo>
                  <a:cubicBezTo>
                    <a:pt x="4472377" y="2212702"/>
                    <a:pt x="4463238" y="2223705"/>
                    <a:pt x="4451734" y="2231480"/>
                  </a:cubicBezTo>
                  <a:lnTo>
                    <a:pt x="4419672" y="2241268"/>
                  </a:lnTo>
                  <a:lnTo>
                    <a:pt x="4439490" y="2245272"/>
                  </a:lnTo>
                  <a:cubicBezTo>
                    <a:pt x="4465360" y="2256214"/>
                    <a:pt x="4483513" y="2281830"/>
                    <a:pt x="4483513" y="2311688"/>
                  </a:cubicBezTo>
                  <a:cubicBezTo>
                    <a:pt x="4483513" y="2341546"/>
                    <a:pt x="4465360" y="2367165"/>
                    <a:pt x="4439490" y="2378107"/>
                  </a:cubicBezTo>
                  <a:lnTo>
                    <a:pt x="4421786" y="2381682"/>
                  </a:lnTo>
                  <a:lnTo>
                    <a:pt x="4439490" y="2385257"/>
                  </a:lnTo>
                  <a:cubicBezTo>
                    <a:pt x="4465360" y="2396199"/>
                    <a:pt x="4483513" y="2421817"/>
                    <a:pt x="4483513" y="2451674"/>
                  </a:cubicBezTo>
                  <a:cubicBezTo>
                    <a:pt x="4483513" y="2481522"/>
                    <a:pt x="4465360" y="2507139"/>
                    <a:pt x="4439490" y="2518083"/>
                  </a:cubicBezTo>
                  <a:lnTo>
                    <a:pt x="4421786" y="2521651"/>
                  </a:lnTo>
                  <a:lnTo>
                    <a:pt x="4439490" y="2525227"/>
                  </a:lnTo>
                  <a:cubicBezTo>
                    <a:pt x="4465360" y="2536170"/>
                    <a:pt x="4483513" y="2561779"/>
                    <a:pt x="4483513" y="2591648"/>
                  </a:cubicBezTo>
                  <a:cubicBezTo>
                    <a:pt x="4483513" y="2631453"/>
                    <a:pt x="4451242" y="2663728"/>
                    <a:pt x="4411434" y="2663728"/>
                  </a:cubicBezTo>
                  <a:cubicBezTo>
                    <a:pt x="4381578" y="2663728"/>
                    <a:pt x="4355961" y="2645578"/>
                    <a:pt x="4345019" y="2619702"/>
                  </a:cubicBezTo>
                  <a:lnTo>
                    <a:pt x="4341444" y="2601992"/>
                  </a:lnTo>
                  <a:lnTo>
                    <a:pt x="4337869" y="2619702"/>
                  </a:lnTo>
                  <a:cubicBezTo>
                    <a:pt x="4326926" y="2645578"/>
                    <a:pt x="4301310" y="2663728"/>
                    <a:pt x="4271454" y="2663728"/>
                  </a:cubicBezTo>
                  <a:cubicBezTo>
                    <a:pt x="4231646" y="2663728"/>
                    <a:pt x="4199375" y="2631453"/>
                    <a:pt x="4199375" y="2591648"/>
                  </a:cubicBezTo>
                  <a:cubicBezTo>
                    <a:pt x="4199375" y="2561779"/>
                    <a:pt x="4217527" y="2536170"/>
                    <a:pt x="4243398" y="2525227"/>
                  </a:cubicBezTo>
                  <a:lnTo>
                    <a:pt x="4261102" y="2521651"/>
                  </a:lnTo>
                  <a:lnTo>
                    <a:pt x="4243398" y="2518083"/>
                  </a:lnTo>
                  <a:cubicBezTo>
                    <a:pt x="4217527" y="2507139"/>
                    <a:pt x="4199375" y="2481522"/>
                    <a:pt x="4199375" y="2451674"/>
                  </a:cubicBezTo>
                  <a:cubicBezTo>
                    <a:pt x="4199375" y="2421817"/>
                    <a:pt x="4217527" y="2396199"/>
                    <a:pt x="4243398" y="2385257"/>
                  </a:cubicBezTo>
                  <a:lnTo>
                    <a:pt x="4261101" y="2381682"/>
                  </a:lnTo>
                  <a:lnTo>
                    <a:pt x="4243398" y="2378107"/>
                  </a:lnTo>
                  <a:cubicBezTo>
                    <a:pt x="4217527" y="2367164"/>
                    <a:pt x="4199375" y="2341546"/>
                    <a:pt x="4199375" y="2311688"/>
                  </a:cubicBezTo>
                  <a:cubicBezTo>
                    <a:pt x="4199375" y="2281830"/>
                    <a:pt x="4217527" y="2256214"/>
                    <a:pt x="4243398" y="2245272"/>
                  </a:cubicBezTo>
                  <a:lnTo>
                    <a:pt x="4261103" y="2241695"/>
                  </a:lnTo>
                  <a:lnTo>
                    <a:pt x="4243398" y="2238124"/>
                  </a:lnTo>
                  <a:cubicBezTo>
                    <a:pt x="4217527" y="2227181"/>
                    <a:pt x="4199375" y="2201565"/>
                    <a:pt x="4199375" y="2171710"/>
                  </a:cubicBezTo>
                  <a:cubicBezTo>
                    <a:pt x="4199375" y="2131899"/>
                    <a:pt x="4231646" y="2099632"/>
                    <a:pt x="4271454" y="2099632"/>
                  </a:cubicBezTo>
                  <a:cubicBezTo>
                    <a:pt x="4301310" y="2099632"/>
                    <a:pt x="4326926" y="2117781"/>
                    <a:pt x="4337869" y="2143662"/>
                  </a:cubicBezTo>
                  <a:lnTo>
                    <a:pt x="4341444" y="2161363"/>
                  </a:lnTo>
                  <a:lnTo>
                    <a:pt x="4345019" y="2143662"/>
                  </a:lnTo>
                  <a:cubicBezTo>
                    <a:pt x="4352314" y="2126404"/>
                    <a:pt x="4366131" y="2112590"/>
                    <a:pt x="4383378" y="2105296"/>
                  </a:cubicBezTo>
                  <a:lnTo>
                    <a:pt x="4401084" y="2101721"/>
                  </a:lnTo>
                  <a:lnTo>
                    <a:pt x="4383378" y="2098148"/>
                  </a:lnTo>
                  <a:cubicBezTo>
                    <a:pt x="4357507" y="2087199"/>
                    <a:pt x="4339355" y="2061590"/>
                    <a:pt x="4339355" y="2031741"/>
                  </a:cubicBezTo>
                  <a:cubicBezTo>
                    <a:pt x="4339355" y="1991922"/>
                    <a:pt x="4371626" y="1959649"/>
                    <a:pt x="4411434" y="1959649"/>
                  </a:cubicBezTo>
                  <a:close/>
                  <a:moveTo>
                    <a:pt x="3851517" y="1959649"/>
                  </a:moveTo>
                  <a:cubicBezTo>
                    <a:pt x="3891325" y="1959649"/>
                    <a:pt x="3923596" y="1991922"/>
                    <a:pt x="3923596" y="2031741"/>
                  </a:cubicBezTo>
                  <a:cubicBezTo>
                    <a:pt x="3923596" y="2061590"/>
                    <a:pt x="3905443" y="2087199"/>
                    <a:pt x="3879573" y="2098148"/>
                  </a:cubicBezTo>
                  <a:lnTo>
                    <a:pt x="3861867" y="2101722"/>
                  </a:lnTo>
                  <a:lnTo>
                    <a:pt x="3879573" y="2105296"/>
                  </a:lnTo>
                  <a:cubicBezTo>
                    <a:pt x="3892508" y="2110765"/>
                    <a:pt x="3903514" y="2119907"/>
                    <a:pt x="3911286" y="2131409"/>
                  </a:cubicBezTo>
                  <a:lnTo>
                    <a:pt x="3921080" y="2163473"/>
                  </a:lnTo>
                  <a:lnTo>
                    <a:pt x="3925081" y="2143662"/>
                  </a:lnTo>
                  <a:cubicBezTo>
                    <a:pt x="3936023" y="2117781"/>
                    <a:pt x="3961640" y="2099632"/>
                    <a:pt x="3991496" y="2099632"/>
                  </a:cubicBezTo>
                  <a:cubicBezTo>
                    <a:pt x="4031304" y="2099632"/>
                    <a:pt x="4063575" y="2131899"/>
                    <a:pt x="4063575" y="2171710"/>
                  </a:cubicBezTo>
                  <a:cubicBezTo>
                    <a:pt x="4063575" y="2201565"/>
                    <a:pt x="4045422" y="2227181"/>
                    <a:pt x="4019552" y="2238124"/>
                  </a:cubicBezTo>
                  <a:lnTo>
                    <a:pt x="4001847" y="2241695"/>
                  </a:lnTo>
                  <a:lnTo>
                    <a:pt x="4019552" y="2245272"/>
                  </a:lnTo>
                  <a:cubicBezTo>
                    <a:pt x="4045422" y="2256214"/>
                    <a:pt x="4063575" y="2281830"/>
                    <a:pt x="4063575" y="2311688"/>
                  </a:cubicBezTo>
                  <a:cubicBezTo>
                    <a:pt x="4063575" y="2341547"/>
                    <a:pt x="4045422" y="2367165"/>
                    <a:pt x="4019552" y="2378107"/>
                  </a:cubicBezTo>
                  <a:lnTo>
                    <a:pt x="4001848" y="2381682"/>
                  </a:lnTo>
                  <a:lnTo>
                    <a:pt x="4019552" y="2385257"/>
                  </a:lnTo>
                  <a:cubicBezTo>
                    <a:pt x="4045422" y="2396199"/>
                    <a:pt x="4063575" y="2421817"/>
                    <a:pt x="4063575" y="2451674"/>
                  </a:cubicBezTo>
                  <a:cubicBezTo>
                    <a:pt x="4063575" y="2491471"/>
                    <a:pt x="4031304" y="2523742"/>
                    <a:pt x="3991496" y="2523742"/>
                  </a:cubicBezTo>
                  <a:cubicBezTo>
                    <a:pt x="3961640" y="2523742"/>
                    <a:pt x="3936023" y="2505593"/>
                    <a:pt x="3925081" y="2479726"/>
                  </a:cubicBezTo>
                  <a:lnTo>
                    <a:pt x="3921506" y="2462021"/>
                  </a:lnTo>
                  <a:lnTo>
                    <a:pt x="3917932" y="2479726"/>
                  </a:lnTo>
                  <a:cubicBezTo>
                    <a:pt x="3912461" y="2492655"/>
                    <a:pt x="3903321" y="2503663"/>
                    <a:pt x="3891817" y="2511437"/>
                  </a:cubicBezTo>
                  <a:lnTo>
                    <a:pt x="3859756" y="2521226"/>
                  </a:lnTo>
                  <a:lnTo>
                    <a:pt x="3879573" y="2525227"/>
                  </a:lnTo>
                  <a:cubicBezTo>
                    <a:pt x="3905443" y="2536170"/>
                    <a:pt x="3923596" y="2561779"/>
                    <a:pt x="3923596" y="2591648"/>
                  </a:cubicBezTo>
                  <a:cubicBezTo>
                    <a:pt x="3923596" y="2631453"/>
                    <a:pt x="3891325" y="2663728"/>
                    <a:pt x="3851517" y="2663728"/>
                  </a:cubicBezTo>
                  <a:cubicBezTo>
                    <a:pt x="3821661" y="2663728"/>
                    <a:pt x="3796044" y="2645578"/>
                    <a:pt x="3785102" y="2619702"/>
                  </a:cubicBezTo>
                  <a:lnTo>
                    <a:pt x="3781527" y="2601994"/>
                  </a:lnTo>
                  <a:lnTo>
                    <a:pt x="3777952" y="2619702"/>
                  </a:lnTo>
                  <a:cubicBezTo>
                    <a:pt x="3767010" y="2645578"/>
                    <a:pt x="3741394" y="2663728"/>
                    <a:pt x="3711538" y="2663728"/>
                  </a:cubicBezTo>
                  <a:cubicBezTo>
                    <a:pt x="3681682" y="2663728"/>
                    <a:pt x="3656065" y="2645578"/>
                    <a:pt x="3645123" y="2619702"/>
                  </a:cubicBezTo>
                  <a:lnTo>
                    <a:pt x="3641548" y="2601992"/>
                  </a:lnTo>
                  <a:lnTo>
                    <a:pt x="3637972" y="2619702"/>
                  </a:lnTo>
                  <a:cubicBezTo>
                    <a:pt x="3632501" y="2632637"/>
                    <a:pt x="3623362" y="2643649"/>
                    <a:pt x="3611858" y="2651419"/>
                  </a:cubicBezTo>
                  <a:lnTo>
                    <a:pt x="3579797" y="2661211"/>
                  </a:lnTo>
                  <a:lnTo>
                    <a:pt x="3599614" y="2665212"/>
                  </a:lnTo>
                  <a:cubicBezTo>
                    <a:pt x="3625484" y="2676154"/>
                    <a:pt x="3643637" y="2701767"/>
                    <a:pt x="3643637" y="2731619"/>
                  </a:cubicBezTo>
                  <a:cubicBezTo>
                    <a:pt x="3643637" y="2771432"/>
                    <a:pt x="3611366" y="2803707"/>
                    <a:pt x="3571558" y="2803707"/>
                  </a:cubicBezTo>
                  <a:cubicBezTo>
                    <a:pt x="3541702" y="2803707"/>
                    <a:pt x="3516085" y="2785548"/>
                    <a:pt x="3505143" y="2759674"/>
                  </a:cubicBezTo>
                  <a:lnTo>
                    <a:pt x="3501568" y="2741968"/>
                  </a:lnTo>
                  <a:lnTo>
                    <a:pt x="3497993" y="2759674"/>
                  </a:lnTo>
                  <a:cubicBezTo>
                    <a:pt x="3492522" y="2772610"/>
                    <a:pt x="3483383" y="2783613"/>
                    <a:pt x="3471879" y="2791401"/>
                  </a:cubicBezTo>
                  <a:lnTo>
                    <a:pt x="3439816" y="2801191"/>
                  </a:lnTo>
                  <a:lnTo>
                    <a:pt x="3459635" y="2805194"/>
                  </a:lnTo>
                  <a:cubicBezTo>
                    <a:pt x="3485505" y="2816133"/>
                    <a:pt x="3503658" y="2841750"/>
                    <a:pt x="3503658" y="2871625"/>
                  </a:cubicBezTo>
                  <a:cubicBezTo>
                    <a:pt x="3503658" y="2901476"/>
                    <a:pt x="3485505" y="2927095"/>
                    <a:pt x="3459635" y="2938037"/>
                  </a:cubicBezTo>
                  <a:lnTo>
                    <a:pt x="3441932" y="2941612"/>
                  </a:lnTo>
                  <a:lnTo>
                    <a:pt x="3459635" y="2945186"/>
                  </a:lnTo>
                  <a:cubicBezTo>
                    <a:pt x="3472570" y="2950657"/>
                    <a:pt x="3483576" y="2959799"/>
                    <a:pt x="3491348" y="2971304"/>
                  </a:cubicBezTo>
                  <a:lnTo>
                    <a:pt x="3501142" y="3003360"/>
                  </a:lnTo>
                  <a:lnTo>
                    <a:pt x="3505143" y="2983548"/>
                  </a:lnTo>
                  <a:cubicBezTo>
                    <a:pt x="3516085" y="2957678"/>
                    <a:pt x="3541702" y="2939520"/>
                    <a:pt x="3571558" y="2939520"/>
                  </a:cubicBezTo>
                  <a:cubicBezTo>
                    <a:pt x="3601414" y="2939520"/>
                    <a:pt x="3627030" y="2957678"/>
                    <a:pt x="3637972" y="2983548"/>
                  </a:cubicBezTo>
                  <a:lnTo>
                    <a:pt x="3641548" y="3001241"/>
                  </a:lnTo>
                  <a:lnTo>
                    <a:pt x="3645123" y="2983548"/>
                  </a:lnTo>
                  <a:cubicBezTo>
                    <a:pt x="3656065" y="2957678"/>
                    <a:pt x="3681682" y="2939520"/>
                    <a:pt x="3711538" y="2939520"/>
                  </a:cubicBezTo>
                  <a:cubicBezTo>
                    <a:pt x="3741394" y="2939520"/>
                    <a:pt x="3767010" y="2957678"/>
                    <a:pt x="3777952" y="2983548"/>
                  </a:cubicBezTo>
                  <a:lnTo>
                    <a:pt x="3781527" y="3001241"/>
                  </a:lnTo>
                  <a:lnTo>
                    <a:pt x="3785102" y="2983548"/>
                  </a:lnTo>
                  <a:cubicBezTo>
                    <a:pt x="3792397" y="2966303"/>
                    <a:pt x="3806214" y="2952482"/>
                    <a:pt x="3823460" y="2945186"/>
                  </a:cubicBezTo>
                  <a:lnTo>
                    <a:pt x="3841162" y="2941612"/>
                  </a:lnTo>
                  <a:lnTo>
                    <a:pt x="3823460" y="2938037"/>
                  </a:lnTo>
                  <a:cubicBezTo>
                    <a:pt x="3797590" y="2927095"/>
                    <a:pt x="3779438" y="2901476"/>
                    <a:pt x="3779438" y="2871625"/>
                  </a:cubicBezTo>
                  <a:cubicBezTo>
                    <a:pt x="3779438" y="2831798"/>
                    <a:pt x="3811709" y="2799528"/>
                    <a:pt x="3851517" y="2799528"/>
                  </a:cubicBezTo>
                  <a:cubicBezTo>
                    <a:pt x="3891325" y="2799528"/>
                    <a:pt x="3923596" y="2831798"/>
                    <a:pt x="3923596" y="2871625"/>
                  </a:cubicBezTo>
                  <a:cubicBezTo>
                    <a:pt x="3923596" y="2901476"/>
                    <a:pt x="3905443" y="2927095"/>
                    <a:pt x="3879573" y="2938037"/>
                  </a:cubicBezTo>
                  <a:lnTo>
                    <a:pt x="3861871" y="2941612"/>
                  </a:lnTo>
                  <a:lnTo>
                    <a:pt x="3879573" y="2945186"/>
                  </a:lnTo>
                  <a:cubicBezTo>
                    <a:pt x="3905443" y="2956125"/>
                    <a:pt x="3923596" y="2981748"/>
                    <a:pt x="3923596" y="3011616"/>
                  </a:cubicBezTo>
                  <a:cubicBezTo>
                    <a:pt x="3923596" y="3051413"/>
                    <a:pt x="3891325" y="3083674"/>
                    <a:pt x="3851517" y="3083674"/>
                  </a:cubicBezTo>
                  <a:cubicBezTo>
                    <a:pt x="3821661" y="3083674"/>
                    <a:pt x="3796044" y="3065528"/>
                    <a:pt x="3785102" y="3039664"/>
                  </a:cubicBezTo>
                  <a:lnTo>
                    <a:pt x="3781527" y="3021956"/>
                  </a:lnTo>
                  <a:lnTo>
                    <a:pt x="3777952" y="3039664"/>
                  </a:lnTo>
                  <a:cubicBezTo>
                    <a:pt x="3772481" y="3052596"/>
                    <a:pt x="3763342" y="3063598"/>
                    <a:pt x="3751838" y="3071368"/>
                  </a:cubicBezTo>
                  <a:lnTo>
                    <a:pt x="3719777" y="3081158"/>
                  </a:lnTo>
                  <a:lnTo>
                    <a:pt x="3739594" y="3085158"/>
                  </a:lnTo>
                  <a:cubicBezTo>
                    <a:pt x="3765464" y="3096098"/>
                    <a:pt x="3783617" y="3121714"/>
                    <a:pt x="3783617" y="3151577"/>
                  </a:cubicBezTo>
                  <a:cubicBezTo>
                    <a:pt x="3783617" y="3181398"/>
                    <a:pt x="3765464" y="3207014"/>
                    <a:pt x="3739594" y="3217957"/>
                  </a:cubicBezTo>
                  <a:lnTo>
                    <a:pt x="3721888" y="3221531"/>
                  </a:lnTo>
                  <a:lnTo>
                    <a:pt x="3739594" y="3225106"/>
                  </a:lnTo>
                  <a:cubicBezTo>
                    <a:pt x="3752529" y="3230577"/>
                    <a:pt x="3763535" y="3239717"/>
                    <a:pt x="3771307" y="3251221"/>
                  </a:cubicBezTo>
                  <a:lnTo>
                    <a:pt x="3781101" y="3283284"/>
                  </a:lnTo>
                  <a:lnTo>
                    <a:pt x="3785102" y="3263465"/>
                  </a:lnTo>
                  <a:cubicBezTo>
                    <a:pt x="3796044" y="3237594"/>
                    <a:pt x="3821661" y="3219442"/>
                    <a:pt x="3851517" y="3219442"/>
                  </a:cubicBezTo>
                  <a:cubicBezTo>
                    <a:pt x="3881373" y="3219442"/>
                    <a:pt x="3906989" y="3237594"/>
                    <a:pt x="3917932" y="3263465"/>
                  </a:cubicBezTo>
                  <a:lnTo>
                    <a:pt x="3921506" y="3281171"/>
                  </a:lnTo>
                  <a:lnTo>
                    <a:pt x="3925081" y="3263465"/>
                  </a:lnTo>
                  <a:cubicBezTo>
                    <a:pt x="3932376" y="3246218"/>
                    <a:pt x="3946193" y="3232401"/>
                    <a:pt x="3963440" y="3225106"/>
                  </a:cubicBezTo>
                  <a:lnTo>
                    <a:pt x="3981146" y="3221531"/>
                  </a:lnTo>
                  <a:lnTo>
                    <a:pt x="3963440" y="3217957"/>
                  </a:lnTo>
                  <a:cubicBezTo>
                    <a:pt x="3937569" y="3207014"/>
                    <a:pt x="3919417" y="3181398"/>
                    <a:pt x="3919417" y="3151577"/>
                  </a:cubicBezTo>
                  <a:cubicBezTo>
                    <a:pt x="3919417" y="3111761"/>
                    <a:pt x="3951688" y="3079495"/>
                    <a:pt x="3991496" y="3079495"/>
                  </a:cubicBezTo>
                  <a:cubicBezTo>
                    <a:pt x="4031304" y="3079495"/>
                    <a:pt x="4063575" y="3111761"/>
                    <a:pt x="4063575" y="3151577"/>
                  </a:cubicBezTo>
                  <a:cubicBezTo>
                    <a:pt x="4063575" y="3181398"/>
                    <a:pt x="4045422" y="3207014"/>
                    <a:pt x="4019552" y="3217957"/>
                  </a:cubicBezTo>
                  <a:lnTo>
                    <a:pt x="4001846" y="3221531"/>
                  </a:lnTo>
                  <a:lnTo>
                    <a:pt x="4019552" y="3225106"/>
                  </a:lnTo>
                  <a:cubicBezTo>
                    <a:pt x="4032487" y="3230577"/>
                    <a:pt x="4043493" y="3239717"/>
                    <a:pt x="4051265" y="3251221"/>
                  </a:cubicBezTo>
                  <a:lnTo>
                    <a:pt x="4061059" y="3283284"/>
                  </a:lnTo>
                  <a:lnTo>
                    <a:pt x="4065060" y="3263465"/>
                  </a:lnTo>
                  <a:cubicBezTo>
                    <a:pt x="4076002" y="3237594"/>
                    <a:pt x="4101619" y="3219442"/>
                    <a:pt x="4131475" y="3219442"/>
                  </a:cubicBezTo>
                  <a:cubicBezTo>
                    <a:pt x="4161331" y="3219442"/>
                    <a:pt x="4186947" y="3237594"/>
                    <a:pt x="4197889" y="3263465"/>
                  </a:cubicBezTo>
                  <a:lnTo>
                    <a:pt x="4201464" y="3281171"/>
                  </a:lnTo>
                  <a:lnTo>
                    <a:pt x="4205039" y="3263465"/>
                  </a:lnTo>
                  <a:cubicBezTo>
                    <a:pt x="4212334" y="3246218"/>
                    <a:pt x="4226151" y="3232401"/>
                    <a:pt x="4243398" y="3225106"/>
                  </a:cubicBezTo>
                  <a:lnTo>
                    <a:pt x="4261104" y="3221531"/>
                  </a:lnTo>
                  <a:lnTo>
                    <a:pt x="4243398" y="3217957"/>
                  </a:lnTo>
                  <a:cubicBezTo>
                    <a:pt x="4217527" y="3207014"/>
                    <a:pt x="4199375" y="3181398"/>
                    <a:pt x="4199375" y="3151577"/>
                  </a:cubicBezTo>
                  <a:cubicBezTo>
                    <a:pt x="4199375" y="3111761"/>
                    <a:pt x="4231646" y="3079495"/>
                    <a:pt x="4271454" y="3079495"/>
                  </a:cubicBezTo>
                  <a:cubicBezTo>
                    <a:pt x="4311262" y="3079495"/>
                    <a:pt x="4343533" y="3111761"/>
                    <a:pt x="4343533" y="3151577"/>
                  </a:cubicBezTo>
                  <a:cubicBezTo>
                    <a:pt x="4343533" y="3181398"/>
                    <a:pt x="4325380" y="3207014"/>
                    <a:pt x="4299510" y="3217957"/>
                  </a:cubicBezTo>
                  <a:lnTo>
                    <a:pt x="4281804" y="3221531"/>
                  </a:lnTo>
                  <a:lnTo>
                    <a:pt x="4299510" y="3225106"/>
                  </a:lnTo>
                  <a:cubicBezTo>
                    <a:pt x="4325380" y="3236048"/>
                    <a:pt x="4343533" y="3261665"/>
                    <a:pt x="4343533" y="3291521"/>
                  </a:cubicBezTo>
                  <a:cubicBezTo>
                    <a:pt x="4343533" y="3321377"/>
                    <a:pt x="4325380" y="3346993"/>
                    <a:pt x="4299510" y="3357936"/>
                  </a:cubicBezTo>
                  <a:lnTo>
                    <a:pt x="4281804" y="3361510"/>
                  </a:lnTo>
                  <a:lnTo>
                    <a:pt x="4299510" y="3365085"/>
                  </a:lnTo>
                  <a:cubicBezTo>
                    <a:pt x="4312445" y="3370556"/>
                    <a:pt x="4323451" y="3379696"/>
                    <a:pt x="4331223" y="3391200"/>
                  </a:cubicBezTo>
                  <a:lnTo>
                    <a:pt x="4341017" y="3423265"/>
                  </a:lnTo>
                  <a:lnTo>
                    <a:pt x="4345019" y="3403444"/>
                  </a:lnTo>
                  <a:cubicBezTo>
                    <a:pt x="4355961" y="3377573"/>
                    <a:pt x="4381578" y="3359421"/>
                    <a:pt x="4411434" y="3359421"/>
                  </a:cubicBezTo>
                  <a:cubicBezTo>
                    <a:pt x="4451242" y="3359421"/>
                    <a:pt x="4483513" y="3391692"/>
                    <a:pt x="4483513" y="3431500"/>
                  </a:cubicBezTo>
                  <a:cubicBezTo>
                    <a:pt x="4483513" y="3461356"/>
                    <a:pt x="4465360" y="3486972"/>
                    <a:pt x="4439490" y="3497915"/>
                  </a:cubicBezTo>
                  <a:lnTo>
                    <a:pt x="4421784" y="3501489"/>
                  </a:lnTo>
                  <a:lnTo>
                    <a:pt x="4439490" y="3505064"/>
                  </a:lnTo>
                  <a:cubicBezTo>
                    <a:pt x="4452425" y="3510535"/>
                    <a:pt x="4463431" y="3519675"/>
                    <a:pt x="4471203" y="3531179"/>
                  </a:cubicBezTo>
                  <a:lnTo>
                    <a:pt x="4480997" y="3563242"/>
                  </a:lnTo>
                  <a:lnTo>
                    <a:pt x="4484998" y="3543423"/>
                  </a:lnTo>
                  <a:cubicBezTo>
                    <a:pt x="4495940" y="3517552"/>
                    <a:pt x="4521557" y="3499400"/>
                    <a:pt x="4551413" y="3499400"/>
                  </a:cubicBezTo>
                  <a:cubicBezTo>
                    <a:pt x="4581269" y="3499400"/>
                    <a:pt x="4606885" y="3517552"/>
                    <a:pt x="4617828" y="3543423"/>
                  </a:cubicBezTo>
                  <a:lnTo>
                    <a:pt x="4621402" y="3561129"/>
                  </a:lnTo>
                  <a:lnTo>
                    <a:pt x="4624977" y="3543423"/>
                  </a:lnTo>
                  <a:cubicBezTo>
                    <a:pt x="4635919" y="3517552"/>
                    <a:pt x="4661536" y="3499400"/>
                    <a:pt x="4691392" y="3499400"/>
                  </a:cubicBezTo>
                  <a:cubicBezTo>
                    <a:pt x="4731200" y="3499400"/>
                    <a:pt x="4763471" y="3531671"/>
                    <a:pt x="4763471" y="3571479"/>
                  </a:cubicBezTo>
                  <a:cubicBezTo>
                    <a:pt x="4763471" y="3601335"/>
                    <a:pt x="4745318" y="3626951"/>
                    <a:pt x="4719448" y="3637893"/>
                  </a:cubicBezTo>
                  <a:lnTo>
                    <a:pt x="4701739" y="3641469"/>
                  </a:lnTo>
                  <a:lnTo>
                    <a:pt x="4719448" y="3645044"/>
                  </a:lnTo>
                  <a:cubicBezTo>
                    <a:pt x="4745318" y="3655986"/>
                    <a:pt x="4763471" y="3681603"/>
                    <a:pt x="4763471" y="3711459"/>
                  </a:cubicBezTo>
                  <a:cubicBezTo>
                    <a:pt x="4763471" y="3751267"/>
                    <a:pt x="4731200" y="3783538"/>
                    <a:pt x="4691392" y="3783538"/>
                  </a:cubicBezTo>
                  <a:cubicBezTo>
                    <a:pt x="4651584" y="3783538"/>
                    <a:pt x="4619313" y="3751267"/>
                    <a:pt x="4619313" y="3711459"/>
                  </a:cubicBezTo>
                  <a:cubicBezTo>
                    <a:pt x="4619313" y="3681603"/>
                    <a:pt x="4637465" y="3655986"/>
                    <a:pt x="4663336" y="3645044"/>
                  </a:cubicBezTo>
                  <a:lnTo>
                    <a:pt x="4683157" y="3641042"/>
                  </a:lnTo>
                  <a:lnTo>
                    <a:pt x="4651092" y="3631248"/>
                  </a:lnTo>
                  <a:cubicBezTo>
                    <a:pt x="4639588" y="3623476"/>
                    <a:pt x="4630448" y="3612470"/>
                    <a:pt x="4624977" y="3599535"/>
                  </a:cubicBezTo>
                  <a:lnTo>
                    <a:pt x="4621402" y="3581828"/>
                  </a:lnTo>
                  <a:lnTo>
                    <a:pt x="4617828" y="3599535"/>
                  </a:lnTo>
                  <a:cubicBezTo>
                    <a:pt x="4606885" y="3625405"/>
                    <a:pt x="4581269" y="3643558"/>
                    <a:pt x="4551413" y="3643558"/>
                  </a:cubicBezTo>
                  <a:cubicBezTo>
                    <a:pt x="4521557" y="3643558"/>
                    <a:pt x="4495940" y="3625405"/>
                    <a:pt x="4484998" y="3599535"/>
                  </a:cubicBezTo>
                  <a:lnTo>
                    <a:pt x="4481423" y="3581828"/>
                  </a:lnTo>
                  <a:lnTo>
                    <a:pt x="4477848" y="3599535"/>
                  </a:lnTo>
                  <a:cubicBezTo>
                    <a:pt x="4472377" y="3612470"/>
                    <a:pt x="4463238" y="3623476"/>
                    <a:pt x="4451734" y="3631248"/>
                  </a:cubicBezTo>
                  <a:lnTo>
                    <a:pt x="4419669" y="3641042"/>
                  </a:lnTo>
                  <a:lnTo>
                    <a:pt x="4439490" y="3645044"/>
                  </a:lnTo>
                  <a:cubicBezTo>
                    <a:pt x="4465360" y="3655986"/>
                    <a:pt x="4483513" y="3681603"/>
                    <a:pt x="4483513" y="3711459"/>
                  </a:cubicBezTo>
                  <a:cubicBezTo>
                    <a:pt x="4483513" y="3741315"/>
                    <a:pt x="4465360" y="3766931"/>
                    <a:pt x="4439490" y="3777873"/>
                  </a:cubicBezTo>
                  <a:lnTo>
                    <a:pt x="4421784" y="3781448"/>
                  </a:lnTo>
                  <a:lnTo>
                    <a:pt x="4439490" y="3785023"/>
                  </a:lnTo>
                  <a:cubicBezTo>
                    <a:pt x="4452425" y="3790494"/>
                    <a:pt x="4463431" y="3799634"/>
                    <a:pt x="4471203" y="3811138"/>
                  </a:cubicBezTo>
                  <a:lnTo>
                    <a:pt x="4480997" y="3843201"/>
                  </a:lnTo>
                  <a:lnTo>
                    <a:pt x="4484998" y="3823381"/>
                  </a:lnTo>
                  <a:cubicBezTo>
                    <a:pt x="4495940" y="3797511"/>
                    <a:pt x="4521557" y="3779359"/>
                    <a:pt x="4551413" y="3779359"/>
                  </a:cubicBezTo>
                  <a:cubicBezTo>
                    <a:pt x="4591221" y="3779359"/>
                    <a:pt x="4623492" y="3811630"/>
                    <a:pt x="4623492" y="3851438"/>
                  </a:cubicBezTo>
                  <a:cubicBezTo>
                    <a:pt x="4623492" y="3891246"/>
                    <a:pt x="4591221" y="3923517"/>
                    <a:pt x="4551413" y="3923517"/>
                  </a:cubicBezTo>
                  <a:cubicBezTo>
                    <a:pt x="4521557" y="3923517"/>
                    <a:pt x="4495940" y="3905364"/>
                    <a:pt x="4484998" y="3879494"/>
                  </a:cubicBezTo>
                  <a:lnTo>
                    <a:pt x="4481423" y="3861787"/>
                  </a:lnTo>
                  <a:lnTo>
                    <a:pt x="4477848" y="3879494"/>
                  </a:lnTo>
                  <a:cubicBezTo>
                    <a:pt x="4472377" y="3892429"/>
                    <a:pt x="4463238" y="3903435"/>
                    <a:pt x="4451734" y="3911207"/>
                  </a:cubicBezTo>
                  <a:lnTo>
                    <a:pt x="4419671" y="3921001"/>
                  </a:lnTo>
                  <a:lnTo>
                    <a:pt x="4439490" y="3925002"/>
                  </a:lnTo>
                  <a:cubicBezTo>
                    <a:pt x="4465360" y="3935944"/>
                    <a:pt x="4483513" y="3961561"/>
                    <a:pt x="4483513" y="3991417"/>
                  </a:cubicBezTo>
                  <a:cubicBezTo>
                    <a:pt x="4483513" y="4031225"/>
                    <a:pt x="4451242" y="4063496"/>
                    <a:pt x="4411434" y="4063496"/>
                  </a:cubicBezTo>
                  <a:cubicBezTo>
                    <a:pt x="4371626" y="4063496"/>
                    <a:pt x="4339355" y="4031225"/>
                    <a:pt x="4339355" y="3991417"/>
                  </a:cubicBezTo>
                  <a:cubicBezTo>
                    <a:pt x="4339355" y="3961561"/>
                    <a:pt x="4357507" y="3935944"/>
                    <a:pt x="4383378" y="3925002"/>
                  </a:cubicBezTo>
                  <a:lnTo>
                    <a:pt x="4403197" y="3921001"/>
                  </a:lnTo>
                  <a:lnTo>
                    <a:pt x="4371134" y="3911207"/>
                  </a:lnTo>
                  <a:cubicBezTo>
                    <a:pt x="4359630" y="3903435"/>
                    <a:pt x="4350490" y="3892429"/>
                    <a:pt x="4345019" y="3879494"/>
                  </a:cubicBezTo>
                  <a:lnTo>
                    <a:pt x="4341444" y="3861785"/>
                  </a:lnTo>
                  <a:lnTo>
                    <a:pt x="4337869" y="3879494"/>
                  </a:lnTo>
                  <a:cubicBezTo>
                    <a:pt x="4326926" y="3905364"/>
                    <a:pt x="4301310" y="3923517"/>
                    <a:pt x="4271454" y="3923517"/>
                  </a:cubicBezTo>
                  <a:cubicBezTo>
                    <a:pt x="4241598" y="3923517"/>
                    <a:pt x="4215981" y="3905364"/>
                    <a:pt x="4205039" y="3879494"/>
                  </a:cubicBezTo>
                  <a:lnTo>
                    <a:pt x="4201464" y="3861787"/>
                  </a:lnTo>
                  <a:lnTo>
                    <a:pt x="4197889" y="3879494"/>
                  </a:lnTo>
                  <a:cubicBezTo>
                    <a:pt x="4192418" y="3892429"/>
                    <a:pt x="4183279" y="3903435"/>
                    <a:pt x="4171775" y="3911207"/>
                  </a:cubicBezTo>
                  <a:lnTo>
                    <a:pt x="4139712" y="3921001"/>
                  </a:lnTo>
                  <a:lnTo>
                    <a:pt x="4159531" y="3925002"/>
                  </a:lnTo>
                  <a:cubicBezTo>
                    <a:pt x="4185401" y="3935944"/>
                    <a:pt x="4203554" y="3961561"/>
                    <a:pt x="4203554" y="3991417"/>
                  </a:cubicBezTo>
                  <a:cubicBezTo>
                    <a:pt x="4203554" y="4021273"/>
                    <a:pt x="4185401" y="4046889"/>
                    <a:pt x="4159531" y="4057831"/>
                  </a:cubicBezTo>
                  <a:lnTo>
                    <a:pt x="4141824" y="4061406"/>
                  </a:lnTo>
                  <a:lnTo>
                    <a:pt x="4159531" y="4064981"/>
                  </a:lnTo>
                  <a:cubicBezTo>
                    <a:pt x="4172466" y="4070452"/>
                    <a:pt x="4183472" y="4079592"/>
                    <a:pt x="4191244" y="4091096"/>
                  </a:cubicBezTo>
                  <a:lnTo>
                    <a:pt x="4201038" y="4123159"/>
                  </a:lnTo>
                  <a:lnTo>
                    <a:pt x="4205039" y="4103339"/>
                  </a:lnTo>
                  <a:cubicBezTo>
                    <a:pt x="4215981" y="4077469"/>
                    <a:pt x="4241598" y="4059317"/>
                    <a:pt x="4271454" y="4059317"/>
                  </a:cubicBezTo>
                  <a:cubicBezTo>
                    <a:pt x="4311262" y="4059317"/>
                    <a:pt x="4343533" y="4091588"/>
                    <a:pt x="4343533" y="4131396"/>
                  </a:cubicBezTo>
                  <a:cubicBezTo>
                    <a:pt x="4343533" y="4171204"/>
                    <a:pt x="4311262" y="4203475"/>
                    <a:pt x="4271454" y="4203475"/>
                  </a:cubicBezTo>
                  <a:cubicBezTo>
                    <a:pt x="4241598" y="4203475"/>
                    <a:pt x="4215981" y="4185322"/>
                    <a:pt x="4205039" y="4159452"/>
                  </a:cubicBezTo>
                  <a:lnTo>
                    <a:pt x="4201464" y="4141745"/>
                  </a:lnTo>
                  <a:lnTo>
                    <a:pt x="4197889" y="4159452"/>
                  </a:lnTo>
                  <a:cubicBezTo>
                    <a:pt x="4186947" y="4185322"/>
                    <a:pt x="4161331" y="4203475"/>
                    <a:pt x="4131475" y="4203475"/>
                  </a:cubicBezTo>
                  <a:cubicBezTo>
                    <a:pt x="4091667" y="4203475"/>
                    <a:pt x="4059396" y="4171204"/>
                    <a:pt x="4059396" y="4131396"/>
                  </a:cubicBezTo>
                  <a:cubicBezTo>
                    <a:pt x="4059396" y="4101540"/>
                    <a:pt x="4077548" y="4075923"/>
                    <a:pt x="4103419" y="4064981"/>
                  </a:cubicBezTo>
                  <a:lnTo>
                    <a:pt x="4123238" y="4060980"/>
                  </a:lnTo>
                  <a:lnTo>
                    <a:pt x="4091175" y="4051186"/>
                  </a:lnTo>
                  <a:cubicBezTo>
                    <a:pt x="4079671" y="4043414"/>
                    <a:pt x="4070531" y="4032408"/>
                    <a:pt x="4065060" y="4019473"/>
                  </a:cubicBezTo>
                  <a:lnTo>
                    <a:pt x="4061485" y="4001766"/>
                  </a:lnTo>
                  <a:lnTo>
                    <a:pt x="4057911" y="4019473"/>
                  </a:lnTo>
                  <a:cubicBezTo>
                    <a:pt x="4046968" y="4045343"/>
                    <a:pt x="4021352" y="4063496"/>
                    <a:pt x="3991496" y="4063496"/>
                  </a:cubicBezTo>
                  <a:cubicBezTo>
                    <a:pt x="3951688" y="4063496"/>
                    <a:pt x="3919417" y="4031225"/>
                    <a:pt x="3919417" y="3991417"/>
                  </a:cubicBezTo>
                  <a:cubicBezTo>
                    <a:pt x="3919417" y="3951609"/>
                    <a:pt x="3951688" y="3919338"/>
                    <a:pt x="3991496" y="3919338"/>
                  </a:cubicBezTo>
                  <a:cubicBezTo>
                    <a:pt x="4021352" y="3919338"/>
                    <a:pt x="4046968" y="3937490"/>
                    <a:pt x="4057911" y="3963360"/>
                  </a:cubicBezTo>
                  <a:lnTo>
                    <a:pt x="4061485" y="3981067"/>
                  </a:lnTo>
                  <a:lnTo>
                    <a:pt x="4065060" y="3963360"/>
                  </a:lnTo>
                  <a:cubicBezTo>
                    <a:pt x="4072355" y="3946114"/>
                    <a:pt x="4086172" y="3932297"/>
                    <a:pt x="4103419" y="3925002"/>
                  </a:cubicBezTo>
                  <a:lnTo>
                    <a:pt x="4121125" y="3921427"/>
                  </a:lnTo>
                  <a:lnTo>
                    <a:pt x="4103419" y="3917852"/>
                  </a:lnTo>
                  <a:cubicBezTo>
                    <a:pt x="4077548" y="3906910"/>
                    <a:pt x="4059396" y="3881294"/>
                    <a:pt x="4059396" y="3851438"/>
                  </a:cubicBezTo>
                  <a:cubicBezTo>
                    <a:pt x="4059396" y="3821582"/>
                    <a:pt x="4077548" y="3795965"/>
                    <a:pt x="4103419" y="3785023"/>
                  </a:cubicBezTo>
                  <a:lnTo>
                    <a:pt x="4121125" y="3781448"/>
                  </a:lnTo>
                  <a:lnTo>
                    <a:pt x="4103419" y="3777873"/>
                  </a:lnTo>
                  <a:cubicBezTo>
                    <a:pt x="4077548" y="3766931"/>
                    <a:pt x="4059396" y="3741315"/>
                    <a:pt x="4059396" y="3711459"/>
                  </a:cubicBezTo>
                  <a:cubicBezTo>
                    <a:pt x="4059396" y="3681603"/>
                    <a:pt x="4077548" y="3655986"/>
                    <a:pt x="4103419" y="3645044"/>
                  </a:cubicBezTo>
                  <a:lnTo>
                    <a:pt x="4123240" y="3641042"/>
                  </a:lnTo>
                  <a:lnTo>
                    <a:pt x="4091175" y="3631248"/>
                  </a:lnTo>
                  <a:cubicBezTo>
                    <a:pt x="4079671" y="3623476"/>
                    <a:pt x="4070531" y="3612470"/>
                    <a:pt x="4065060" y="3599535"/>
                  </a:cubicBezTo>
                  <a:lnTo>
                    <a:pt x="4061485" y="3581828"/>
                  </a:lnTo>
                  <a:lnTo>
                    <a:pt x="4057911" y="3599535"/>
                  </a:lnTo>
                  <a:cubicBezTo>
                    <a:pt x="4046968" y="3625405"/>
                    <a:pt x="4021352" y="3643558"/>
                    <a:pt x="3991496" y="3643558"/>
                  </a:cubicBezTo>
                  <a:cubicBezTo>
                    <a:pt x="3961640" y="3643558"/>
                    <a:pt x="3936023" y="3625405"/>
                    <a:pt x="3925081" y="3599535"/>
                  </a:cubicBezTo>
                  <a:lnTo>
                    <a:pt x="3921506" y="3581829"/>
                  </a:lnTo>
                  <a:lnTo>
                    <a:pt x="3917932" y="3599535"/>
                  </a:lnTo>
                  <a:cubicBezTo>
                    <a:pt x="3906989" y="3625405"/>
                    <a:pt x="3881373" y="3643558"/>
                    <a:pt x="3851517" y="3643558"/>
                  </a:cubicBezTo>
                  <a:cubicBezTo>
                    <a:pt x="3821661" y="3643558"/>
                    <a:pt x="3796044" y="3625405"/>
                    <a:pt x="3785102" y="3599535"/>
                  </a:cubicBezTo>
                  <a:lnTo>
                    <a:pt x="3781527" y="3581828"/>
                  </a:lnTo>
                  <a:lnTo>
                    <a:pt x="3777952" y="3599535"/>
                  </a:lnTo>
                  <a:cubicBezTo>
                    <a:pt x="3772481" y="3612470"/>
                    <a:pt x="3763342" y="3623476"/>
                    <a:pt x="3751838" y="3631248"/>
                  </a:cubicBezTo>
                  <a:lnTo>
                    <a:pt x="3719773" y="3641042"/>
                  </a:lnTo>
                  <a:lnTo>
                    <a:pt x="3739594" y="3645044"/>
                  </a:lnTo>
                  <a:cubicBezTo>
                    <a:pt x="3765464" y="3655986"/>
                    <a:pt x="3783617" y="3681603"/>
                    <a:pt x="3783617" y="3711459"/>
                  </a:cubicBezTo>
                  <a:cubicBezTo>
                    <a:pt x="3783617" y="3741315"/>
                    <a:pt x="3765464" y="3766931"/>
                    <a:pt x="3739594" y="3777873"/>
                  </a:cubicBezTo>
                  <a:lnTo>
                    <a:pt x="3721888" y="3781448"/>
                  </a:lnTo>
                  <a:lnTo>
                    <a:pt x="3739594" y="3785023"/>
                  </a:lnTo>
                  <a:cubicBezTo>
                    <a:pt x="3752529" y="3790494"/>
                    <a:pt x="3763535" y="3799634"/>
                    <a:pt x="3771307" y="3811138"/>
                  </a:cubicBezTo>
                  <a:lnTo>
                    <a:pt x="3781101" y="3843201"/>
                  </a:lnTo>
                  <a:lnTo>
                    <a:pt x="3785102" y="3823381"/>
                  </a:lnTo>
                  <a:cubicBezTo>
                    <a:pt x="3796044" y="3797511"/>
                    <a:pt x="3821661" y="3779359"/>
                    <a:pt x="3851517" y="3779359"/>
                  </a:cubicBezTo>
                  <a:cubicBezTo>
                    <a:pt x="3891325" y="3779359"/>
                    <a:pt x="3923596" y="3811630"/>
                    <a:pt x="3923596" y="3851438"/>
                  </a:cubicBezTo>
                  <a:cubicBezTo>
                    <a:pt x="3923596" y="3891246"/>
                    <a:pt x="3891325" y="3923517"/>
                    <a:pt x="3851517" y="3923517"/>
                  </a:cubicBezTo>
                  <a:cubicBezTo>
                    <a:pt x="3821661" y="3923517"/>
                    <a:pt x="3796044" y="3905364"/>
                    <a:pt x="3785102" y="3879494"/>
                  </a:cubicBezTo>
                  <a:lnTo>
                    <a:pt x="3781527" y="3861787"/>
                  </a:lnTo>
                  <a:lnTo>
                    <a:pt x="3777952" y="3879494"/>
                  </a:lnTo>
                  <a:cubicBezTo>
                    <a:pt x="3767010" y="3905364"/>
                    <a:pt x="3741394" y="3923517"/>
                    <a:pt x="3711538" y="3923517"/>
                  </a:cubicBezTo>
                  <a:cubicBezTo>
                    <a:pt x="3671730" y="3923517"/>
                    <a:pt x="3639459" y="3891246"/>
                    <a:pt x="3639459" y="3851438"/>
                  </a:cubicBezTo>
                  <a:cubicBezTo>
                    <a:pt x="3639459" y="3821582"/>
                    <a:pt x="3657611" y="3795965"/>
                    <a:pt x="3683482" y="3785023"/>
                  </a:cubicBezTo>
                  <a:lnTo>
                    <a:pt x="3701188" y="3781448"/>
                  </a:lnTo>
                  <a:lnTo>
                    <a:pt x="3683482" y="3777873"/>
                  </a:lnTo>
                  <a:cubicBezTo>
                    <a:pt x="3657611" y="3766931"/>
                    <a:pt x="3639459" y="3741315"/>
                    <a:pt x="3639459" y="3711459"/>
                  </a:cubicBezTo>
                  <a:cubicBezTo>
                    <a:pt x="3639459" y="3681603"/>
                    <a:pt x="3657611" y="3655986"/>
                    <a:pt x="3683482" y="3645044"/>
                  </a:cubicBezTo>
                  <a:lnTo>
                    <a:pt x="3703303" y="3641042"/>
                  </a:lnTo>
                  <a:lnTo>
                    <a:pt x="3671238" y="3631248"/>
                  </a:lnTo>
                  <a:cubicBezTo>
                    <a:pt x="3659734" y="3623476"/>
                    <a:pt x="3650594" y="3612470"/>
                    <a:pt x="3645123" y="3599535"/>
                  </a:cubicBezTo>
                  <a:lnTo>
                    <a:pt x="3641548" y="3581826"/>
                  </a:lnTo>
                  <a:lnTo>
                    <a:pt x="3637972" y="3599535"/>
                  </a:lnTo>
                  <a:cubicBezTo>
                    <a:pt x="3627030" y="3625405"/>
                    <a:pt x="3601414" y="3643558"/>
                    <a:pt x="3571558" y="3643558"/>
                  </a:cubicBezTo>
                  <a:cubicBezTo>
                    <a:pt x="3541702" y="3643558"/>
                    <a:pt x="3516085" y="3625405"/>
                    <a:pt x="3505143" y="3599535"/>
                  </a:cubicBezTo>
                  <a:lnTo>
                    <a:pt x="3501568" y="3581828"/>
                  </a:lnTo>
                  <a:lnTo>
                    <a:pt x="3497993" y="3599535"/>
                  </a:lnTo>
                  <a:cubicBezTo>
                    <a:pt x="3492522" y="3612470"/>
                    <a:pt x="3483383" y="3623476"/>
                    <a:pt x="3471879" y="3631248"/>
                  </a:cubicBezTo>
                  <a:lnTo>
                    <a:pt x="3439814" y="3641042"/>
                  </a:lnTo>
                  <a:lnTo>
                    <a:pt x="3459635" y="3645044"/>
                  </a:lnTo>
                  <a:cubicBezTo>
                    <a:pt x="3485505" y="3655986"/>
                    <a:pt x="3503658" y="3681603"/>
                    <a:pt x="3503658" y="3711459"/>
                  </a:cubicBezTo>
                  <a:cubicBezTo>
                    <a:pt x="3503658" y="3741315"/>
                    <a:pt x="3485505" y="3766931"/>
                    <a:pt x="3459635" y="3777873"/>
                  </a:cubicBezTo>
                  <a:lnTo>
                    <a:pt x="3441928" y="3781448"/>
                  </a:lnTo>
                  <a:lnTo>
                    <a:pt x="3459635" y="3785023"/>
                  </a:lnTo>
                  <a:cubicBezTo>
                    <a:pt x="3485505" y="3795965"/>
                    <a:pt x="3503658" y="3821582"/>
                    <a:pt x="3503658" y="3851438"/>
                  </a:cubicBezTo>
                  <a:cubicBezTo>
                    <a:pt x="3503658" y="3891246"/>
                    <a:pt x="3471387" y="3923517"/>
                    <a:pt x="3431579" y="3923517"/>
                  </a:cubicBezTo>
                  <a:cubicBezTo>
                    <a:pt x="3401723" y="3923517"/>
                    <a:pt x="3376106" y="3905364"/>
                    <a:pt x="3365164" y="3879494"/>
                  </a:cubicBezTo>
                  <a:lnTo>
                    <a:pt x="3361589" y="3861787"/>
                  </a:lnTo>
                  <a:lnTo>
                    <a:pt x="3358014" y="3879494"/>
                  </a:lnTo>
                  <a:cubicBezTo>
                    <a:pt x="3352543" y="3892429"/>
                    <a:pt x="3343404" y="3903435"/>
                    <a:pt x="3331900" y="3911207"/>
                  </a:cubicBezTo>
                  <a:lnTo>
                    <a:pt x="3299837" y="3921001"/>
                  </a:lnTo>
                  <a:lnTo>
                    <a:pt x="3319656" y="3925002"/>
                  </a:lnTo>
                  <a:cubicBezTo>
                    <a:pt x="3345526" y="3935944"/>
                    <a:pt x="3363679" y="3961561"/>
                    <a:pt x="3363679" y="3991417"/>
                  </a:cubicBezTo>
                  <a:cubicBezTo>
                    <a:pt x="3363679" y="4021273"/>
                    <a:pt x="3345526" y="4046889"/>
                    <a:pt x="3319656" y="4057831"/>
                  </a:cubicBezTo>
                  <a:lnTo>
                    <a:pt x="3301949" y="4061406"/>
                  </a:lnTo>
                  <a:lnTo>
                    <a:pt x="3319656" y="4064981"/>
                  </a:lnTo>
                  <a:cubicBezTo>
                    <a:pt x="3345526" y="4075923"/>
                    <a:pt x="3363679" y="4101540"/>
                    <a:pt x="3363679" y="4131396"/>
                  </a:cubicBezTo>
                  <a:cubicBezTo>
                    <a:pt x="3363679" y="4171204"/>
                    <a:pt x="3331408" y="4203475"/>
                    <a:pt x="3291600" y="4203475"/>
                  </a:cubicBezTo>
                  <a:cubicBezTo>
                    <a:pt x="3261744" y="4203475"/>
                    <a:pt x="3236127" y="4185322"/>
                    <a:pt x="3225185" y="4159452"/>
                  </a:cubicBezTo>
                  <a:lnTo>
                    <a:pt x="3221610" y="4141745"/>
                  </a:lnTo>
                  <a:lnTo>
                    <a:pt x="3218035" y="4159452"/>
                  </a:lnTo>
                  <a:cubicBezTo>
                    <a:pt x="3207093" y="4185322"/>
                    <a:pt x="3181477" y="4203475"/>
                    <a:pt x="3151621" y="4203475"/>
                  </a:cubicBezTo>
                  <a:cubicBezTo>
                    <a:pt x="3111813" y="4203475"/>
                    <a:pt x="3079542" y="4171204"/>
                    <a:pt x="3079542" y="4131396"/>
                  </a:cubicBezTo>
                  <a:cubicBezTo>
                    <a:pt x="3079542" y="4101540"/>
                    <a:pt x="3097694" y="4075923"/>
                    <a:pt x="3123564" y="4064981"/>
                  </a:cubicBezTo>
                  <a:lnTo>
                    <a:pt x="3141271" y="4061406"/>
                  </a:lnTo>
                  <a:lnTo>
                    <a:pt x="3123564" y="4057831"/>
                  </a:lnTo>
                  <a:cubicBezTo>
                    <a:pt x="3097694" y="4046889"/>
                    <a:pt x="3079542" y="4021273"/>
                    <a:pt x="3079542" y="3991417"/>
                  </a:cubicBezTo>
                  <a:cubicBezTo>
                    <a:pt x="3079542" y="3961561"/>
                    <a:pt x="3097694" y="3935944"/>
                    <a:pt x="3123564" y="3925002"/>
                  </a:cubicBezTo>
                  <a:lnTo>
                    <a:pt x="3141271" y="3921427"/>
                  </a:lnTo>
                  <a:lnTo>
                    <a:pt x="3123564" y="3917852"/>
                  </a:lnTo>
                  <a:cubicBezTo>
                    <a:pt x="3097694" y="3906910"/>
                    <a:pt x="3079542" y="3881294"/>
                    <a:pt x="3079542" y="3851438"/>
                  </a:cubicBezTo>
                  <a:cubicBezTo>
                    <a:pt x="3079542" y="3821582"/>
                    <a:pt x="3097694" y="3795965"/>
                    <a:pt x="3123564" y="3785023"/>
                  </a:cubicBezTo>
                  <a:lnTo>
                    <a:pt x="3141271" y="3781448"/>
                  </a:lnTo>
                  <a:lnTo>
                    <a:pt x="3123564" y="3777873"/>
                  </a:lnTo>
                  <a:cubicBezTo>
                    <a:pt x="3097694" y="3766931"/>
                    <a:pt x="3079542" y="3741315"/>
                    <a:pt x="3079542" y="3711459"/>
                  </a:cubicBezTo>
                  <a:cubicBezTo>
                    <a:pt x="3079542" y="3681603"/>
                    <a:pt x="3097694" y="3655986"/>
                    <a:pt x="3123564" y="3645044"/>
                  </a:cubicBezTo>
                  <a:lnTo>
                    <a:pt x="3143386" y="3641042"/>
                  </a:lnTo>
                  <a:lnTo>
                    <a:pt x="3111321" y="3631248"/>
                  </a:lnTo>
                  <a:cubicBezTo>
                    <a:pt x="3099817" y="3623476"/>
                    <a:pt x="3090677" y="3612470"/>
                    <a:pt x="3085206" y="3599535"/>
                  </a:cubicBezTo>
                  <a:lnTo>
                    <a:pt x="3081631" y="3581829"/>
                  </a:lnTo>
                  <a:lnTo>
                    <a:pt x="3078056" y="3599535"/>
                  </a:lnTo>
                  <a:cubicBezTo>
                    <a:pt x="3067114" y="3625405"/>
                    <a:pt x="3041498" y="3643558"/>
                    <a:pt x="3011642" y="3643558"/>
                  </a:cubicBezTo>
                  <a:cubicBezTo>
                    <a:pt x="2971834" y="3643558"/>
                    <a:pt x="2939563" y="3611287"/>
                    <a:pt x="2939563" y="3571479"/>
                  </a:cubicBezTo>
                  <a:cubicBezTo>
                    <a:pt x="2939563" y="3541623"/>
                    <a:pt x="2957715" y="3516006"/>
                    <a:pt x="2983586" y="3505064"/>
                  </a:cubicBezTo>
                  <a:lnTo>
                    <a:pt x="3003405" y="3501063"/>
                  </a:lnTo>
                  <a:lnTo>
                    <a:pt x="2971342" y="3491269"/>
                  </a:lnTo>
                  <a:cubicBezTo>
                    <a:pt x="2959838" y="3483497"/>
                    <a:pt x="2950698" y="3472491"/>
                    <a:pt x="2945227" y="3459556"/>
                  </a:cubicBezTo>
                  <a:lnTo>
                    <a:pt x="2941652" y="3441849"/>
                  </a:lnTo>
                  <a:lnTo>
                    <a:pt x="2938078" y="3459556"/>
                  </a:lnTo>
                  <a:cubicBezTo>
                    <a:pt x="2927135" y="3485426"/>
                    <a:pt x="2901519" y="3503579"/>
                    <a:pt x="2871663" y="3503579"/>
                  </a:cubicBezTo>
                  <a:cubicBezTo>
                    <a:pt x="2841807" y="3503579"/>
                    <a:pt x="2816190" y="3485426"/>
                    <a:pt x="2805248" y="3459556"/>
                  </a:cubicBezTo>
                  <a:lnTo>
                    <a:pt x="2801673" y="3441847"/>
                  </a:lnTo>
                  <a:lnTo>
                    <a:pt x="2798097" y="3459556"/>
                  </a:lnTo>
                  <a:cubicBezTo>
                    <a:pt x="2787155" y="3485426"/>
                    <a:pt x="2761539" y="3503579"/>
                    <a:pt x="2731683" y="3503579"/>
                  </a:cubicBezTo>
                  <a:cubicBezTo>
                    <a:pt x="2691875" y="3503579"/>
                    <a:pt x="2659604" y="3471308"/>
                    <a:pt x="2659604" y="3431500"/>
                  </a:cubicBezTo>
                  <a:cubicBezTo>
                    <a:pt x="2659604" y="3401644"/>
                    <a:pt x="2677756" y="3376027"/>
                    <a:pt x="2703626" y="3365085"/>
                  </a:cubicBezTo>
                  <a:lnTo>
                    <a:pt x="2721333" y="3361510"/>
                  </a:lnTo>
                  <a:lnTo>
                    <a:pt x="2703626" y="3357936"/>
                  </a:lnTo>
                  <a:cubicBezTo>
                    <a:pt x="2677756" y="3346993"/>
                    <a:pt x="2659604" y="3321377"/>
                    <a:pt x="2659604" y="3291521"/>
                  </a:cubicBezTo>
                  <a:cubicBezTo>
                    <a:pt x="2659604" y="3251713"/>
                    <a:pt x="2691875" y="3219442"/>
                    <a:pt x="2731683" y="3219442"/>
                  </a:cubicBezTo>
                  <a:cubicBezTo>
                    <a:pt x="2761539" y="3219442"/>
                    <a:pt x="2787155" y="3237594"/>
                    <a:pt x="2798097" y="3263465"/>
                  </a:cubicBezTo>
                  <a:lnTo>
                    <a:pt x="2801673" y="3281174"/>
                  </a:lnTo>
                  <a:lnTo>
                    <a:pt x="2805248" y="3263465"/>
                  </a:lnTo>
                  <a:cubicBezTo>
                    <a:pt x="2812543" y="3246218"/>
                    <a:pt x="2826360" y="3232401"/>
                    <a:pt x="2843607" y="3225106"/>
                  </a:cubicBezTo>
                  <a:lnTo>
                    <a:pt x="2861313" y="3221531"/>
                  </a:lnTo>
                  <a:lnTo>
                    <a:pt x="2843607" y="3217956"/>
                  </a:lnTo>
                  <a:cubicBezTo>
                    <a:pt x="2817736" y="3207014"/>
                    <a:pt x="2799584" y="3181398"/>
                    <a:pt x="2799584" y="3151577"/>
                  </a:cubicBezTo>
                  <a:cubicBezTo>
                    <a:pt x="2799584" y="3121714"/>
                    <a:pt x="2817736" y="3096098"/>
                    <a:pt x="2843607" y="3085158"/>
                  </a:cubicBezTo>
                  <a:lnTo>
                    <a:pt x="2861308" y="3081585"/>
                  </a:lnTo>
                  <a:lnTo>
                    <a:pt x="2843607" y="3078013"/>
                  </a:lnTo>
                  <a:cubicBezTo>
                    <a:pt x="2817736" y="3067073"/>
                    <a:pt x="2799584" y="3041464"/>
                    <a:pt x="2799584" y="3011616"/>
                  </a:cubicBezTo>
                  <a:cubicBezTo>
                    <a:pt x="2799584" y="2981748"/>
                    <a:pt x="2817736" y="2956126"/>
                    <a:pt x="2843607" y="2945186"/>
                  </a:cubicBezTo>
                  <a:lnTo>
                    <a:pt x="2863423" y="2941186"/>
                  </a:lnTo>
                  <a:lnTo>
                    <a:pt x="2831363" y="2931393"/>
                  </a:lnTo>
                  <a:cubicBezTo>
                    <a:pt x="2819859" y="2923621"/>
                    <a:pt x="2810719" y="2912612"/>
                    <a:pt x="2805248" y="2899678"/>
                  </a:cubicBezTo>
                  <a:lnTo>
                    <a:pt x="2801673" y="2881972"/>
                  </a:lnTo>
                  <a:lnTo>
                    <a:pt x="2798097" y="2899678"/>
                  </a:lnTo>
                  <a:cubicBezTo>
                    <a:pt x="2787155" y="2925552"/>
                    <a:pt x="2761539" y="2943703"/>
                    <a:pt x="2731683" y="2943703"/>
                  </a:cubicBezTo>
                  <a:cubicBezTo>
                    <a:pt x="2701827" y="2943703"/>
                    <a:pt x="2676210" y="2925552"/>
                    <a:pt x="2665268" y="2899678"/>
                  </a:cubicBezTo>
                  <a:lnTo>
                    <a:pt x="2661693" y="2881976"/>
                  </a:lnTo>
                  <a:lnTo>
                    <a:pt x="2658118" y="2899678"/>
                  </a:lnTo>
                  <a:cubicBezTo>
                    <a:pt x="2652647" y="2912612"/>
                    <a:pt x="2643508" y="2923621"/>
                    <a:pt x="2632004" y="2931393"/>
                  </a:cubicBezTo>
                  <a:lnTo>
                    <a:pt x="2599943" y="2941186"/>
                  </a:lnTo>
                  <a:lnTo>
                    <a:pt x="2619760" y="2945186"/>
                  </a:lnTo>
                  <a:cubicBezTo>
                    <a:pt x="2645630" y="2956126"/>
                    <a:pt x="2663783" y="2981748"/>
                    <a:pt x="2663783" y="3011616"/>
                  </a:cubicBezTo>
                  <a:cubicBezTo>
                    <a:pt x="2663783" y="3041464"/>
                    <a:pt x="2645630" y="3067073"/>
                    <a:pt x="2619760" y="3078013"/>
                  </a:cubicBezTo>
                  <a:lnTo>
                    <a:pt x="2602059" y="3081585"/>
                  </a:lnTo>
                  <a:lnTo>
                    <a:pt x="2619760" y="3085158"/>
                  </a:lnTo>
                  <a:cubicBezTo>
                    <a:pt x="2645630" y="3096098"/>
                    <a:pt x="2663783" y="3121714"/>
                    <a:pt x="2663783" y="3151577"/>
                  </a:cubicBezTo>
                  <a:cubicBezTo>
                    <a:pt x="2663783" y="3191350"/>
                    <a:pt x="2631512" y="3223621"/>
                    <a:pt x="2591704" y="3223621"/>
                  </a:cubicBezTo>
                  <a:cubicBezTo>
                    <a:pt x="2551896" y="3223621"/>
                    <a:pt x="2519625" y="3191350"/>
                    <a:pt x="2519625" y="3151577"/>
                  </a:cubicBezTo>
                  <a:cubicBezTo>
                    <a:pt x="2519625" y="3121714"/>
                    <a:pt x="2537777" y="3096098"/>
                    <a:pt x="2563648" y="3085158"/>
                  </a:cubicBezTo>
                  <a:lnTo>
                    <a:pt x="2583463" y="3081159"/>
                  </a:lnTo>
                  <a:lnTo>
                    <a:pt x="2551404" y="3071369"/>
                  </a:lnTo>
                  <a:cubicBezTo>
                    <a:pt x="2539900" y="3063599"/>
                    <a:pt x="2530760" y="3052597"/>
                    <a:pt x="2525289" y="3039665"/>
                  </a:cubicBezTo>
                  <a:lnTo>
                    <a:pt x="2521714" y="3021956"/>
                  </a:lnTo>
                  <a:lnTo>
                    <a:pt x="2518140" y="3039665"/>
                  </a:lnTo>
                  <a:cubicBezTo>
                    <a:pt x="2507197" y="3065529"/>
                    <a:pt x="2481581" y="3083675"/>
                    <a:pt x="2451725" y="3083675"/>
                  </a:cubicBezTo>
                  <a:cubicBezTo>
                    <a:pt x="2411917" y="3083675"/>
                    <a:pt x="2379646" y="3051413"/>
                    <a:pt x="2379646" y="3011616"/>
                  </a:cubicBezTo>
                  <a:cubicBezTo>
                    <a:pt x="2379646" y="2981748"/>
                    <a:pt x="2397798" y="2956126"/>
                    <a:pt x="2423668" y="2945186"/>
                  </a:cubicBezTo>
                  <a:lnTo>
                    <a:pt x="2443485" y="2941186"/>
                  </a:lnTo>
                  <a:lnTo>
                    <a:pt x="2411425" y="2931393"/>
                  </a:lnTo>
                  <a:cubicBezTo>
                    <a:pt x="2399921" y="2923621"/>
                    <a:pt x="2390781" y="2912612"/>
                    <a:pt x="2385310" y="2899678"/>
                  </a:cubicBezTo>
                  <a:lnTo>
                    <a:pt x="2381735" y="2881976"/>
                  </a:lnTo>
                  <a:lnTo>
                    <a:pt x="2378160" y="2899678"/>
                  </a:lnTo>
                  <a:cubicBezTo>
                    <a:pt x="2367218" y="2925552"/>
                    <a:pt x="2341602" y="2943703"/>
                    <a:pt x="2311746" y="2943703"/>
                  </a:cubicBezTo>
                  <a:cubicBezTo>
                    <a:pt x="2281890" y="2943703"/>
                    <a:pt x="2256273" y="2925552"/>
                    <a:pt x="2245331" y="2899679"/>
                  </a:cubicBezTo>
                  <a:lnTo>
                    <a:pt x="2241756" y="2881976"/>
                  </a:lnTo>
                  <a:lnTo>
                    <a:pt x="2238182" y="2899679"/>
                  </a:lnTo>
                  <a:cubicBezTo>
                    <a:pt x="2227239" y="2925552"/>
                    <a:pt x="2201623" y="2943703"/>
                    <a:pt x="2171767" y="2943703"/>
                  </a:cubicBezTo>
                  <a:cubicBezTo>
                    <a:pt x="2131959" y="2943703"/>
                    <a:pt x="2099688" y="2911430"/>
                    <a:pt x="2099688" y="2871626"/>
                  </a:cubicBezTo>
                  <a:cubicBezTo>
                    <a:pt x="2099688" y="2841750"/>
                    <a:pt x="2117840" y="2816133"/>
                    <a:pt x="2143711" y="2805195"/>
                  </a:cubicBezTo>
                  <a:lnTo>
                    <a:pt x="2161415" y="2801621"/>
                  </a:lnTo>
                  <a:lnTo>
                    <a:pt x="2143711" y="2798042"/>
                  </a:lnTo>
                  <a:cubicBezTo>
                    <a:pt x="2117840" y="2787100"/>
                    <a:pt x="2099688" y="2761473"/>
                    <a:pt x="2099688" y="2731619"/>
                  </a:cubicBezTo>
                  <a:cubicBezTo>
                    <a:pt x="2099688" y="2701767"/>
                    <a:pt x="2117840" y="2676154"/>
                    <a:pt x="2143711" y="2665212"/>
                  </a:cubicBezTo>
                  <a:lnTo>
                    <a:pt x="2163528" y="2661212"/>
                  </a:lnTo>
                  <a:lnTo>
                    <a:pt x="2131467" y="2651419"/>
                  </a:lnTo>
                  <a:cubicBezTo>
                    <a:pt x="2119963" y="2643649"/>
                    <a:pt x="2110823" y="2632637"/>
                    <a:pt x="2105352" y="2619702"/>
                  </a:cubicBezTo>
                  <a:lnTo>
                    <a:pt x="2101777" y="2601992"/>
                  </a:lnTo>
                  <a:lnTo>
                    <a:pt x="2098201" y="2619702"/>
                  </a:lnTo>
                  <a:cubicBezTo>
                    <a:pt x="2087259" y="2645578"/>
                    <a:pt x="2061643" y="2663729"/>
                    <a:pt x="2031787" y="2663729"/>
                  </a:cubicBezTo>
                  <a:cubicBezTo>
                    <a:pt x="1991979" y="2663729"/>
                    <a:pt x="1959708" y="2631453"/>
                    <a:pt x="1959708" y="2591648"/>
                  </a:cubicBezTo>
                  <a:cubicBezTo>
                    <a:pt x="1959708" y="2551831"/>
                    <a:pt x="1991979" y="2519565"/>
                    <a:pt x="2031787" y="2519565"/>
                  </a:cubicBezTo>
                  <a:cubicBezTo>
                    <a:pt x="2061643" y="2519565"/>
                    <a:pt x="2087259" y="2537715"/>
                    <a:pt x="2098201" y="2563579"/>
                  </a:cubicBezTo>
                  <a:lnTo>
                    <a:pt x="2101777" y="2581303"/>
                  </a:lnTo>
                  <a:lnTo>
                    <a:pt x="2105352" y="2563579"/>
                  </a:lnTo>
                  <a:cubicBezTo>
                    <a:pt x="2116294" y="2537715"/>
                    <a:pt x="2141911" y="2519565"/>
                    <a:pt x="2171767" y="2519565"/>
                  </a:cubicBezTo>
                  <a:cubicBezTo>
                    <a:pt x="2201623" y="2519565"/>
                    <a:pt x="2227239" y="2537715"/>
                    <a:pt x="2238182" y="2563579"/>
                  </a:cubicBezTo>
                  <a:lnTo>
                    <a:pt x="2241756" y="2581298"/>
                  </a:lnTo>
                  <a:lnTo>
                    <a:pt x="2245331" y="2563579"/>
                  </a:lnTo>
                  <a:cubicBezTo>
                    <a:pt x="2252626" y="2546339"/>
                    <a:pt x="2266443" y="2532525"/>
                    <a:pt x="2283690" y="2525227"/>
                  </a:cubicBezTo>
                  <a:lnTo>
                    <a:pt x="2301394" y="2521651"/>
                  </a:lnTo>
                  <a:lnTo>
                    <a:pt x="2283690" y="2518083"/>
                  </a:lnTo>
                  <a:cubicBezTo>
                    <a:pt x="2257819" y="2507139"/>
                    <a:pt x="2239667" y="2481524"/>
                    <a:pt x="2239667" y="2451675"/>
                  </a:cubicBezTo>
                  <a:cubicBezTo>
                    <a:pt x="2239667" y="2411865"/>
                    <a:pt x="2271938" y="2379592"/>
                    <a:pt x="2311746" y="2379592"/>
                  </a:cubicBezTo>
                  <a:cubicBezTo>
                    <a:pt x="2351554" y="2379592"/>
                    <a:pt x="2383825" y="2411865"/>
                    <a:pt x="2383825" y="2451675"/>
                  </a:cubicBezTo>
                  <a:cubicBezTo>
                    <a:pt x="2383825" y="2481524"/>
                    <a:pt x="2365672" y="2507139"/>
                    <a:pt x="2339802" y="2518083"/>
                  </a:cubicBezTo>
                  <a:lnTo>
                    <a:pt x="2322097" y="2521651"/>
                  </a:lnTo>
                  <a:lnTo>
                    <a:pt x="2339802" y="2525227"/>
                  </a:lnTo>
                  <a:cubicBezTo>
                    <a:pt x="2365672" y="2536169"/>
                    <a:pt x="2383825" y="2561779"/>
                    <a:pt x="2383825" y="2591648"/>
                  </a:cubicBezTo>
                  <a:cubicBezTo>
                    <a:pt x="2383825" y="2631453"/>
                    <a:pt x="2351554" y="2663729"/>
                    <a:pt x="2311746" y="2663729"/>
                  </a:cubicBezTo>
                  <a:cubicBezTo>
                    <a:pt x="2281890" y="2663729"/>
                    <a:pt x="2256273" y="2645578"/>
                    <a:pt x="2245331" y="2619702"/>
                  </a:cubicBezTo>
                  <a:lnTo>
                    <a:pt x="2241756" y="2601995"/>
                  </a:lnTo>
                  <a:lnTo>
                    <a:pt x="2238182" y="2619702"/>
                  </a:lnTo>
                  <a:cubicBezTo>
                    <a:pt x="2232711" y="2632637"/>
                    <a:pt x="2223571" y="2643649"/>
                    <a:pt x="2212067" y="2651419"/>
                  </a:cubicBezTo>
                  <a:lnTo>
                    <a:pt x="2180006" y="2661212"/>
                  </a:lnTo>
                  <a:lnTo>
                    <a:pt x="2199823" y="2665212"/>
                  </a:lnTo>
                  <a:cubicBezTo>
                    <a:pt x="2225693" y="2676154"/>
                    <a:pt x="2243846" y="2701767"/>
                    <a:pt x="2243846" y="2731619"/>
                  </a:cubicBezTo>
                  <a:cubicBezTo>
                    <a:pt x="2243846" y="2761473"/>
                    <a:pt x="2225693" y="2787100"/>
                    <a:pt x="2199823" y="2798042"/>
                  </a:cubicBezTo>
                  <a:lnTo>
                    <a:pt x="2182119" y="2801621"/>
                  </a:lnTo>
                  <a:lnTo>
                    <a:pt x="2199823" y="2805195"/>
                  </a:lnTo>
                  <a:cubicBezTo>
                    <a:pt x="2212758" y="2810661"/>
                    <a:pt x="2223764" y="2819807"/>
                    <a:pt x="2231536" y="2831310"/>
                  </a:cubicBezTo>
                  <a:lnTo>
                    <a:pt x="2241330" y="2863374"/>
                  </a:lnTo>
                  <a:lnTo>
                    <a:pt x="2245331" y="2843551"/>
                  </a:lnTo>
                  <a:cubicBezTo>
                    <a:pt x="2256273" y="2817678"/>
                    <a:pt x="2281890" y="2799528"/>
                    <a:pt x="2311746" y="2799528"/>
                  </a:cubicBezTo>
                  <a:cubicBezTo>
                    <a:pt x="2341602" y="2799528"/>
                    <a:pt x="2367218" y="2817678"/>
                    <a:pt x="2378160" y="2843551"/>
                  </a:cubicBezTo>
                  <a:lnTo>
                    <a:pt x="2381735" y="2861255"/>
                  </a:lnTo>
                  <a:lnTo>
                    <a:pt x="2385310" y="2843551"/>
                  </a:lnTo>
                  <a:cubicBezTo>
                    <a:pt x="2396252" y="2817678"/>
                    <a:pt x="2421869" y="2799528"/>
                    <a:pt x="2451725" y="2799528"/>
                  </a:cubicBezTo>
                  <a:cubicBezTo>
                    <a:pt x="2481581" y="2799528"/>
                    <a:pt x="2507197" y="2817678"/>
                    <a:pt x="2518140" y="2843551"/>
                  </a:cubicBezTo>
                  <a:lnTo>
                    <a:pt x="2521714" y="2861255"/>
                  </a:lnTo>
                  <a:lnTo>
                    <a:pt x="2525289" y="2843551"/>
                  </a:lnTo>
                  <a:cubicBezTo>
                    <a:pt x="2536231" y="2817678"/>
                    <a:pt x="2561848" y="2799528"/>
                    <a:pt x="2591704" y="2799528"/>
                  </a:cubicBezTo>
                  <a:cubicBezTo>
                    <a:pt x="2621560" y="2799528"/>
                    <a:pt x="2647176" y="2817678"/>
                    <a:pt x="2658118" y="2843551"/>
                  </a:cubicBezTo>
                  <a:lnTo>
                    <a:pt x="2661693" y="2861255"/>
                  </a:lnTo>
                  <a:lnTo>
                    <a:pt x="2665268" y="2843551"/>
                  </a:lnTo>
                  <a:cubicBezTo>
                    <a:pt x="2676210" y="2817678"/>
                    <a:pt x="2701827" y="2799528"/>
                    <a:pt x="2731683" y="2799528"/>
                  </a:cubicBezTo>
                  <a:cubicBezTo>
                    <a:pt x="2761539" y="2799528"/>
                    <a:pt x="2787155" y="2817678"/>
                    <a:pt x="2798097" y="2843551"/>
                  </a:cubicBezTo>
                  <a:lnTo>
                    <a:pt x="2801673" y="2861255"/>
                  </a:lnTo>
                  <a:lnTo>
                    <a:pt x="2805248" y="2843551"/>
                  </a:lnTo>
                  <a:cubicBezTo>
                    <a:pt x="2812543" y="2826304"/>
                    <a:pt x="2826360" y="2812486"/>
                    <a:pt x="2843607" y="2805194"/>
                  </a:cubicBezTo>
                  <a:lnTo>
                    <a:pt x="2861311" y="2801621"/>
                  </a:lnTo>
                  <a:lnTo>
                    <a:pt x="2843607" y="2798042"/>
                  </a:lnTo>
                  <a:cubicBezTo>
                    <a:pt x="2817736" y="2787100"/>
                    <a:pt x="2799584" y="2761473"/>
                    <a:pt x="2799584" y="2731619"/>
                  </a:cubicBezTo>
                  <a:cubicBezTo>
                    <a:pt x="2799584" y="2691816"/>
                    <a:pt x="2831855" y="2659549"/>
                    <a:pt x="2871663" y="2659549"/>
                  </a:cubicBezTo>
                  <a:cubicBezTo>
                    <a:pt x="2901519" y="2659549"/>
                    <a:pt x="2927135" y="2677699"/>
                    <a:pt x="2938078" y="2703566"/>
                  </a:cubicBezTo>
                  <a:lnTo>
                    <a:pt x="2941652" y="2721271"/>
                  </a:lnTo>
                  <a:lnTo>
                    <a:pt x="2945227" y="2703566"/>
                  </a:lnTo>
                  <a:cubicBezTo>
                    <a:pt x="2956169" y="2677699"/>
                    <a:pt x="2981786" y="2659549"/>
                    <a:pt x="3011642" y="2659549"/>
                  </a:cubicBezTo>
                  <a:cubicBezTo>
                    <a:pt x="3041498" y="2659549"/>
                    <a:pt x="3067114" y="2677699"/>
                    <a:pt x="3078056" y="2703566"/>
                  </a:cubicBezTo>
                  <a:lnTo>
                    <a:pt x="3081631" y="2721271"/>
                  </a:lnTo>
                  <a:lnTo>
                    <a:pt x="3085206" y="2703566"/>
                  </a:lnTo>
                  <a:cubicBezTo>
                    <a:pt x="3096148" y="2677699"/>
                    <a:pt x="3121765" y="2659549"/>
                    <a:pt x="3151621" y="2659549"/>
                  </a:cubicBezTo>
                  <a:cubicBezTo>
                    <a:pt x="3181477" y="2659549"/>
                    <a:pt x="3207093" y="2677699"/>
                    <a:pt x="3218035" y="2703566"/>
                  </a:cubicBezTo>
                  <a:lnTo>
                    <a:pt x="3221610" y="2721271"/>
                  </a:lnTo>
                  <a:lnTo>
                    <a:pt x="3225185" y="2703566"/>
                  </a:lnTo>
                  <a:cubicBezTo>
                    <a:pt x="3236127" y="2677699"/>
                    <a:pt x="3261744" y="2659549"/>
                    <a:pt x="3291600" y="2659549"/>
                  </a:cubicBezTo>
                  <a:cubicBezTo>
                    <a:pt x="3321456" y="2659549"/>
                    <a:pt x="3347072" y="2677699"/>
                    <a:pt x="3358014" y="2703566"/>
                  </a:cubicBezTo>
                  <a:lnTo>
                    <a:pt x="3361589" y="2721271"/>
                  </a:lnTo>
                  <a:lnTo>
                    <a:pt x="3365164" y="2703566"/>
                  </a:lnTo>
                  <a:cubicBezTo>
                    <a:pt x="3376106" y="2677699"/>
                    <a:pt x="3401723" y="2659549"/>
                    <a:pt x="3431579" y="2659549"/>
                  </a:cubicBezTo>
                  <a:cubicBezTo>
                    <a:pt x="3461435" y="2659549"/>
                    <a:pt x="3487051" y="2677699"/>
                    <a:pt x="3497993" y="2703566"/>
                  </a:cubicBezTo>
                  <a:lnTo>
                    <a:pt x="3501568" y="2721271"/>
                  </a:lnTo>
                  <a:lnTo>
                    <a:pt x="3505143" y="2703566"/>
                  </a:lnTo>
                  <a:cubicBezTo>
                    <a:pt x="3512438" y="2686321"/>
                    <a:pt x="3526255" y="2672506"/>
                    <a:pt x="3543501" y="2665212"/>
                  </a:cubicBezTo>
                  <a:lnTo>
                    <a:pt x="3561205" y="2661639"/>
                  </a:lnTo>
                  <a:lnTo>
                    <a:pt x="3543501" y="2658065"/>
                  </a:lnTo>
                  <a:cubicBezTo>
                    <a:pt x="3517631" y="2647122"/>
                    <a:pt x="3499479" y="2621502"/>
                    <a:pt x="3499479" y="2591648"/>
                  </a:cubicBezTo>
                  <a:cubicBezTo>
                    <a:pt x="3499479" y="2551831"/>
                    <a:pt x="3531750" y="2519565"/>
                    <a:pt x="3571558" y="2519565"/>
                  </a:cubicBezTo>
                  <a:cubicBezTo>
                    <a:pt x="3601414" y="2519565"/>
                    <a:pt x="3627030" y="2537714"/>
                    <a:pt x="3637972" y="2563577"/>
                  </a:cubicBezTo>
                  <a:lnTo>
                    <a:pt x="3641548" y="2581302"/>
                  </a:lnTo>
                  <a:lnTo>
                    <a:pt x="3645123" y="2563577"/>
                  </a:lnTo>
                  <a:cubicBezTo>
                    <a:pt x="3656065" y="2537714"/>
                    <a:pt x="3681682" y="2519565"/>
                    <a:pt x="3711538" y="2519565"/>
                  </a:cubicBezTo>
                  <a:cubicBezTo>
                    <a:pt x="3741394" y="2519565"/>
                    <a:pt x="3767010" y="2537714"/>
                    <a:pt x="3777952" y="2563577"/>
                  </a:cubicBezTo>
                  <a:lnTo>
                    <a:pt x="3781527" y="2581298"/>
                  </a:lnTo>
                  <a:lnTo>
                    <a:pt x="3785102" y="2563577"/>
                  </a:lnTo>
                  <a:cubicBezTo>
                    <a:pt x="3792397" y="2546339"/>
                    <a:pt x="3806214" y="2532524"/>
                    <a:pt x="3823460" y="2525227"/>
                  </a:cubicBezTo>
                  <a:lnTo>
                    <a:pt x="3841165" y="2521651"/>
                  </a:lnTo>
                  <a:lnTo>
                    <a:pt x="3823460" y="2518083"/>
                  </a:lnTo>
                  <a:cubicBezTo>
                    <a:pt x="3797590" y="2507139"/>
                    <a:pt x="3779438" y="2481522"/>
                    <a:pt x="3779438" y="2451674"/>
                  </a:cubicBezTo>
                  <a:cubicBezTo>
                    <a:pt x="3779438" y="2411865"/>
                    <a:pt x="3811709" y="2379592"/>
                    <a:pt x="3851517" y="2379592"/>
                  </a:cubicBezTo>
                  <a:cubicBezTo>
                    <a:pt x="3881373" y="2379592"/>
                    <a:pt x="3906989" y="2397745"/>
                    <a:pt x="3917932" y="2423617"/>
                  </a:cubicBezTo>
                  <a:lnTo>
                    <a:pt x="3921506" y="2441324"/>
                  </a:lnTo>
                  <a:lnTo>
                    <a:pt x="3925081" y="2423617"/>
                  </a:lnTo>
                  <a:cubicBezTo>
                    <a:pt x="3932376" y="2406370"/>
                    <a:pt x="3946193" y="2392551"/>
                    <a:pt x="3963440" y="2385257"/>
                  </a:cubicBezTo>
                  <a:lnTo>
                    <a:pt x="3981144" y="2381682"/>
                  </a:lnTo>
                  <a:lnTo>
                    <a:pt x="3963440" y="2378107"/>
                  </a:lnTo>
                  <a:cubicBezTo>
                    <a:pt x="3937569" y="2367165"/>
                    <a:pt x="3919417" y="2341547"/>
                    <a:pt x="3919417" y="2311688"/>
                  </a:cubicBezTo>
                  <a:cubicBezTo>
                    <a:pt x="3919417" y="2281830"/>
                    <a:pt x="3937569" y="2256214"/>
                    <a:pt x="3963440" y="2245272"/>
                  </a:cubicBezTo>
                  <a:lnTo>
                    <a:pt x="3983258" y="2241268"/>
                  </a:lnTo>
                  <a:lnTo>
                    <a:pt x="3951196" y="2231480"/>
                  </a:lnTo>
                  <a:cubicBezTo>
                    <a:pt x="3939692" y="2223705"/>
                    <a:pt x="3930552" y="2212702"/>
                    <a:pt x="3925081" y="2199768"/>
                  </a:cubicBezTo>
                  <a:lnTo>
                    <a:pt x="3921506" y="2182055"/>
                  </a:lnTo>
                  <a:lnTo>
                    <a:pt x="3917932" y="2199768"/>
                  </a:lnTo>
                  <a:cubicBezTo>
                    <a:pt x="3906989" y="2225631"/>
                    <a:pt x="3881373" y="2243788"/>
                    <a:pt x="3851517" y="2243788"/>
                  </a:cubicBezTo>
                  <a:cubicBezTo>
                    <a:pt x="3811709" y="2243788"/>
                    <a:pt x="3779438" y="2211518"/>
                    <a:pt x="3779438" y="2171710"/>
                  </a:cubicBezTo>
                  <a:cubicBezTo>
                    <a:pt x="3779438" y="2141853"/>
                    <a:pt x="3797590" y="2116236"/>
                    <a:pt x="3823460" y="2105296"/>
                  </a:cubicBezTo>
                  <a:lnTo>
                    <a:pt x="3841167" y="2101722"/>
                  </a:lnTo>
                  <a:lnTo>
                    <a:pt x="3823460" y="2098148"/>
                  </a:lnTo>
                  <a:cubicBezTo>
                    <a:pt x="3797590" y="2087199"/>
                    <a:pt x="3779438" y="2061590"/>
                    <a:pt x="3779438" y="2031741"/>
                  </a:cubicBezTo>
                  <a:cubicBezTo>
                    <a:pt x="3779438" y="1991922"/>
                    <a:pt x="3811709" y="1959649"/>
                    <a:pt x="3851517" y="1959649"/>
                  </a:cubicBezTo>
                  <a:close/>
                  <a:moveTo>
                    <a:pt x="1471871" y="1959649"/>
                  </a:moveTo>
                  <a:cubicBezTo>
                    <a:pt x="1511679" y="1959649"/>
                    <a:pt x="1543950" y="1991922"/>
                    <a:pt x="1543950" y="2031742"/>
                  </a:cubicBezTo>
                  <a:cubicBezTo>
                    <a:pt x="1543950" y="2071539"/>
                    <a:pt x="1511679" y="2103809"/>
                    <a:pt x="1471871" y="2103809"/>
                  </a:cubicBezTo>
                  <a:cubicBezTo>
                    <a:pt x="1432063" y="2103809"/>
                    <a:pt x="1399792" y="2071539"/>
                    <a:pt x="1399792" y="2031742"/>
                  </a:cubicBezTo>
                  <a:cubicBezTo>
                    <a:pt x="1399792" y="1991922"/>
                    <a:pt x="1432063" y="1959649"/>
                    <a:pt x="1471871" y="1959649"/>
                  </a:cubicBezTo>
                  <a:close/>
                  <a:moveTo>
                    <a:pt x="3081631" y="1902105"/>
                  </a:moveTo>
                  <a:lnTo>
                    <a:pt x="3078056" y="1919814"/>
                  </a:lnTo>
                  <a:cubicBezTo>
                    <a:pt x="3072585" y="1932748"/>
                    <a:pt x="3063446" y="1943753"/>
                    <a:pt x="3051942" y="1951524"/>
                  </a:cubicBezTo>
                  <a:lnTo>
                    <a:pt x="3019880" y="1961314"/>
                  </a:lnTo>
                  <a:lnTo>
                    <a:pt x="3039698" y="1965314"/>
                  </a:lnTo>
                  <a:cubicBezTo>
                    <a:pt x="3052633" y="1970780"/>
                    <a:pt x="3063639" y="1979918"/>
                    <a:pt x="3071411" y="1991434"/>
                  </a:cubicBezTo>
                  <a:lnTo>
                    <a:pt x="3081205" y="2023501"/>
                  </a:lnTo>
                  <a:lnTo>
                    <a:pt x="3085206" y="2003686"/>
                  </a:lnTo>
                  <a:cubicBezTo>
                    <a:pt x="3092501" y="1986407"/>
                    <a:pt x="3106318" y="1972612"/>
                    <a:pt x="3123564" y="1965314"/>
                  </a:cubicBezTo>
                  <a:lnTo>
                    <a:pt x="3143382" y="1961316"/>
                  </a:lnTo>
                  <a:lnTo>
                    <a:pt x="3111321" y="1951524"/>
                  </a:lnTo>
                  <a:cubicBezTo>
                    <a:pt x="3099817" y="1943753"/>
                    <a:pt x="3090677" y="1932748"/>
                    <a:pt x="3085206" y="1919814"/>
                  </a:cubicBezTo>
                  <a:close/>
                  <a:moveTo>
                    <a:pt x="5671246" y="1819662"/>
                  </a:moveTo>
                  <a:cubicBezTo>
                    <a:pt x="5711054" y="1819662"/>
                    <a:pt x="5743325" y="1851942"/>
                    <a:pt x="5743325" y="1891757"/>
                  </a:cubicBezTo>
                  <a:cubicBezTo>
                    <a:pt x="5743325" y="1931562"/>
                    <a:pt x="5711054" y="1963830"/>
                    <a:pt x="5671246" y="1963830"/>
                  </a:cubicBezTo>
                  <a:cubicBezTo>
                    <a:pt x="5631438" y="1963830"/>
                    <a:pt x="5599167" y="1931562"/>
                    <a:pt x="5599167" y="1891757"/>
                  </a:cubicBezTo>
                  <a:cubicBezTo>
                    <a:pt x="5599167" y="1851942"/>
                    <a:pt x="5631438" y="1819662"/>
                    <a:pt x="5671246" y="1819662"/>
                  </a:cubicBezTo>
                  <a:close/>
                  <a:moveTo>
                    <a:pt x="3711538" y="1819662"/>
                  </a:moveTo>
                  <a:cubicBezTo>
                    <a:pt x="3751346" y="1819662"/>
                    <a:pt x="3783617" y="1851942"/>
                    <a:pt x="3783617" y="1891757"/>
                  </a:cubicBezTo>
                  <a:cubicBezTo>
                    <a:pt x="3783617" y="1931562"/>
                    <a:pt x="3751346" y="1963830"/>
                    <a:pt x="3711538" y="1963830"/>
                  </a:cubicBezTo>
                  <a:cubicBezTo>
                    <a:pt x="3671730" y="1963830"/>
                    <a:pt x="3639459" y="1931562"/>
                    <a:pt x="3639459" y="1891757"/>
                  </a:cubicBezTo>
                  <a:cubicBezTo>
                    <a:pt x="3639459" y="1851942"/>
                    <a:pt x="3671730" y="1819662"/>
                    <a:pt x="3711538" y="1819662"/>
                  </a:cubicBezTo>
                  <a:close/>
                  <a:moveTo>
                    <a:pt x="2451725" y="1819662"/>
                  </a:moveTo>
                  <a:cubicBezTo>
                    <a:pt x="2491533" y="1819662"/>
                    <a:pt x="2523804" y="1851942"/>
                    <a:pt x="2523804" y="1891757"/>
                  </a:cubicBezTo>
                  <a:cubicBezTo>
                    <a:pt x="2523804" y="1921613"/>
                    <a:pt x="2505651" y="1947225"/>
                    <a:pt x="2479781" y="1958166"/>
                  </a:cubicBezTo>
                  <a:lnTo>
                    <a:pt x="2462076" y="1961741"/>
                  </a:lnTo>
                  <a:lnTo>
                    <a:pt x="2479781" y="1965314"/>
                  </a:lnTo>
                  <a:cubicBezTo>
                    <a:pt x="2492716" y="1970780"/>
                    <a:pt x="2503722" y="1979918"/>
                    <a:pt x="2511494" y="1991434"/>
                  </a:cubicBezTo>
                  <a:lnTo>
                    <a:pt x="2521288" y="2023501"/>
                  </a:lnTo>
                  <a:lnTo>
                    <a:pt x="2525289" y="2003686"/>
                  </a:lnTo>
                  <a:cubicBezTo>
                    <a:pt x="2536231" y="1977796"/>
                    <a:pt x="2561848" y="1959649"/>
                    <a:pt x="2591704" y="1959649"/>
                  </a:cubicBezTo>
                  <a:cubicBezTo>
                    <a:pt x="2631512" y="1959649"/>
                    <a:pt x="2663783" y="1991922"/>
                    <a:pt x="2663783" y="2031742"/>
                  </a:cubicBezTo>
                  <a:cubicBezTo>
                    <a:pt x="2663783" y="2071539"/>
                    <a:pt x="2631512" y="2103809"/>
                    <a:pt x="2591704" y="2103809"/>
                  </a:cubicBezTo>
                  <a:cubicBezTo>
                    <a:pt x="2561848" y="2103809"/>
                    <a:pt x="2536231" y="2085656"/>
                    <a:pt x="2525289" y="2059791"/>
                  </a:cubicBezTo>
                  <a:lnTo>
                    <a:pt x="2521714" y="2042086"/>
                  </a:lnTo>
                  <a:lnTo>
                    <a:pt x="2518140" y="2059791"/>
                  </a:lnTo>
                  <a:cubicBezTo>
                    <a:pt x="2512669" y="2072726"/>
                    <a:pt x="2503529" y="2083727"/>
                    <a:pt x="2492025" y="2091500"/>
                  </a:cubicBezTo>
                  <a:lnTo>
                    <a:pt x="2459962" y="2101296"/>
                  </a:lnTo>
                  <a:lnTo>
                    <a:pt x="2479781" y="2105296"/>
                  </a:lnTo>
                  <a:cubicBezTo>
                    <a:pt x="2505651" y="2116236"/>
                    <a:pt x="2523804" y="2141853"/>
                    <a:pt x="2523804" y="2171710"/>
                  </a:cubicBezTo>
                  <a:cubicBezTo>
                    <a:pt x="2523804" y="2211518"/>
                    <a:pt x="2491533" y="2243788"/>
                    <a:pt x="2451725" y="2243788"/>
                  </a:cubicBezTo>
                  <a:cubicBezTo>
                    <a:pt x="2421869" y="2243788"/>
                    <a:pt x="2396252" y="2225631"/>
                    <a:pt x="2385310" y="2199768"/>
                  </a:cubicBezTo>
                  <a:lnTo>
                    <a:pt x="2381735" y="2182057"/>
                  </a:lnTo>
                  <a:lnTo>
                    <a:pt x="2378160" y="2199768"/>
                  </a:lnTo>
                  <a:cubicBezTo>
                    <a:pt x="2367218" y="2225631"/>
                    <a:pt x="2341602" y="2243788"/>
                    <a:pt x="2311746" y="2243788"/>
                  </a:cubicBezTo>
                  <a:cubicBezTo>
                    <a:pt x="2281890" y="2243788"/>
                    <a:pt x="2256273" y="2225631"/>
                    <a:pt x="2245331" y="2199768"/>
                  </a:cubicBezTo>
                  <a:lnTo>
                    <a:pt x="2241756" y="2182057"/>
                  </a:lnTo>
                  <a:lnTo>
                    <a:pt x="2238182" y="2199768"/>
                  </a:lnTo>
                  <a:cubicBezTo>
                    <a:pt x="2232711" y="2212702"/>
                    <a:pt x="2223571" y="2223705"/>
                    <a:pt x="2212067" y="2231480"/>
                  </a:cubicBezTo>
                  <a:lnTo>
                    <a:pt x="2180006" y="2241270"/>
                  </a:lnTo>
                  <a:lnTo>
                    <a:pt x="2199823" y="2245272"/>
                  </a:lnTo>
                  <a:cubicBezTo>
                    <a:pt x="2225693" y="2256214"/>
                    <a:pt x="2243846" y="2281830"/>
                    <a:pt x="2243846" y="2311688"/>
                  </a:cubicBezTo>
                  <a:cubicBezTo>
                    <a:pt x="2243846" y="2351499"/>
                    <a:pt x="2211575" y="2383772"/>
                    <a:pt x="2171767" y="2383772"/>
                  </a:cubicBezTo>
                  <a:cubicBezTo>
                    <a:pt x="2141911" y="2383772"/>
                    <a:pt x="2116294" y="2365619"/>
                    <a:pt x="2105352" y="2339746"/>
                  </a:cubicBezTo>
                  <a:lnTo>
                    <a:pt x="2101777" y="2322036"/>
                  </a:lnTo>
                  <a:lnTo>
                    <a:pt x="2098201" y="2339746"/>
                  </a:lnTo>
                  <a:cubicBezTo>
                    <a:pt x="2087259" y="2365619"/>
                    <a:pt x="2061643" y="2383772"/>
                    <a:pt x="2031787" y="2383772"/>
                  </a:cubicBezTo>
                  <a:cubicBezTo>
                    <a:pt x="2001931" y="2383772"/>
                    <a:pt x="1976314" y="2365619"/>
                    <a:pt x="1965372" y="2339746"/>
                  </a:cubicBezTo>
                  <a:lnTo>
                    <a:pt x="1961797" y="2322039"/>
                  </a:lnTo>
                  <a:lnTo>
                    <a:pt x="1958222" y="2339746"/>
                  </a:lnTo>
                  <a:cubicBezTo>
                    <a:pt x="1947280" y="2365619"/>
                    <a:pt x="1921664" y="2383772"/>
                    <a:pt x="1891808" y="2383772"/>
                  </a:cubicBezTo>
                  <a:cubicBezTo>
                    <a:pt x="1852000" y="2383772"/>
                    <a:pt x="1819729" y="2351499"/>
                    <a:pt x="1819729" y="2311688"/>
                  </a:cubicBezTo>
                  <a:cubicBezTo>
                    <a:pt x="1819729" y="2281831"/>
                    <a:pt x="1837881" y="2256214"/>
                    <a:pt x="1863752" y="2245272"/>
                  </a:cubicBezTo>
                  <a:lnTo>
                    <a:pt x="1881456" y="2241695"/>
                  </a:lnTo>
                  <a:lnTo>
                    <a:pt x="1863752" y="2238124"/>
                  </a:lnTo>
                  <a:cubicBezTo>
                    <a:pt x="1837881" y="2227181"/>
                    <a:pt x="1819729" y="2201565"/>
                    <a:pt x="1819729" y="2171710"/>
                  </a:cubicBezTo>
                  <a:cubicBezTo>
                    <a:pt x="1819729" y="2141853"/>
                    <a:pt x="1837881" y="2116236"/>
                    <a:pt x="1863752" y="2105296"/>
                  </a:cubicBezTo>
                  <a:lnTo>
                    <a:pt x="1881458" y="2101722"/>
                  </a:lnTo>
                  <a:lnTo>
                    <a:pt x="1863752" y="2098148"/>
                  </a:lnTo>
                  <a:cubicBezTo>
                    <a:pt x="1837881" y="2087199"/>
                    <a:pt x="1819729" y="2061590"/>
                    <a:pt x="1819729" y="2031742"/>
                  </a:cubicBezTo>
                  <a:cubicBezTo>
                    <a:pt x="1819729" y="2001888"/>
                    <a:pt x="1837881" y="1976255"/>
                    <a:pt x="1863752" y="1965314"/>
                  </a:cubicBezTo>
                  <a:lnTo>
                    <a:pt x="1881457" y="1961741"/>
                  </a:lnTo>
                  <a:lnTo>
                    <a:pt x="1863752" y="1958169"/>
                  </a:lnTo>
                  <a:cubicBezTo>
                    <a:pt x="1837881" y="1947225"/>
                    <a:pt x="1819729" y="1921613"/>
                    <a:pt x="1819729" y="1891757"/>
                  </a:cubicBezTo>
                  <a:cubicBezTo>
                    <a:pt x="1819729" y="1851942"/>
                    <a:pt x="1852000" y="1819662"/>
                    <a:pt x="1891808" y="1819662"/>
                  </a:cubicBezTo>
                  <a:cubicBezTo>
                    <a:pt x="1931616" y="1819662"/>
                    <a:pt x="1963887" y="1851942"/>
                    <a:pt x="1963887" y="1891757"/>
                  </a:cubicBezTo>
                  <a:cubicBezTo>
                    <a:pt x="1963887" y="1921613"/>
                    <a:pt x="1945734" y="1947225"/>
                    <a:pt x="1919864" y="1958169"/>
                  </a:cubicBezTo>
                  <a:lnTo>
                    <a:pt x="1902159" y="1961741"/>
                  </a:lnTo>
                  <a:lnTo>
                    <a:pt x="1919864" y="1965314"/>
                  </a:lnTo>
                  <a:cubicBezTo>
                    <a:pt x="1932799" y="1970780"/>
                    <a:pt x="1943805" y="1979918"/>
                    <a:pt x="1951577" y="1991434"/>
                  </a:cubicBezTo>
                  <a:lnTo>
                    <a:pt x="1961371" y="2023501"/>
                  </a:lnTo>
                  <a:lnTo>
                    <a:pt x="1965372" y="2003686"/>
                  </a:lnTo>
                  <a:cubicBezTo>
                    <a:pt x="1976314" y="1977796"/>
                    <a:pt x="2001931" y="1959649"/>
                    <a:pt x="2031787" y="1959649"/>
                  </a:cubicBezTo>
                  <a:cubicBezTo>
                    <a:pt x="2071595" y="1959649"/>
                    <a:pt x="2103866" y="1991922"/>
                    <a:pt x="2103866" y="2031742"/>
                  </a:cubicBezTo>
                  <a:cubicBezTo>
                    <a:pt x="2103866" y="2061590"/>
                    <a:pt x="2085713" y="2087199"/>
                    <a:pt x="2059843" y="2098150"/>
                  </a:cubicBezTo>
                  <a:lnTo>
                    <a:pt x="2042137" y="2101722"/>
                  </a:lnTo>
                  <a:lnTo>
                    <a:pt x="2059843" y="2105296"/>
                  </a:lnTo>
                  <a:cubicBezTo>
                    <a:pt x="2072778" y="2110767"/>
                    <a:pt x="2083784" y="2119907"/>
                    <a:pt x="2091556" y="2131410"/>
                  </a:cubicBezTo>
                  <a:lnTo>
                    <a:pt x="2101350" y="2163476"/>
                  </a:lnTo>
                  <a:lnTo>
                    <a:pt x="2105352" y="2143662"/>
                  </a:lnTo>
                  <a:cubicBezTo>
                    <a:pt x="2116294" y="2117783"/>
                    <a:pt x="2141911" y="2099634"/>
                    <a:pt x="2171767" y="2099634"/>
                  </a:cubicBezTo>
                  <a:cubicBezTo>
                    <a:pt x="2201623" y="2099634"/>
                    <a:pt x="2227239" y="2117783"/>
                    <a:pt x="2238182" y="2143662"/>
                  </a:cubicBezTo>
                  <a:lnTo>
                    <a:pt x="2241756" y="2161363"/>
                  </a:lnTo>
                  <a:lnTo>
                    <a:pt x="2245331" y="2143662"/>
                  </a:lnTo>
                  <a:cubicBezTo>
                    <a:pt x="2256273" y="2117783"/>
                    <a:pt x="2281890" y="2099632"/>
                    <a:pt x="2311746" y="2099632"/>
                  </a:cubicBezTo>
                  <a:cubicBezTo>
                    <a:pt x="2341602" y="2099632"/>
                    <a:pt x="2367218" y="2117783"/>
                    <a:pt x="2378160" y="2143662"/>
                  </a:cubicBezTo>
                  <a:lnTo>
                    <a:pt x="2381735" y="2161363"/>
                  </a:lnTo>
                  <a:lnTo>
                    <a:pt x="2385310" y="2143662"/>
                  </a:lnTo>
                  <a:cubicBezTo>
                    <a:pt x="2392605" y="2126404"/>
                    <a:pt x="2406422" y="2112593"/>
                    <a:pt x="2423668" y="2105296"/>
                  </a:cubicBezTo>
                  <a:lnTo>
                    <a:pt x="2441374" y="2101722"/>
                  </a:lnTo>
                  <a:lnTo>
                    <a:pt x="2423668" y="2098150"/>
                  </a:lnTo>
                  <a:cubicBezTo>
                    <a:pt x="2397798" y="2087199"/>
                    <a:pt x="2379646" y="2061590"/>
                    <a:pt x="2379646" y="2031742"/>
                  </a:cubicBezTo>
                  <a:cubicBezTo>
                    <a:pt x="2379646" y="2001888"/>
                    <a:pt x="2397798" y="1976255"/>
                    <a:pt x="2423668" y="1965314"/>
                  </a:cubicBezTo>
                  <a:lnTo>
                    <a:pt x="2443487" y="1961314"/>
                  </a:lnTo>
                  <a:lnTo>
                    <a:pt x="2411425" y="1951524"/>
                  </a:lnTo>
                  <a:cubicBezTo>
                    <a:pt x="2399921" y="1943753"/>
                    <a:pt x="2390781" y="1932748"/>
                    <a:pt x="2385310" y="1919814"/>
                  </a:cubicBezTo>
                  <a:lnTo>
                    <a:pt x="2381735" y="1902105"/>
                  </a:lnTo>
                  <a:lnTo>
                    <a:pt x="2378160" y="1919814"/>
                  </a:lnTo>
                  <a:cubicBezTo>
                    <a:pt x="2367218" y="1945681"/>
                    <a:pt x="2341602" y="1963830"/>
                    <a:pt x="2311746" y="1963830"/>
                  </a:cubicBezTo>
                  <a:cubicBezTo>
                    <a:pt x="2271938" y="1963830"/>
                    <a:pt x="2239667" y="1931562"/>
                    <a:pt x="2239667" y="1891757"/>
                  </a:cubicBezTo>
                  <a:cubicBezTo>
                    <a:pt x="2239667" y="1851942"/>
                    <a:pt x="2271938" y="1819662"/>
                    <a:pt x="2311746" y="1819662"/>
                  </a:cubicBezTo>
                  <a:cubicBezTo>
                    <a:pt x="2341602" y="1819662"/>
                    <a:pt x="2367218" y="1837820"/>
                    <a:pt x="2378160" y="1863697"/>
                  </a:cubicBezTo>
                  <a:lnTo>
                    <a:pt x="2381735" y="1881408"/>
                  </a:lnTo>
                  <a:lnTo>
                    <a:pt x="2385310" y="1863697"/>
                  </a:lnTo>
                  <a:cubicBezTo>
                    <a:pt x="2396252" y="1837820"/>
                    <a:pt x="2421869" y="1819662"/>
                    <a:pt x="2451725" y="1819662"/>
                  </a:cubicBezTo>
                  <a:close/>
                  <a:moveTo>
                    <a:pt x="4201464" y="1762110"/>
                  </a:moveTo>
                  <a:lnTo>
                    <a:pt x="4197889" y="1779821"/>
                  </a:lnTo>
                  <a:cubicBezTo>
                    <a:pt x="4192418" y="1792750"/>
                    <a:pt x="4183279" y="1803756"/>
                    <a:pt x="4171775" y="1811529"/>
                  </a:cubicBezTo>
                  <a:lnTo>
                    <a:pt x="4139713" y="1821325"/>
                  </a:lnTo>
                  <a:lnTo>
                    <a:pt x="4159531" y="1825328"/>
                  </a:lnTo>
                  <a:cubicBezTo>
                    <a:pt x="4172466" y="1830801"/>
                    <a:pt x="4183472" y="1839942"/>
                    <a:pt x="4191244" y="1851450"/>
                  </a:cubicBezTo>
                  <a:lnTo>
                    <a:pt x="4201038" y="1883521"/>
                  </a:lnTo>
                  <a:lnTo>
                    <a:pt x="4205039" y="1863697"/>
                  </a:lnTo>
                  <a:cubicBezTo>
                    <a:pt x="4212334" y="1846445"/>
                    <a:pt x="4226151" y="1832625"/>
                    <a:pt x="4243398" y="1825328"/>
                  </a:cubicBezTo>
                  <a:lnTo>
                    <a:pt x="4263215" y="1821325"/>
                  </a:lnTo>
                  <a:lnTo>
                    <a:pt x="4231154" y="1811529"/>
                  </a:lnTo>
                  <a:cubicBezTo>
                    <a:pt x="4219650" y="1803756"/>
                    <a:pt x="4210510" y="1792750"/>
                    <a:pt x="4205039" y="1779821"/>
                  </a:cubicBezTo>
                  <a:close/>
                  <a:moveTo>
                    <a:pt x="4061485" y="1762110"/>
                  </a:moveTo>
                  <a:lnTo>
                    <a:pt x="4057911" y="1779821"/>
                  </a:lnTo>
                  <a:cubicBezTo>
                    <a:pt x="4052439" y="1792750"/>
                    <a:pt x="4043300" y="1803756"/>
                    <a:pt x="4031796" y="1811529"/>
                  </a:cubicBezTo>
                  <a:lnTo>
                    <a:pt x="3999734" y="1821325"/>
                  </a:lnTo>
                  <a:lnTo>
                    <a:pt x="4019552" y="1825328"/>
                  </a:lnTo>
                  <a:cubicBezTo>
                    <a:pt x="4032487" y="1830801"/>
                    <a:pt x="4043493" y="1839942"/>
                    <a:pt x="4051265" y="1851450"/>
                  </a:cubicBezTo>
                  <a:lnTo>
                    <a:pt x="4061059" y="1883521"/>
                  </a:lnTo>
                  <a:lnTo>
                    <a:pt x="4065060" y="1863697"/>
                  </a:lnTo>
                  <a:cubicBezTo>
                    <a:pt x="4072355" y="1846445"/>
                    <a:pt x="4086172" y="1832625"/>
                    <a:pt x="4103419" y="1825328"/>
                  </a:cubicBezTo>
                  <a:lnTo>
                    <a:pt x="4123236" y="1821325"/>
                  </a:lnTo>
                  <a:lnTo>
                    <a:pt x="4091175" y="1811529"/>
                  </a:lnTo>
                  <a:cubicBezTo>
                    <a:pt x="4079671" y="1803756"/>
                    <a:pt x="4070531" y="1792750"/>
                    <a:pt x="4065060" y="1779821"/>
                  </a:cubicBezTo>
                  <a:close/>
                  <a:moveTo>
                    <a:pt x="3361589" y="1762110"/>
                  </a:moveTo>
                  <a:lnTo>
                    <a:pt x="3358014" y="1779821"/>
                  </a:lnTo>
                  <a:cubicBezTo>
                    <a:pt x="3352543" y="1792750"/>
                    <a:pt x="3343404" y="1803756"/>
                    <a:pt x="3331900" y="1811530"/>
                  </a:cubicBezTo>
                  <a:lnTo>
                    <a:pt x="3299838" y="1821325"/>
                  </a:lnTo>
                  <a:lnTo>
                    <a:pt x="3319656" y="1825328"/>
                  </a:lnTo>
                  <a:cubicBezTo>
                    <a:pt x="3332591" y="1830801"/>
                    <a:pt x="3343597" y="1839942"/>
                    <a:pt x="3351369" y="1851450"/>
                  </a:cubicBezTo>
                  <a:lnTo>
                    <a:pt x="3361163" y="1883521"/>
                  </a:lnTo>
                  <a:lnTo>
                    <a:pt x="3365164" y="1863697"/>
                  </a:lnTo>
                  <a:cubicBezTo>
                    <a:pt x="3372459" y="1846445"/>
                    <a:pt x="3386276" y="1832625"/>
                    <a:pt x="3403522" y="1825328"/>
                  </a:cubicBezTo>
                  <a:lnTo>
                    <a:pt x="3423340" y="1821325"/>
                  </a:lnTo>
                  <a:lnTo>
                    <a:pt x="3391279" y="1811530"/>
                  </a:lnTo>
                  <a:cubicBezTo>
                    <a:pt x="3379775" y="1803756"/>
                    <a:pt x="3370635" y="1792750"/>
                    <a:pt x="3365164" y="1779821"/>
                  </a:cubicBezTo>
                  <a:close/>
                  <a:moveTo>
                    <a:pt x="3221610" y="1762110"/>
                  </a:moveTo>
                  <a:lnTo>
                    <a:pt x="3218035" y="1779821"/>
                  </a:lnTo>
                  <a:cubicBezTo>
                    <a:pt x="3212564" y="1792750"/>
                    <a:pt x="3203425" y="1803756"/>
                    <a:pt x="3191921" y="1811530"/>
                  </a:cubicBezTo>
                  <a:lnTo>
                    <a:pt x="3159859" y="1821325"/>
                  </a:lnTo>
                  <a:lnTo>
                    <a:pt x="3179677" y="1825328"/>
                  </a:lnTo>
                  <a:cubicBezTo>
                    <a:pt x="3192612" y="1830801"/>
                    <a:pt x="3203618" y="1839943"/>
                    <a:pt x="3211390" y="1851450"/>
                  </a:cubicBezTo>
                  <a:lnTo>
                    <a:pt x="3221184" y="1883521"/>
                  </a:lnTo>
                  <a:lnTo>
                    <a:pt x="3225185" y="1863697"/>
                  </a:lnTo>
                  <a:cubicBezTo>
                    <a:pt x="3232480" y="1846445"/>
                    <a:pt x="3246297" y="1832625"/>
                    <a:pt x="3263543" y="1825328"/>
                  </a:cubicBezTo>
                  <a:lnTo>
                    <a:pt x="3283362" y="1821325"/>
                  </a:lnTo>
                  <a:lnTo>
                    <a:pt x="3251300" y="1811530"/>
                  </a:lnTo>
                  <a:cubicBezTo>
                    <a:pt x="3239796" y="1803756"/>
                    <a:pt x="3230656" y="1792750"/>
                    <a:pt x="3225185" y="1779821"/>
                  </a:cubicBezTo>
                  <a:close/>
                  <a:moveTo>
                    <a:pt x="2801673" y="1762108"/>
                  </a:moveTo>
                  <a:lnTo>
                    <a:pt x="2798097" y="1779821"/>
                  </a:lnTo>
                  <a:cubicBezTo>
                    <a:pt x="2792626" y="1792750"/>
                    <a:pt x="2783487" y="1803756"/>
                    <a:pt x="2771983" y="1811530"/>
                  </a:cubicBezTo>
                  <a:lnTo>
                    <a:pt x="2739921" y="1821326"/>
                  </a:lnTo>
                  <a:lnTo>
                    <a:pt x="2759739" y="1825328"/>
                  </a:lnTo>
                  <a:cubicBezTo>
                    <a:pt x="2772674" y="1830801"/>
                    <a:pt x="2783680" y="1839943"/>
                    <a:pt x="2791452" y="1851450"/>
                  </a:cubicBezTo>
                  <a:lnTo>
                    <a:pt x="2801246" y="1883523"/>
                  </a:lnTo>
                  <a:lnTo>
                    <a:pt x="2805248" y="1863697"/>
                  </a:lnTo>
                  <a:cubicBezTo>
                    <a:pt x="2812543" y="1846445"/>
                    <a:pt x="2826360" y="1832625"/>
                    <a:pt x="2843607" y="1825328"/>
                  </a:cubicBezTo>
                  <a:lnTo>
                    <a:pt x="2863425" y="1821326"/>
                  </a:lnTo>
                  <a:lnTo>
                    <a:pt x="2831363" y="1811530"/>
                  </a:lnTo>
                  <a:cubicBezTo>
                    <a:pt x="2819859" y="1803756"/>
                    <a:pt x="2810719" y="1792750"/>
                    <a:pt x="2805248" y="1779821"/>
                  </a:cubicBezTo>
                  <a:close/>
                  <a:moveTo>
                    <a:pt x="1611850" y="1679708"/>
                  </a:moveTo>
                  <a:cubicBezTo>
                    <a:pt x="1641706" y="1679708"/>
                    <a:pt x="1667322" y="1697859"/>
                    <a:pt x="1678264" y="1723725"/>
                  </a:cubicBezTo>
                  <a:lnTo>
                    <a:pt x="1681839" y="1741425"/>
                  </a:lnTo>
                  <a:lnTo>
                    <a:pt x="1685414" y="1723725"/>
                  </a:lnTo>
                  <a:cubicBezTo>
                    <a:pt x="1696356" y="1697859"/>
                    <a:pt x="1721973" y="1679708"/>
                    <a:pt x="1751829" y="1679708"/>
                  </a:cubicBezTo>
                  <a:cubicBezTo>
                    <a:pt x="1791637" y="1679708"/>
                    <a:pt x="1823908" y="1711970"/>
                    <a:pt x="1823908" y="1751768"/>
                  </a:cubicBezTo>
                  <a:cubicBezTo>
                    <a:pt x="1823908" y="1791564"/>
                    <a:pt x="1791637" y="1823843"/>
                    <a:pt x="1751829" y="1823843"/>
                  </a:cubicBezTo>
                  <a:cubicBezTo>
                    <a:pt x="1721973" y="1823843"/>
                    <a:pt x="1696356" y="1805685"/>
                    <a:pt x="1685414" y="1779821"/>
                  </a:cubicBezTo>
                  <a:lnTo>
                    <a:pt x="1681839" y="1762110"/>
                  </a:lnTo>
                  <a:lnTo>
                    <a:pt x="1678264" y="1779821"/>
                  </a:lnTo>
                  <a:cubicBezTo>
                    <a:pt x="1667322" y="1805685"/>
                    <a:pt x="1641706" y="1823843"/>
                    <a:pt x="1611850" y="1823843"/>
                  </a:cubicBezTo>
                  <a:cubicBezTo>
                    <a:pt x="1572042" y="1823843"/>
                    <a:pt x="1539771" y="1791564"/>
                    <a:pt x="1539771" y="1751768"/>
                  </a:cubicBezTo>
                  <a:cubicBezTo>
                    <a:pt x="1539771" y="1711970"/>
                    <a:pt x="1572042" y="1679708"/>
                    <a:pt x="1611850" y="1679708"/>
                  </a:cubicBezTo>
                  <a:close/>
                  <a:moveTo>
                    <a:pt x="6021195" y="1622179"/>
                  </a:moveTo>
                  <a:lnTo>
                    <a:pt x="6017620" y="1639879"/>
                  </a:lnTo>
                  <a:cubicBezTo>
                    <a:pt x="6012149" y="1652811"/>
                    <a:pt x="6003009" y="1663805"/>
                    <a:pt x="5991505" y="1671580"/>
                  </a:cubicBezTo>
                  <a:lnTo>
                    <a:pt x="5959446" y="1681372"/>
                  </a:lnTo>
                  <a:lnTo>
                    <a:pt x="5979261" y="1685371"/>
                  </a:lnTo>
                  <a:cubicBezTo>
                    <a:pt x="5992196" y="1690842"/>
                    <a:pt x="6003202" y="1699980"/>
                    <a:pt x="6010974" y="1711482"/>
                  </a:cubicBezTo>
                  <a:lnTo>
                    <a:pt x="6020768" y="1743536"/>
                  </a:lnTo>
                  <a:lnTo>
                    <a:pt x="6024769" y="1723725"/>
                  </a:lnTo>
                  <a:cubicBezTo>
                    <a:pt x="6032064" y="1706474"/>
                    <a:pt x="6045881" y="1692666"/>
                    <a:pt x="6063128" y="1685371"/>
                  </a:cubicBezTo>
                  <a:lnTo>
                    <a:pt x="6082943" y="1681372"/>
                  </a:lnTo>
                  <a:lnTo>
                    <a:pt x="6050884" y="1671580"/>
                  </a:lnTo>
                  <a:cubicBezTo>
                    <a:pt x="6039380" y="1663805"/>
                    <a:pt x="6030241" y="1652811"/>
                    <a:pt x="6024769" y="1639879"/>
                  </a:cubicBezTo>
                  <a:close/>
                  <a:moveTo>
                    <a:pt x="4201464" y="1622179"/>
                  </a:moveTo>
                  <a:lnTo>
                    <a:pt x="4197889" y="1639879"/>
                  </a:lnTo>
                  <a:cubicBezTo>
                    <a:pt x="4192418" y="1652815"/>
                    <a:pt x="4183279" y="1663805"/>
                    <a:pt x="4171775" y="1671580"/>
                  </a:cubicBezTo>
                  <a:lnTo>
                    <a:pt x="4139715" y="1681372"/>
                  </a:lnTo>
                  <a:lnTo>
                    <a:pt x="4159531" y="1685371"/>
                  </a:lnTo>
                  <a:cubicBezTo>
                    <a:pt x="4172466" y="1690842"/>
                    <a:pt x="4183472" y="1699980"/>
                    <a:pt x="4191244" y="1711482"/>
                  </a:cubicBezTo>
                  <a:lnTo>
                    <a:pt x="4201038" y="1743536"/>
                  </a:lnTo>
                  <a:lnTo>
                    <a:pt x="4205039" y="1723725"/>
                  </a:lnTo>
                  <a:cubicBezTo>
                    <a:pt x="4212334" y="1706474"/>
                    <a:pt x="4226151" y="1692666"/>
                    <a:pt x="4243398" y="1685371"/>
                  </a:cubicBezTo>
                  <a:lnTo>
                    <a:pt x="4263213" y="1681372"/>
                  </a:lnTo>
                  <a:lnTo>
                    <a:pt x="4231154" y="1671580"/>
                  </a:lnTo>
                  <a:cubicBezTo>
                    <a:pt x="4219650" y="1663805"/>
                    <a:pt x="4210510" y="1652811"/>
                    <a:pt x="4205039" y="1639879"/>
                  </a:cubicBezTo>
                  <a:close/>
                  <a:moveTo>
                    <a:pt x="2661693" y="1622179"/>
                  </a:moveTo>
                  <a:lnTo>
                    <a:pt x="2658118" y="1639879"/>
                  </a:lnTo>
                  <a:cubicBezTo>
                    <a:pt x="2652647" y="1652815"/>
                    <a:pt x="2643508" y="1663805"/>
                    <a:pt x="2632004" y="1671580"/>
                  </a:cubicBezTo>
                  <a:lnTo>
                    <a:pt x="2599945" y="1681372"/>
                  </a:lnTo>
                  <a:lnTo>
                    <a:pt x="2619760" y="1685372"/>
                  </a:lnTo>
                  <a:cubicBezTo>
                    <a:pt x="2632695" y="1690844"/>
                    <a:pt x="2643701" y="1699980"/>
                    <a:pt x="2651473" y="1711482"/>
                  </a:cubicBezTo>
                  <a:lnTo>
                    <a:pt x="2661267" y="1743537"/>
                  </a:lnTo>
                  <a:lnTo>
                    <a:pt x="2665268" y="1723725"/>
                  </a:lnTo>
                  <a:cubicBezTo>
                    <a:pt x="2672563" y="1706474"/>
                    <a:pt x="2686380" y="1692666"/>
                    <a:pt x="2703626" y="1685372"/>
                  </a:cubicBezTo>
                  <a:lnTo>
                    <a:pt x="2723442" y="1681372"/>
                  </a:lnTo>
                  <a:lnTo>
                    <a:pt x="2691383" y="1671580"/>
                  </a:lnTo>
                  <a:cubicBezTo>
                    <a:pt x="2679879" y="1663805"/>
                    <a:pt x="2670739" y="1652815"/>
                    <a:pt x="2665268" y="1639879"/>
                  </a:cubicBezTo>
                  <a:close/>
                  <a:moveTo>
                    <a:pt x="4551413" y="1539749"/>
                  </a:moveTo>
                  <a:cubicBezTo>
                    <a:pt x="4591221" y="1539749"/>
                    <a:pt x="4623492" y="1572015"/>
                    <a:pt x="4623492" y="1611824"/>
                  </a:cubicBezTo>
                  <a:cubicBezTo>
                    <a:pt x="4623492" y="1651625"/>
                    <a:pt x="4591221" y="1683888"/>
                    <a:pt x="4551413" y="1683888"/>
                  </a:cubicBezTo>
                  <a:cubicBezTo>
                    <a:pt x="4511605" y="1683888"/>
                    <a:pt x="4479334" y="1651625"/>
                    <a:pt x="4479334" y="1611824"/>
                  </a:cubicBezTo>
                  <a:cubicBezTo>
                    <a:pt x="4479334" y="1572015"/>
                    <a:pt x="4511605" y="1539749"/>
                    <a:pt x="4551413" y="1539749"/>
                  </a:cubicBezTo>
                  <a:close/>
                  <a:moveTo>
                    <a:pt x="4131475" y="1539749"/>
                  </a:moveTo>
                  <a:cubicBezTo>
                    <a:pt x="4161331" y="1539749"/>
                    <a:pt x="4186947" y="1557893"/>
                    <a:pt x="4197889" y="1583769"/>
                  </a:cubicBezTo>
                  <a:lnTo>
                    <a:pt x="4201464" y="1601474"/>
                  </a:lnTo>
                  <a:lnTo>
                    <a:pt x="4205039" y="1583769"/>
                  </a:lnTo>
                  <a:cubicBezTo>
                    <a:pt x="4215981" y="1557893"/>
                    <a:pt x="4241598" y="1539749"/>
                    <a:pt x="4271454" y="1539749"/>
                  </a:cubicBezTo>
                  <a:cubicBezTo>
                    <a:pt x="4311262" y="1539749"/>
                    <a:pt x="4343533" y="1572015"/>
                    <a:pt x="4343533" y="1611824"/>
                  </a:cubicBezTo>
                  <a:cubicBezTo>
                    <a:pt x="4343533" y="1641679"/>
                    <a:pt x="4325380" y="1667290"/>
                    <a:pt x="4299510" y="1678227"/>
                  </a:cubicBezTo>
                  <a:lnTo>
                    <a:pt x="4281808" y="1681798"/>
                  </a:lnTo>
                  <a:lnTo>
                    <a:pt x="4299510" y="1685371"/>
                  </a:lnTo>
                  <a:cubicBezTo>
                    <a:pt x="4312445" y="1690842"/>
                    <a:pt x="4323451" y="1699980"/>
                    <a:pt x="4331223" y="1711482"/>
                  </a:cubicBezTo>
                  <a:lnTo>
                    <a:pt x="4341017" y="1743538"/>
                  </a:lnTo>
                  <a:lnTo>
                    <a:pt x="4345019" y="1723725"/>
                  </a:lnTo>
                  <a:cubicBezTo>
                    <a:pt x="4355961" y="1697857"/>
                    <a:pt x="4381578" y="1679708"/>
                    <a:pt x="4411434" y="1679708"/>
                  </a:cubicBezTo>
                  <a:cubicBezTo>
                    <a:pt x="4451242" y="1679708"/>
                    <a:pt x="4483513" y="1711970"/>
                    <a:pt x="4483513" y="1751767"/>
                  </a:cubicBezTo>
                  <a:cubicBezTo>
                    <a:pt x="4483513" y="1791564"/>
                    <a:pt x="4451242" y="1823843"/>
                    <a:pt x="4411434" y="1823843"/>
                  </a:cubicBezTo>
                  <a:cubicBezTo>
                    <a:pt x="4381578" y="1823843"/>
                    <a:pt x="4355961" y="1805685"/>
                    <a:pt x="4345019" y="1779821"/>
                  </a:cubicBezTo>
                  <a:lnTo>
                    <a:pt x="4341444" y="1762108"/>
                  </a:lnTo>
                  <a:lnTo>
                    <a:pt x="4337869" y="1779821"/>
                  </a:lnTo>
                  <a:cubicBezTo>
                    <a:pt x="4332397" y="1792750"/>
                    <a:pt x="4323258" y="1803756"/>
                    <a:pt x="4311754" y="1811529"/>
                  </a:cubicBezTo>
                  <a:lnTo>
                    <a:pt x="4279692" y="1821325"/>
                  </a:lnTo>
                  <a:lnTo>
                    <a:pt x="4299510" y="1825328"/>
                  </a:lnTo>
                  <a:cubicBezTo>
                    <a:pt x="4325380" y="1836273"/>
                    <a:pt x="4343533" y="1861896"/>
                    <a:pt x="4343533" y="1891757"/>
                  </a:cubicBezTo>
                  <a:cubicBezTo>
                    <a:pt x="4343533" y="1931562"/>
                    <a:pt x="4311262" y="1963830"/>
                    <a:pt x="4271454" y="1963830"/>
                  </a:cubicBezTo>
                  <a:cubicBezTo>
                    <a:pt x="4241598" y="1963830"/>
                    <a:pt x="4215981" y="1945681"/>
                    <a:pt x="4205039" y="1919814"/>
                  </a:cubicBezTo>
                  <a:lnTo>
                    <a:pt x="4201464" y="1902105"/>
                  </a:lnTo>
                  <a:lnTo>
                    <a:pt x="4197889" y="1919814"/>
                  </a:lnTo>
                  <a:cubicBezTo>
                    <a:pt x="4192418" y="1932748"/>
                    <a:pt x="4183279" y="1943753"/>
                    <a:pt x="4171775" y="1951524"/>
                  </a:cubicBezTo>
                  <a:lnTo>
                    <a:pt x="4139714" y="1961316"/>
                  </a:lnTo>
                  <a:lnTo>
                    <a:pt x="4159531" y="1965314"/>
                  </a:lnTo>
                  <a:cubicBezTo>
                    <a:pt x="4185401" y="1976255"/>
                    <a:pt x="4203554" y="2001888"/>
                    <a:pt x="4203554" y="2031741"/>
                  </a:cubicBezTo>
                  <a:cubicBezTo>
                    <a:pt x="4203554" y="2071539"/>
                    <a:pt x="4171283" y="2103809"/>
                    <a:pt x="4131475" y="2103809"/>
                  </a:cubicBezTo>
                  <a:cubicBezTo>
                    <a:pt x="4091667" y="2103809"/>
                    <a:pt x="4059396" y="2071539"/>
                    <a:pt x="4059396" y="2031741"/>
                  </a:cubicBezTo>
                  <a:cubicBezTo>
                    <a:pt x="4059396" y="2001888"/>
                    <a:pt x="4077548" y="1976255"/>
                    <a:pt x="4103419" y="1965314"/>
                  </a:cubicBezTo>
                  <a:lnTo>
                    <a:pt x="4123236" y="1961316"/>
                  </a:lnTo>
                  <a:lnTo>
                    <a:pt x="4091175" y="1951524"/>
                  </a:lnTo>
                  <a:cubicBezTo>
                    <a:pt x="4079671" y="1943753"/>
                    <a:pt x="4070531" y="1932748"/>
                    <a:pt x="4065060" y="1919814"/>
                  </a:cubicBezTo>
                  <a:lnTo>
                    <a:pt x="4061485" y="1902105"/>
                  </a:lnTo>
                  <a:lnTo>
                    <a:pt x="4057911" y="1919814"/>
                  </a:lnTo>
                  <a:cubicBezTo>
                    <a:pt x="4046968" y="1945681"/>
                    <a:pt x="4021352" y="1963830"/>
                    <a:pt x="3991496" y="1963830"/>
                  </a:cubicBezTo>
                  <a:cubicBezTo>
                    <a:pt x="3951688" y="1963830"/>
                    <a:pt x="3919417" y="1931562"/>
                    <a:pt x="3919417" y="1891757"/>
                  </a:cubicBezTo>
                  <a:cubicBezTo>
                    <a:pt x="3919417" y="1861896"/>
                    <a:pt x="3937569" y="1836273"/>
                    <a:pt x="3963440" y="1825328"/>
                  </a:cubicBezTo>
                  <a:lnTo>
                    <a:pt x="3983258" y="1821325"/>
                  </a:lnTo>
                  <a:lnTo>
                    <a:pt x="3951196" y="1811529"/>
                  </a:lnTo>
                  <a:cubicBezTo>
                    <a:pt x="3939692" y="1803756"/>
                    <a:pt x="3930552" y="1792750"/>
                    <a:pt x="3925081" y="1779821"/>
                  </a:cubicBezTo>
                  <a:lnTo>
                    <a:pt x="3921506" y="1762110"/>
                  </a:lnTo>
                  <a:lnTo>
                    <a:pt x="3917932" y="1779821"/>
                  </a:lnTo>
                  <a:cubicBezTo>
                    <a:pt x="3906989" y="1805685"/>
                    <a:pt x="3881373" y="1823843"/>
                    <a:pt x="3851517" y="1823843"/>
                  </a:cubicBezTo>
                  <a:cubicBezTo>
                    <a:pt x="3811709" y="1823843"/>
                    <a:pt x="3779438" y="1791564"/>
                    <a:pt x="3779438" y="1751767"/>
                  </a:cubicBezTo>
                  <a:cubicBezTo>
                    <a:pt x="3779438" y="1711970"/>
                    <a:pt x="3811709" y="1679708"/>
                    <a:pt x="3851517" y="1679708"/>
                  </a:cubicBezTo>
                  <a:cubicBezTo>
                    <a:pt x="3881373" y="1679708"/>
                    <a:pt x="3906989" y="1697857"/>
                    <a:pt x="3917932" y="1723725"/>
                  </a:cubicBezTo>
                  <a:lnTo>
                    <a:pt x="3921506" y="1741425"/>
                  </a:lnTo>
                  <a:lnTo>
                    <a:pt x="3925081" y="1723725"/>
                  </a:lnTo>
                  <a:cubicBezTo>
                    <a:pt x="3936023" y="1697857"/>
                    <a:pt x="3961640" y="1679708"/>
                    <a:pt x="3991496" y="1679708"/>
                  </a:cubicBezTo>
                  <a:cubicBezTo>
                    <a:pt x="4021352" y="1679708"/>
                    <a:pt x="4046968" y="1697857"/>
                    <a:pt x="4057911" y="1723725"/>
                  </a:cubicBezTo>
                  <a:lnTo>
                    <a:pt x="4061485" y="1741425"/>
                  </a:lnTo>
                  <a:lnTo>
                    <a:pt x="4065060" y="1723725"/>
                  </a:lnTo>
                  <a:cubicBezTo>
                    <a:pt x="4072355" y="1706474"/>
                    <a:pt x="4086172" y="1692666"/>
                    <a:pt x="4103419" y="1685371"/>
                  </a:cubicBezTo>
                  <a:lnTo>
                    <a:pt x="4121120" y="1681798"/>
                  </a:lnTo>
                  <a:lnTo>
                    <a:pt x="4103419" y="1678227"/>
                  </a:lnTo>
                  <a:cubicBezTo>
                    <a:pt x="4077548" y="1667290"/>
                    <a:pt x="4059396" y="1641679"/>
                    <a:pt x="4059396" y="1611824"/>
                  </a:cubicBezTo>
                  <a:cubicBezTo>
                    <a:pt x="4059396" y="1572015"/>
                    <a:pt x="4091667" y="1539749"/>
                    <a:pt x="4131475" y="1539749"/>
                  </a:cubicBezTo>
                  <a:close/>
                  <a:moveTo>
                    <a:pt x="3011642" y="1539749"/>
                  </a:moveTo>
                  <a:cubicBezTo>
                    <a:pt x="3051450" y="1539749"/>
                    <a:pt x="3083721" y="1572015"/>
                    <a:pt x="3083721" y="1611824"/>
                  </a:cubicBezTo>
                  <a:cubicBezTo>
                    <a:pt x="3083721" y="1651629"/>
                    <a:pt x="3051450" y="1683888"/>
                    <a:pt x="3011642" y="1683888"/>
                  </a:cubicBezTo>
                  <a:cubicBezTo>
                    <a:pt x="2971834" y="1683888"/>
                    <a:pt x="2939563" y="1651629"/>
                    <a:pt x="2939563" y="1611824"/>
                  </a:cubicBezTo>
                  <a:cubicBezTo>
                    <a:pt x="2939563" y="1572015"/>
                    <a:pt x="2971834" y="1539749"/>
                    <a:pt x="3011642" y="1539749"/>
                  </a:cubicBezTo>
                  <a:close/>
                  <a:moveTo>
                    <a:pt x="2521714" y="1482205"/>
                  </a:moveTo>
                  <a:lnTo>
                    <a:pt x="2518140" y="1499913"/>
                  </a:lnTo>
                  <a:cubicBezTo>
                    <a:pt x="2512669" y="1512825"/>
                    <a:pt x="2503529" y="1523844"/>
                    <a:pt x="2492025" y="1531623"/>
                  </a:cubicBezTo>
                  <a:lnTo>
                    <a:pt x="2459965" y="1541407"/>
                  </a:lnTo>
                  <a:lnTo>
                    <a:pt x="2479781" y="1545412"/>
                  </a:lnTo>
                  <a:cubicBezTo>
                    <a:pt x="2492716" y="1550878"/>
                    <a:pt x="2503722" y="1560023"/>
                    <a:pt x="2511494" y="1571522"/>
                  </a:cubicBezTo>
                  <a:lnTo>
                    <a:pt x="2521288" y="1603591"/>
                  </a:lnTo>
                  <a:lnTo>
                    <a:pt x="2525289" y="1583769"/>
                  </a:lnTo>
                  <a:cubicBezTo>
                    <a:pt x="2532584" y="1566510"/>
                    <a:pt x="2546401" y="1552701"/>
                    <a:pt x="2563648" y="1545412"/>
                  </a:cubicBezTo>
                  <a:lnTo>
                    <a:pt x="2583464" y="1541407"/>
                  </a:lnTo>
                  <a:lnTo>
                    <a:pt x="2551404" y="1531623"/>
                  </a:lnTo>
                  <a:cubicBezTo>
                    <a:pt x="2539900" y="1523844"/>
                    <a:pt x="2530760" y="1512825"/>
                    <a:pt x="2525289" y="1499913"/>
                  </a:cubicBezTo>
                  <a:close/>
                  <a:moveTo>
                    <a:pt x="2661693" y="1482204"/>
                  </a:moveTo>
                  <a:lnTo>
                    <a:pt x="2658118" y="1499913"/>
                  </a:lnTo>
                  <a:cubicBezTo>
                    <a:pt x="2652647" y="1512826"/>
                    <a:pt x="2643508" y="1523844"/>
                    <a:pt x="2632004" y="1531623"/>
                  </a:cubicBezTo>
                  <a:lnTo>
                    <a:pt x="2599944" y="1541407"/>
                  </a:lnTo>
                  <a:lnTo>
                    <a:pt x="2619760" y="1545412"/>
                  </a:lnTo>
                  <a:cubicBezTo>
                    <a:pt x="2632695" y="1550878"/>
                    <a:pt x="2643701" y="1560023"/>
                    <a:pt x="2651473" y="1571522"/>
                  </a:cubicBezTo>
                  <a:lnTo>
                    <a:pt x="2661267" y="1603591"/>
                  </a:lnTo>
                  <a:lnTo>
                    <a:pt x="2665268" y="1583769"/>
                  </a:lnTo>
                  <a:cubicBezTo>
                    <a:pt x="2672563" y="1566510"/>
                    <a:pt x="2686380" y="1552701"/>
                    <a:pt x="2703626" y="1545412"/>
                  </a:cubicBezTo>
                  <a:lnTo>
                    <a:pt x="2723443" y="1541407"/>
                  </a:lnTo>
                  <a:lnTo>
                    <a:pt x="2691383" y="1531623"/>
                  </a:lnTo>
                  <a:cubicBezTo>
                    <a:pt x="2679879" y="1523844"/>
                    <a:pt x="2670739" y="1512826"/>
                    <a:pt x="2665268" y="1499913"/>
                  </a:cubicBezTo>
                  <a:close/>
                  <a:moveTo>
                    <a:pt x="72079" y="1399778"/>
                  </a:moveTo>
                  <a:cubicBezTo>
                    <a:pt x="101935" y="1399778"/>
                    <a:pt x="127551" y="1417927"/>
                    <a:pt x="138494" y="1443799"/>
                  </a:cubicBezTo>
                  <a:lnTo>
                    <a:pt x="142068" y="1461507"/>
                  </a:lnTo>
                  <a:lnTo>
                    <a:pt x="145643" y="1443799"/>
                  </a:lnTo>
                  <a:cubicBezTo>
                    <a:pt x="156585" y="1417927"/>
                    <a:pt x="182202" y="1399778"/>
                    <a:pt x="212058" y="1399778"/>
                  </a:cubicBezTo>
                  <a:cubicBezTo>
                    <a:pt x="251866" y="1399778"/>
                    <a:pt x="284137" y="1432049"/>
                    <a:pt x="284137" y="1471855"/>
                  </a:cubicBezTo>
                  <a:cubicBezTo>
                    <a:pt x="284137" y="1511643"/>
                    <a:pt x="251866" y="1543931"/>
                    <a:pt x="212058" y="1543931"/>
                  </a:cubicBezTo>
                  <a:cubicBezTo>
                    <a:pt x="182202" y="1543931"/>
                    <a:pt x="156585" y="1525785"/>
                    <a:pt x="145643" y="1499914"/>
                  </a:cubicBezTo>
                  <a:lnTo>
                    <a:pt x="142068" y="1482205"/>
                  </a:lnTo>
                  <a:lnTo>
                    <a:pt x="138494" y="1499914"/>
                  </a:lnTo>
                  <a:cubicBezTo>
                    <a:pt x="133023" y="1512826"/>
                    <a:pt x="123883" y="1523844"/>
                    <a:pt x="112379" y="1531623"/>
                  </a:cubicBezTo>
                  <a:lnTo>
                    <a:pt x="80319" y="1541407"/>
                  </a:lnTo>
                  <a:lnTo>
                    <a:pt x="100135" y="1545413"/>
                  </a:lnTo>
                  <a:cubicBezTo>
                    <a:pt x="126005" y="1556352"/>
                    <a:pt x="144158" y="1581971"/>
                    <a:pt x="144158" y="1611824"/>
                  </a:cubicBezTo>
                  <a:cubicBezTo>
                    <a:pt x="144158" y="1641679"/>
                    <a:pt x="126005" y="1667292"/>
                    <a:pt x="100135" y="1678227"/>
                  </a:cubicBezTo>
                  <a:lnTo>
                    <a:pt x="82430" y="1681798"/>
                  </a:lnTo>
                  <a:lnTo>
                    <a:pt x="100135" y="1685372"/>
                  </a:lnTo>
                  <a:cubicBezTo>
                    <a:pt x="113070" y="1690844"/>
                    <a:pt x="124076" y="1699980"/>
                    <a:pt x="131848" y="1711482"/>
                  </a:cubicBezTo>
                  <a:lnTo>
                    <a:pt x="141642" y="1743537"/>
                  </a:lnTo>
                  <a:lnTo>
                    <a:pt x="145643" y="1723726"/>
                  </a:lnTo>
                  <a:cubicBezTo>
                    <a:pt x="156585" y="1697859"/>
                    <a:pt x="182202" y="1679708"/>
                    <a:pt x="212058" y="1679708"/>
                  </a:cubicBezTo>
                  <a:cubicBezTo>
                    <a:pt x="251866" y="1679708"/>
                    <a:pt x="284137" y="1711970"/>
                    <a:pt x="284137" y="1751768"/>
                  </a:cubicBezTo>
                  <a:cubicBezTo>
                    <a:pt x="284137" y="1791564"/>
                    <a:pt x="251866" y="1823843"/>
                    <a:pt x="212058" y="1823843"/>
                  </a:cubicBezTo>
                  <a:cubicBezTo>
                    <a:pt x="182202" y="1823843"/>
                    <a:pt x="156585" y="1805685"/>
                    <a:pt x="145643" y="1779821"/>
                  </a:cubicBezTo>
                  <a:lnTo>
                    <a:pt x="142068" y="1762110"/>
                  </a:lnTo>
                  <a:lnTo>
                    <a:pt x="138494" y="1779821"/>
                  </a:lnTo>
                  <a:cubicBezTo>
                    <a:pt x="127551" y="1805685"/>
                    <a:pt x="101935" y="1823843"/>
                    <a:pt x="72079" y="1823843"/>
                  </a:cubicBezTo>
                  <a:cubicBezTo>
                    <a:pt x="32271" y="1823843"/>
                    <a:pt x="0" y="1791564"/>
                    <a:pt x="0" y="1751768"/>
                  </a:cubicBezTo>
                  <a:cubicBezTo>
                    <a:pt x="0" y="1721927"/>
                    <a:pt x="18152" y="1696313"/>
                    <a:pt x="44023" y="1685372"/>
                  </a:cubicBezTo>
                  <a:lnTo>
                    <a:pt x="61727" y="1681798"/>
                  </a:lnTo>
                  <a:lnTo>
                    <a:pt x="44023" y="1678227"/>
                  </a:lnTo>
                  <a:cubicBezTo>
                    <a:pt x="18152" y="1667292"/>
                    <a:pt x="0" y="1641679"/>
                    <a:pt x="0" y="1611824"/>
                  </a:cubicBezTo>
                  <a:cubicBezTo>
                    <a:pt x="0" y="1581971"/>
                    <a:pt x="18152" y="1556352"/>
                    <a:pt x="44023" y="1545413"/>
                  </a:cubicBezTo>
                  <a:lnTo>
                    <a:pt x="61725" y="1541839"/>
                  </a:lnTo>
                  <a:lnTo>
                    <a:pt x="44023" y="1538262"/>
                  </a:lnTo>
                  <a:cubicBezTo>
                    <a:pt x="18152" y="1527338"/>
                    <a:pt x="0" y="1501714"/>
                    <a:pt x="0" y="1471855"/>
                  </a:cubicBezTo>
                  <a:cubicBezTo>
                    <a:pt x="0" y="1432049"/>
                    <a:pt x="32271" y="1399778"/>
                    <a:pt x="72079" y="1399778"/>
                  </a:cubicBezTo>
                  <a:close/>
                  <a:moveTo>
                    <a:pt x="1891808" y="1399777"/>
                  </a:moveTo>
                  <a:cubicBezTo>
                    <a:pt x="1921664" y="1399777"/>
                    <a:pt x="1947280" y="1417927"/>
                    <a:pt x="1958222" y="1443799"/>
                  </a:cubicBezTo>
                  <a:lnTo>
                    <a:pt x="1961797" y="1461505"/>
                  </a:lnTo>
                  <a:lnTo>
                    <a:pt x="1965372" y="1443799"/>
                  </a:lnTo>
                  <a:cubicBezTo>
                    <a:pt x="1976314" y="1417927"/>
                    <a:pt x="2001931" y="1399777"/>
                    <a:pt x="2031787" y="1399777"/>
                  </a:cubicBezTo>
                  <a:cubicBezTo>
                    <a:pt x="2071595" y="1399777"/>
                    <a:pt x="2103866" y="1432048"/>
                    <a:pt x="2103866" y="1471854"/>
                  </a:cubicBezTo>
                  <a:cubicBezTo>
                    <a:pt x="2103866" y="1511643"/>
                    <a:pt x="2071595" y="1543930"/>
                    <a:pt x="2031787" y="1543930"/>
                  </a:cubicBezTo>
                  <a:cubicBezTo>
                    <a:pt x="2001931" y="1543930"/>
                    <a:pt x="1976314" y="1525785"/>
                    <a:pt x="1965372" y="1499913"/>
                  </a:cubicBezTo>
                  <a:lnTo>
                    <a:pt x="1961797" y="1482205"/>
                  </a:lnTo>
                  <a:lnTo>
                    <a:pt x="1958222" y="1499913"/>
                  </a:lnTo>
                  <a:cubicBezTo>
                    <a:pt x="1952751" y="1512825"/>
                    <a:pt x="1943612" y="1523844"/>
                    <a:pt x="1932108" y="1531623"/>
                  </a:cubicBezTo>
                  <a:lnTo>
                    <a:pt x="1900047" y="1541407"/>
                  </a:lnTo>
                  <a:lnTo>
                    <a:pt x="1919864" y="1545413"/>
                  </a:lnTo>
                  <a:cubicBezTo>
                    <a:pt x="1945734" y="1556352"/>
                    <a:pt x="1963887" y="1581971"/>
                    <a:pt x="1963887" y="1611824"/>
                  </a:cubicBezTo>
                  <a:cubicBezTo>
                    <a:pt x="1963887" y="1651629"/>
                    <a:pt x="1931616" y="1683888"/>
                    <a:pt x="1891808" y="1683888"/>
                  </a:cubicBezTo>
                  <a:cubicBezTo>
                    <a:pt x="1852000" y="1683888"/>
                    <a:pt x="1819729" y="1651629"/>
                    <a:pt x="1819729" y="1611824"/>
                  </a:cubicBezTo>
                  <a:cubicBezTo>
                    <a:pt x="1819729" y="1581971"/>
                    <a:pt x="1837881" y="1556352"/>
                    <a:pt x="1863752" y="1545413"/>
                  </a:cubicBezTo>
                  <a:lnTo>
                    <a:pt x="1881455" y="1541839"/>
                  </a:lnTo>
                  <a:lnTo>
                    <a:pt x="1863752" y="1538262"/>
                  </a:lnTo>
                  <a:cubicBezTo>
                    <a:pt x="1837881" y="1527338"/>
                    <a:pt x="1819729" y="1501713"/>
                    <a:pt x="1819729" y="1471854"/>
                  </a:cubicBezTo>
                  <a:cubicBezTo>
                    <a:pt x="1819729" y="1432048"/>
                    <a:pt x="1852000" y="1399777"/>
                    <a:pt x="1891808" y="1399777"/>
                  </a:cubicBezTo>
                  <a:close/>
                  <a:moveTo>
                    <a:pt x="3711538" y="1399776"/>
                  </a:moveTo>
                  <a:cubicBezTo>
                    <a:pt x="3751346" y="1399776"/>
                    <a:pt x="3783617" y="1432048"/>
                    <a:pt x="3783617" y="1471854"/>
                  </a:cubicBezTo>
                  <a:cubicBezTo>
                    <a:pt x="3783617" y="1511643"/>
                    <a:pt x="3751346" y="1543930"/>
                    <a:pt x="3711538" y="1543930"/>
                  </a:cubicBezTo>
                  <a:cubicBezTo>
                    <a:pt x="3671730" y="1543930"/>
                    <a:pt x="3639459" y="1511643"/>
                    <a:pt x="3639459" y="1471854"/>
                  </a:cubicBezTo>
                  <a:cubicBezTo>
                    <a:pt x="3639459" y="1432048"/>
                    <a:pt x="3671730" y="1399776"/>
                    <a:pt x="3711538" y="1399776"/>
                  </a:cubicBezTo>
                  <a:close/>
                  <a:moveTo>
                    <a:pt x="5531267" y="1399776"/>
                  </a:moveTo>
                  <a:cubicBezTo>
                    <a:pt x="5571075" y="1399776"/>
                    <a:pt x="5603346" y="1432048"/>
                    <a:pt x="5603346" y="1471853"/>
                  </a:cubicBezTo>
                  <a:cubicBezTo>
                    <a:pt x="5603346" y="1511643"/>
                    <a:pt x="5571075" y="1543930"/>
                    <a:pt x="5531267" y="1543930"/>
                  </a:cubicBezTo>
                  <a:cubicBezTo>
                    <a:pt x="5491459" y="1543930"/>
                    <a:pt x="5459188" y="1511643"/>
                    <a:pt x="5459188" y="1471853"/>
                  </a:cubicBezTo>
                  <a:cubicBezTo>
                    <a:pt x="5459188" y="1432048"/>
                    <a:pt x="5491459" y="1399776"/>
                    <a:pt x="5531267" y="1399776"/>
                  </a:cubicBezTo>
                  <a:close/>
                  <a:moveTo>
                    <a:pt x="1121922" y="1342238"/>
                  </a:moveTo>
                  <a:lnTo>
                    <a:pt x="1118347" y="1359942"/>
                  </a:lnTo>
                  <a:cubicBezTo>
                    <a:pt x="1112876" y="1372875"/>
                    <a:pt x="1103737" y="1383879"/>
                    <a:pt x="1092233" y="1391649"/>
                  </a:cubicBezTo>
                  <a:lnTo>
                    <a:pt x="1060174" y="1401441"/>
                  </a:lnTo>
                  <a:lnTo>
                    <a:pt x="1079989" y="1405441"/>
                  </a:lnTo>
                  <a:cubicBezTo>
                    <a:pt x="1092924" y="1410912"/>
                    <a:pt x="1103930" y="1420051"/>
                    <a:pt x="1111702" y="1431558"/>
                  </a:cubicBezTo>
                  <a:lnTo>
                    <a:pt x="1121496" y="1463618"/>
                  </a:lnTo>
                  <a:lnTo>
                    <a:pt x="1125497" y="1443799"/>
                  </a:lnTo>
                  <a:cubicBezTo>
                    <a:pt x="1132792" y="1426549"/>
                    <a:pt x="1146609" y="1412736"/>
                    <a:pt x="1163856" y="1405441"/>
                  </a:cubicBezTo>
                  <a:lnTo>
                    <a:pt x="1183671" y="1401441"/>
                  </a:lnTo>
                  <a:lnTo>
                    <a:pt x="1151612" y="1391649"/>
                  </a:lnTo>
                  <a:cubicBezTo>
                    <a:pt x="1140108" y="1383879"/>
                    <a:pt x="1130968" y="1372875"/>
                    <a:pt x="1125497" y="1359942"/>
                  </a:cubicBezTo>
                  <a:close/>
                  <a:moveTo>
                    <a:pt x="3571558" y="1259823"/>
                  </a:moveTo>
                  <a:cubicBezTo>
                    <a:pt x="3611366" y="1259823"/>
                    <a:pt x="3643637" y="1292089"/>
                    <a:pt x="3643637" y="1331890"/>
                  </a:cubicBezTo>
                  <a:cubicBezTo>
                    <a:pt x="3643637" y="1371691"/>
                    <a:pt x="3611366" y="1403958"/>
                    <a:pt x="3571558" y="1403958"/>
                  </a:cubicBezTo>
                  <a:cubicBezTo>
                    <a:pt x="3531750" y="1403958"/>
                    <a:pt x="3499479" y="1371691"/>
                    <a:pt x="3499479" y="1331890"/>
                  </a:cubicBezTo>
                  <a:cubicBezTo>
                    <a:pt x="3499479" y="1292089"/>
                    <a:pt x="3531750" y="1259823"/>
                    <a:pt x="3571558" y="1259823"/>
                  </a:cubicBezTo>
                  <a:close/>
                  <a:moveTo>
                    <a:pt x="4551413" y="1259823"/>
                  </a:moveTo>
                  <a:cubicBezTo>
                    <a:pt x="4581269" y="1259823"/>
                    <a:pt x="4606885" y="1277972"/>
                    <a:pt x="4617827" y="1303838"/>
                  </a:cubicBezTo>
                  <a:lnTo>
                    <a:pt x="4621402" y="1321542"/>
                  </a:lnTo>
                  <a:lnTo>
                    <a:pt x="4624977" y="1303838"/>
                  </a:lnTo>
                  <a:cubicBezTo>
                    <a:pt x="4635919" y="1277972"/>
                    <a:pt x="4661536" y="1259823"/>
                    <a:pt x="4691392" y="1259823"/>
                  </a:cubicBezTo>
                  <a:cubicBezTo>
                    <a:pt x="4731200" y="1259823"/>
                    <a:pt x="4763471" y="1292088"/>
                    <a:pt x="4763471" y="1331889"/>
                  </a:cubicBezTo>
                  <a:cubicBezTo>
                    <a:pt x="4763471" y="1361740"/>
                    <a:pt x="4745318" y="1387352"/>
                    <a:pt x="4719448" y="1398293"/>
                  </a:cubicBezTo>
                  <a:lnTo>
                    <a:pt x="4701747" y="1401866"/>
                  </a:lnTo>
                  <a:lnTo>
                    <a:pt x="4719448" y="1405440"/>
                  </a:lnTo>
                  <a:cubicBezTo>
                    <a:pt x="4732383" y="1410911"/>
                    <a:pt x="4743389" y="1420050"/>
                    <a:pt x="4751161" y="1431558"/>
                  </a:cubicBezTo>
                  <a:lnTo>
                    <a:pt x="4760955" y="1463618"/>
                  </a:lnTo>
                  <a:lnTo>
                    <a:pt x="4764956" y="1443798"/>
                  </a:lnTo>
                  <a:cubicBezTo>
                    <a:pt x="4775898" y="1417926"/>
                    <a:pt x="4801515" y="1399776"/>
                    <a:pt x="4831371" y="1399776"/>
                  </a:cubicBezTo>
                  <a:cubicBezTo>
                    <a:pt x="4871179" y="1399776"/>
                    <a:pt x="4903450" y="1432048"/>
                    <a:pt x="4903450" y="1471853"/>
                  </a:cubicBezTo>
                  <a:cubicBezTo>
                    <a:pt x="4903450" y="1501712"/>
                    <a:pt x="4885297" y="1527338"/>
                    <a:pt x="4859427" y="1538262"/>
                  </a:cubicBezTo>
                  <a:lnTo>
                    <a:pt x="4841727" y="1541839"/>
                  </a:lnTo>
                  <a:lnTo>
                    <a:pt x="4859427" y="1545412"/>
                  </a:lnTo>
                  <a:cubicBezTo>
                    <a:pt x="4872362" y="1550878"/>
                    <a:pt x="4883368" y="1560023"/>
                    <a:pt x="4891140" y="1571522"/>
                  </a:cubicBezTo>
                  <a:lnTo>
                    <a:pt x="4900934" y="1603591"/>
                  </a:lnTo>
                  <a:lnTo>
                    <a:pt x="4904935" y="1583769"/>
                  </a:lnTo>
                  <a:cubicBezTo>
                    <a:pt x="4915877" y="1557891"/>
                    <a:pt x="4941494" y="1539749"/>
                    <a:pt x="4971350" y="1539749"/>
                  </a:cubicBezTo>
                  <a:cubicBezTo>
                    <a:pt x="5011158" y="1539749"/>
                    <a:pt x="5043429" y="1572015"/>
                    <a:pt x="5043429" y="1611824"/>
                  </a:cubicBezTo>
                  <a:cubicBezTo>
                    <a:pt x="5043429" y="1651625"/>
                    <a:pt x="5011158" y="1683888"/>
                    <a:pt x="4971350" y="1683888"/>
                  </a:cubicBezTo>
                  <a:cubicBezTo>
                    <a:pt x="4941494" y="1683888"/>
                    <a:pt x="4915877" y="1665743"/>
                    <a:pt x="4904935" y="1639879"/>
                  </a:cubicBezTo>
                  <a:lnTo>
                    <a:pt x="4901360" y="1622179"/>
                  </a:lnTo>
                  <a:lnTo>
                    <a:pt x="4897785" y="1639879"/>
                  </a:lnTo>
                  <a:cubicBezTo>
                    <a:pt x="4892314" y="1652811"/>
                    <a:pt x="4883175" y="1663805"/>
                    <a:pt x="4871671" y="1671580"/>
                  </a:cubicBezTo>
                  <a:lnTo>
                    <a:pt x="4839612" y="1681372"/>
                  </a:lnTo>
                  <a:lnTo>
                    <a:pt x="4859427" y="1685371"/>
                  </a:lnTo>
                  <a:cubicBezTo>
                    <a:pt x="4885297" y="1696312"/>
                    <a:pt x="4903450" y="1721925"/>
                    <a:pt x="4903450" y="1751767"/>
                  </a:cubicBezTo>
                  <a:cubicBezTo>
                    <a:pt x="4903450" y="1791564"/>
                    <a:pt x="4871179" y="1823843"/>
                    <a:pt x="4831371" y="1823843"/>
                  </a:cubicBezTo>
                  <a:cubicBezTo>
                    <a:pt x="4791563" y="1823843"/>
                    <a:pt x="4759292" y="1791564"/>
                    <a:pt x="4759292" y="1751767"/>
                  </a:cubicBezTo>
                  <a:cubicBezTo>
                    <a:pt x="4759292" y="1721925"/>
                    <a:pt x="4777444" y="1696312"/>
                    <a:pt x="4803315" y="1685371"/>
                  </a:cubicBezTo>
                  <a:lnTo>
                    <a:pt x="4821016" y="1681798"/>
                  </a:lnTo>
                  <a:lnTo>
                    <a:pt x="4803315" y="1678227"/>
                  </a:lnTo>
                  <a:cubicBezTo>
                    <a:pt x="4777444" y="1667290"/>
                    <a:pt x="4759292" y="1641679"/>
                    <a:pt x="4759292" y="1611824"/>
                  </a:cubicBezTo>
                  <a:cubicBezTo>
                    <a:pt x="4759292" y="1581966"/>
                    <a:pt x="4777444" y="1556352"/>
                    <a:pt x="4803315" y="1545412"/>
                  </a:cubicBezTo>
                  <a:lnTo>
                    <a:pt x="4823129" y="1541407"/>
                  </a:lnTo>
                  <a:lnTo>
                    <a:pt x="4791071" y="1531623"/>
                  </a:lnTo>
                  <a:cubicBezTo>
                    <a:pt x="4779567" y="1523844"/>
                    <a:pt x="4770427" y="1512826"/>
                    <a:pt x="4764956" y="1499912"/>
                  </a:cubicBezTo>
                  <a:lnTo>
                    <a:pt x="4761381" y="1482204"/>
                  </a:lnTo>
                  <a:lnTo>
                    <a:pt x="4757807" y="1499912"/>
                  </a:lnTo>
                  <a:cubicBezTo>
                    <a:pt x="4746864" y="1525785"/>
                    <a:pt x="4721248" y="1543930"/>
                    <a:pt x="4691392" y="1543930"/>
                  </a:cubicBezTo>
                  <a:cubicBezTo>
                    <a:pt x="4651584" y="1543930"/>
                    <a:pt x="4619313" y="1511643"/>
                    <a:pt x="4619313" y="1471854"/>
                  </a:cubicBezTo>
                  <a:cubicBezTo>
                    <a:pt x="4619313" y="1441998"/>
                    <a:pt x="4637465" y="1416381"/>
                    <a:pt x="4663336" y="1405440"/>
                  </a:cubicBezTo>
                  <a:lnTo>
                    <a:pt x="4683151" y="1401441"/>
                  </a:lnTo>
                  <a:lnTo>
                    <a:pt x="4651092" y="1391648"/>
                  </a:lnTo>
                  <a:cubicBezTo>
                    <a:pt x="4639588" y="1383878"/>
                    <a:pt x="4630448" y="1372874"/>
                    <a:pt x="4624977" y="1359941"/>
                  </a:cubicBezTo>
                  <a:lnTo>
                    <a:pt x="4621402" y="1342237"/>
                  </a:lnTo>
                  <a:lnTo>
                    <a:pt x="4617827" y="1359941"/>
                  </a:lnTo>
                  <a:cubicBezTo>
                    <a:pt x="4606885" y="1385807"/>
                    <a:pt x="4581269" y="1403958"/>
                    <a:pt x="4551413" y="1403958"/>
                  </a:cubicBezTo>
                  <a:cubicBezTo>
                    <a:pt x="4511605" y="1403958"/>
                    <a:pt x="4479334" y="1371690"/>
                    <a:pt x="4479334" y="1331889"/>
                  </a:cubicBezTo>
                  <a:cubicBezTo>
                    <a:pt x="4479334" y="1292088"/>
                    <a:pt x="4511605" y="1259823"/>
                    <a:pt x="4551413" y="1259823"/>
                  </a:cubicBezTo>
                  <a:close/>
                  <a:moveTo>
                    <a:pt x="5111329" y="1259822"/>
                  </a:moveTo>
                  <a:cubicBezTo>
                    <a:pt x="5151137" y="1259822"/>
                    <a:pt x="5183408" y="1292088"/>
                    <a:pt x="5183408" y="1331889"/>
                  </a:cubicBezTo>
                  <a:cubicBezTo>
                    <a:pt x="5183408" y="1361740"/>
                    <a:pt x="5165255" y="1387352"/>
                    <a:pt x="5139385" y="1398293"/>
                  </a:cubicBezTo>
                  <a:lnTo>
                    <a:pt x="5121683" y="1401866"/>
                  </a:lnTo>
                  <a:lnTo>
                    <a:pt x="5139385" y="1405440"/>
                  </a:lnTo>
                  <a:cubicBezTo>
                    <a:pt x="5165255" y="1416381"/>
                    <a:pt x="5183408" y="1441998"/>
                    <a:pt x="5183408" y="1471853"/>
                  </a:cubicBezTo>
                  <a:cubicBezTo>
                    <a:pt x="5183408" y="1511643"/>
                    <a:pt x="5151137" y="1543930"/>
                    <a:pt x="5111329" y="1543930"/>
                  </a:cubicBezTo>
                  <a:cubicBezTo>
                    <a:pt x="5071521" y="1543930"/>
                    <a:pt x="5039250" y="1511643"/>
                    <a:pt x="5039250" y="1471853"/>
                  </a:cubicBezTo>
                  <a:cubicBezTo>
                    <a:pt x="5039250" y="1441998"/>
                    <a:pt x="5057402" y="1416381"/>
                    <a:pt x="5083273" y="1405440"/>
                  </a:cubicBezTo>
                  <a:lnTo>
                    <a:pt x="5103089" y="1401441"/>
                  </a:lnTo>
                  <a:lnTo>
                    <a:pt x="5071029" y="1391648"/>
                  </a:lnTo>
                  <a:cubicBezTo>
                    <a:pt x="5059525" y="1383878"/>
                    <a:pt x="5050385" y="1372873"/>
                    <a:pt x="5044914" y="1359941"/>
                  </a:cubicBezTo>
                  <a:lnTo>
                    <a:pt x="5041339" y="1342237"/>
                  </a:lnTo>
                  <a:lnTo>
                    <a:pt x="5037764" y="1359941"/>
                  </a:lnTo>
                  <a:cubicBezTo>
                    <a:pt x="5026822" y="1385806"/>
                    <a:pt x="5001206" y="1403957"/>
                    <a:pt x="4971350" y="1403957"/>
                  </a:cubicBezTo>
                  <a:cubicBezTo>
                    <a:pt x="4931542" y="1403957"/>
                    <a:pt x="4899271" y="1371690"/>
                    <a:pt x="4899271" y="1331889"/>
                  </a:cubicBezTo>
                  <a:cubicBezTo>
                    <a:pt x="4899271" y="1292088"/>
                    <a:pt x="4931542" y="1259823"/>
                    <a:pt x="4971350" y="1259823"/>
                  </a:cubicBezTo>
                  <a:cubicBezTo>
                    <a:pt x="5001206" y="1259823"/>
                    <a:pt x="5026822" y="1277972"/>
                    <a:pt x="5037764" y="1303837"/>
                  </a:cubicBezTo>
                  <a:lnTo>
                    <a:pt x="5041339" y="1321542"/>
                  </a:lnTo>
                  <a:lnTo>
                    <a:pt x="5044914" y="1303837"/>
                  </a:lnTo>
                  <a:cubicBezTo>
                    <a:pt x="5055856" y="1277972"/>
                    <a:pt x="5081473" y="1259822"/>
                    <a:pt x="5111329" y="1259822"/>
                  </a:cubicBezTo>
                  <a:close/>
                  <a:moveTo>
                    <a:pt x="2241756" y="1202273"/>
                  </a:moveTo>
                  <a:lnTo>
                    <a:pt x="2238182" y="1219986"/>
                  </a:lnTo>
                  <a:cubicBezTo>
                    <a:pt x="2232711" y="1232915"/>
                    <a:pt x="2223571" y="1243925"/>
                    <a:pt x="2212067" y="1251694"/>
                  </a:cubicBezTo>
                  <a:lnTo>
                    <a:pt x="2180007" y="1261487"/>
                  </a:lnTo>
                  <a:lnTo>
                    <a:pt x="2199823" y="1265487"/>
                  </a:lnTo>
                  <a:cubicBezTo>
                    <a:pt x="2212758" y="1270957"/>
                    <a:pt x="2223764" y="1280095"/>
                    <a:pt x="2231536" y="1291597"/>
                  </a:cubicBezTo>
                  <a:lnTo>
                    <a:pt x="2241330" y="1323655"/>
                  </a:lnTo>
                  <a:lnTo>
                    <a:pt x="2245331" y="1303839"/>
                  </a:lnTo>
                  <a:cubicBezTo>
                    <a:pt x="2252626" y="1286595"/>
                    <a:pt x="2266443" y="1272781"/>
                    <a:pt x="2283690" y="1265487"/>
                  </a:cubicBezTo>
                  <a:lnTo>
                    <a:pt x="2303506" y="1261487"/>
                  </a:lnTo>
                  <a:lnTo>
                    <a:pt x="2271446" y="1251694"/>
                  </a:lnTo>
                  <a:cubicBezTo>
                    <a:pt x="2259942" y="1243925"/>
                    <a:pt x="2250802" y="1232915"/>
                    <a:pt x="2245331" y="1219986"/>
                  </a:cubicBezTo>
                  <a:close/>
                  <a:moveTo>
                    <a:pt x="6161174" y="1202269"/>
                  </a:moveTo>
                  <a:lnTo>
                    <a:pt x="6157599" y="1219985"/>
                  </a:lnTo>
                  <a:cubicBezTo>
                    <a:pt x="6152128" y="1232914"/>
                    <a:pt x="6142988" y="1243921"/>
                    <a:pt x="6131484" y="1251692"/>
                  </a:cubicBezTo>
                  <a:lnTo>
                    <a:pt x="6099424" y="1261485"/>
                  </a:lnTo>
                  <a:lnTo>
                    <a:pt x="6119240" y="1265485"/>
                  </a:lnTo>
                  <a:cubicBezTo>
                    <a:pt x="6132176" y="1270956"/>
                    <a:pt x="6143181" y="1280094"/>
                    <a:pt x="6150953" y="1291596"/>
                  </a:cubicBezTo>
                  <a:lnTo>
                    <a:pt x="6160747" y="1323653"/>
                  </a:lnTo>
                  <a:lnTo>
                    <a:pt x="6164748" y="1303837"/>
                  </a:lnTo>
                  <a:cubicBezTo>
                    <a:pt x="6172043" y="1286593"/>
                    <a:pt x="6185860" y="1272779"/>
                    <a:pt x="6203107" y="1265485"/>
                  </a:cubicBezTo>
                  <a:lnTo>
                    <a:pt x="6222923" y="1261485"/>
                  </a:lnTo>
                  <a:lnTo>
                    <a:pt x="6190863" y="1251692"/>
                  </a:lnTo>
                  <a:cubicBezTo>
                    <a:pt x="6179359" y="1243921"/>
                    <a:pt x="6170220" y="1232914"/>
                    <a:pt x="6164748" y="1219985"/>
                  </a:cubicBezTo>
                  <a:close/>
                  <a:moveTo>
                    <a:pt x="2381735" y="1202269"/>
                  </a:moveTo>
                  <a:lnTo>
                    <a:pt x="2378160" y="1219986"/>
                  </a:lnTo>
                  <a:cubicBezTo>
                    <a:pt x="2372689" y="1232915"/>
                    <a:pt x="2363550" y="1243925"/>
                    <a:pt x="2352046" y="1251694"/>
                  </a:cubicBezTo>
                  <a:lnTo>
                    <a:pt x="2319986" y="1261487"/>
                  </a:lnTo>
                  <a:lnTo>
                    <a:pt x="2339802" y="1265487"/>
                  </a:lnTo>
                  <a:cubicBezTo>
                    <a:pt x="2352737" y="1270957"/>
                    <a:pt x="2363743" y="1280095"/>
                    <a:pt x="2371515" y="1291597"/>
                  </a:cubicBezTo>
                  <a:lnTo>
                    <a:pt x="2381309" y="1323655"/>
                  </a:lnTo>
                  <a:lnTo>
                    <a:pt x="2385310" y="1303839"/>
                  </a:lnTo>
                  <a:cubicBezTo>
                    <a:pt x="2392605" y="1286595"/>
                    <a:pt x="2406422" y="1272780"/>
                    <a:pt x="2423669" y="1265487"/>
                  </a:cubicBezTo>
                  <a:lnTo>
                    <a:pt x="2443484" y="1261487"/>
                  </a:lnTo>
                  <a:lnTo>
                    <a:pt x="2411425" y="1251694"/>
                  </a:lnTo>
                  <a:cubicBezTo>
                    <a:pt x="2399921" y="1243925"/>
                    <a:pt x="2390781" y="1232915"/>
                    <a:pt x="2385310" y="1219986"/>
                  </a:cubicBezTo>
                  <a:close/>
                  <a:moveTo>
                    <a:pt x="911954" y="1119841"/>
                  </a:moveTo>
                  <a:cubicBezTo>
                    <a:pt x="951762" y="1119841"/>
                    <a:pt x="984033" y="1152104"/>
                    <a:pt x="984033" y="1191924"/>
                  </a:cubicBezTo>
                  <a:cubicBezTo>
                    <a:pt x="984033" y="1231735"/>
                    <a:pt x="951762" y="1264004"/>
                    <a:pt x="911954" y="1264004"/>
                  </a:cubicBezTo>
                  <a:cubicBezTo>
                    <a:pt x="872146" y="1264004"/>
                    <a:pt x="839875" y="1231735"/>
                    <a:pt x="839875" y="1191924"/>
                  </a:cubicBezTo>
                  <a:cubicBezTo>
                    <a:pt x="839875" y="1152104"/>
                    <a:pt x="872146" y="1119841"/>
                    <a:pt x="911954" y="1119841"/>
                  </a:cubicBezTo>
                  <a:close/>
                  <a:moveTo>
                    <a:pt x="631996" y="1119841"/>
                  </a:moveTo>
                  <a:cubicBezTo>
                    <a:pt x="671804" y="1119841"/>
                    <a:pt x="704075" y="1152105"/>
                    <a:pt x="704075" y="1191924"/>
                  </a:cubicBezTo>
                  <a:cubicBezTo>
                    <a:pt x="704075" y="1221783"/>
                    <a:pt x="685922" y="1247399"/>
                    <a:pt x="660052" y="1258340"/>
                  </a:cubicBezTo>
                  <a:lnTo>
                    <a:pt x="642350" y="1261915"/>
                  </a:lnTo>
                  <a:lnTo>
                    <a:pt x="660052" y="1265488"/>
                  </a:lnTo>
                  <a:cubicBezTo>
                    <a:pt x="672987" y="1270958"/>
                    <a:pt x="683993" y="1280096"/>
                    <a:pt x="691765" y="1291598"/>
                  </a:cubicBezTo>
                  <a:lnTo>
                    <a:pt x="701559" y="1323655"/>
                  </a:lnTo>
                  <a:lnTo>
                    <a:pt x="705560" y="1303839"/>
                  </a:lnTo>
                  <a:cubicBezTo>
                    <a:pt x="716502" y="1277974"/>
                    <a:pt x="742119" y="1259824"/>
                    <a:pt x="771975" y="1259824"/>
                  </a:cubicBezTo>
                  <a:cubicBezTo>
                    <a:pt x="811783" y="1259824"/>
                    <a:pt x="844054" y="1292090"/>
                    <a:pt x="844054" y="1331891"/>
                  </a:cubicBezTo>
                  <a:cubicBezTo>
                    <a:pt x="844054" y="1371692"/>
                    <a:pt x="811783" y="1403958"/>
                    <a:pt x="771975" y="1403958"/>
                  </a:cubicBezTo>
                  <a:cubicBezTo>
                    <a:pt x="742119" y="1403958"/>
                    <a:pt x="716502" y="1385808"/>
                    <a:pt x="705560" y="1359943"/>
                  </a:cubicBezTo>
                  <a:lnTo>
                    <a:pt x="701985" y="1342239"/>
                  </a:lnTo>
                  <a:lnTo>
                    <a:pt x="698410" y="1359943"/>
                  </a:lnTo>
                  <a:cubicBezTo>
                    <a:pt x="687468" y="1385808"/>
                    <a:pt x="661852" y="1403958"/>
                    <a:pt x="631996" y="1403958"/>
                  </a:cubicBezTo>
                  <a:cubicBezTo>
                    <a:pt x="592188" y="1403958"/>
                    <a:pt x="559917" y="1371692"/>
                    <a:pt x="559917" y="1331891"/>
                  </a:cubicBezTo>
                  <a:cubicBezTo>
                    <a:pt x="559917" y="1302040"/>
                    <a:pt x="578069" y="1276428"/>
                    <a:pt x="603940" y="1265488"/>
                  </a:cubicBezTo>
                  <a:lnTo>
                    <a:pt x="623755" y="1261488"/>
                  </a:lnTo>
                  <a:lnTo>
                    <a:pt x="591696" y="1251695"/>
                  </a:lnTo>
                  <a:cubicBezTo>
                    <a:pt x="580192" y="1243926"/>
                    <a:pt x="571052" y="1232915"/>
                    <a:pt x="565581" y="1219986"/>
                  </a:cubicBezTo>
                  <a:lnTo>
                    <a:pt x="562006" y="1202269"/>
                  </a:lnTo>
                  <a:lnTo>
                    <a:pt x="558431" y="1219986"/>
                  </a:lnTo>
                  <a:cubicBezTo>
                    <a:pt x="547488" y="1245852"/>
                    <a:pt x="521872" y="1264005"/>
                    <a:pt x="492016" y="1264005"/>
                  </a:cubicBezTo>
                  <a:cubicBezTo>
                    <a:pt x="462160" y="1264005"/>
                    <a:pt x="436543" y="1245852"/>
                    <a:pt x="425601" y="1219986"/>
                  </a:cubicBezTo>
                  <a:lnTo>
                    <a:pt x="422026" y="1202273"/>
                  </a:lnTo>
                  <a:lnTo>
                    <a:pt x="418452" y="1219986"/>
                  </a:lnTo>
                  <a:cubicBezTo>
                    <a:pt x="412981" y="1232915"/>
                    <a:pt x="403841" y="1243926"/>
                    <a:pt x="392337" y="1251695"/>
                  </a:cubicBezTo>
                  <a:lnTo>
                    <a:pt x="360277" y="1261488"/>
                  </a:lnTo>
                  <a:lnTo>
                    <a:pt x="380093" y="1265488"/>
                  </a:lnTo>
                  <a:cubicBezTo>
                    <a:pt x="405963" y="1276428"/>
                    <a:pt x="424116" y="1302040"/>
                    <a:pt x="424116" y="1331891"/>
                  </a:cubicBezTo>
                  <a:cubicBezTo>
                    <a:pt x="424116" y="1371692"/>
                    <a:pt x="391845" y="1403958"/>
                    <a:pt x="352037" y="1403958"/>
                  </a:cubicBezTo>
                  <a:cubicBezTo>
                    <a:pt x="312229" y="1403958"/>
                    <a:pt x="279958" y="1371692"/>
                    <a:pt x="279958" y="1331891"/>
                  </a:cubicBezTo>
                  <a:cubicBezTo>
                    <a:pt x="279958" y="1302040"/>
                    <a:pt x="298110" y="1276428"/>
                    <a:pt x="323981" y="1265488"/>
                  </a:cubicBezTo>
                  <a:lnTo>
                    <a:pt x="341683" y="1261915"/>
                  </a:lnTo>
                  <a:lnTo>
                    <a:pt x="323981" y="1258340"/>
                  </a:lnTo>
                  <a:cubicBezTo>
                    <a:pt x="298110" y="1247399"/>
                    <a:pt x="279958" y="1221783"/>
                    <a:pt x="279958" y="1191924"/>
                  </a:cubicBezTo>
                  <a:cubicBezTo>
                    <a:pt x="279958" y="1152105"/>
                    <a:pt x="312229" y="1119841"/>
                    <a:pt x="352037" y="1119841"/>
                  </a:cubicBezTo>
                  <a:cubicBezTo>
                    <a:pt x="381893" y="1119841"/>
                    <a:pt x="407509" y="1137985"/>
                    <a:pt x="418452" y="1163859"/>
                  </a:cubicBezTo>
                  <a:lnTo>
                    <a:pt x="422026" y="1181571"/>
                  </a:lnTo>
                  <a:lnTo>
                    <a:pt x="425601" y="1163859"/>
                  </a:lnTo>
                  <a:cubicBezTo>
                    <a:pt x="436543" y="1137985"/>
                    <a:pt x="462160" y="1119841"/>
                    <a:pt x="492016" y="1119841"/>
                  </a:cubicBezTo>
                  <a:cubicBezTo>
                    <a:pt x="521872" y="1119841"/>
                    <a:pt x="547488" y="1137985"/>
                    <a:pt x="558431" y="1163859"/>
                  </a:cubicBezTo>
                  <a:lnTo>
                    <a:pt x="562006" y="1181574"/>
                  </a:lnTo>
                  <a:lnTo>
                    <a:pt x="565581" y="1163859"/>
                  </a:lnTo>
                  <a:cubicBezTo>
                    <a:pt x="576523" y="1137985"/>
                    <a:pt x="602140" y="1119841"/>
                    <a:pt x="631996" y="1119841"/>
                  </a:cubicBezTo>
                  <a:close/>
                  <a:moveTo>
                    <a:pt x="4411434" y="1119839"/>
                  </a:moveTo>
                  <a:cubicBezTo>
                    <a:pt x="4451242" y="1119839"/>
                    <a:pt x="4483513" y="1152103"/>
                    <a:pt x="4483513" y="1191922"/>
                  </a:cubicBezTo>
                  <a:cubicBezTo>
                    <a:pt x="4483513" y="1231734"/>
                    <a:pt x="4451242" y="1264003"/>
                    <a:pt x="4411434" y="1264003"/>
                  </a:cubicBezTo>
                  <a:cubicBezTo>
                    <a:pt x="4371626" y="1264003"/>
                    <a:pt x="4339355" y="1231734"/>
                    <a:pt x="4339355" y="1191922"/>
                  </a:cubicBezTo>
                  <a:cubicBezTo>
                    <a:pt x="4339355" y="1152103"/>
                    <a:pt x="4371626" y="1119839"/>
                    <a:pt x="4411434" y="1119839"/>
                  </a:cubicBezTo>
                  <a:close/>
                  <a:moveTo>
                    <a:pt x="5391288" y="1119839"/>
                  </a:moveTo>
                  <a:cubicBezTo>
                    <a:pt x="5421144" y="1119839"/>
                    <a:pt x="5446760" y="1137983"/>
                    <a:pt x="5457703" y="1163857"/>
                  </a:cubicBezTo>
                  <a:lnTo>
                    <a:pt x="5461277" y="1181569"/>
                  </a:lnTo>
                  <a:lnTo>
                    <a:pt x="5464852" y="1163857"/>
                  </a:lnTo>
                  <a:cubicBezTo>
                    <a:pt x="5475794" y="1137983"/>
                    <a:pt x="5501411" y="1119839"/>
                    <a:pt x="5531267" y="1119839"/>
                  </a:cubicBezTo>
                  <a:cubicBezTo>
                    <a:pt x="5571075" y="1119839"/>
                    <a:pt x="5603346" y="1152103"/>
                    <a:pt x="5603346" y="1191922"/>
                  </a:cubicBezTo>
                  <a:cubicBezTo>
                    <a:pt x="5603346" y="1231734"/>
                    <a:pt x="5571075" y="1264002"/>
                    <a:pt x="5531267" y="1264002"/>
                  </a:cubicBezTo>
                  <a:cubicBezTo>
                    <a:pt x="5501411" y="1264002"/>
                    <a:pt x="5475794" y="1245850"/>
                    <a:pt x="5464852" y="1219985"/>
                  </a:cubicBezTo>
                  <a:lnTo>
                    <a:pt x="5461277" y="1202269"/>
                  </a:lnTo>
                  <a:lnTo>
                    <a:pt x="5457703" y="1219985"/>
                  </a:lnTo>
                  <a:cubicBezTo>
                    <a:pt x="5446760" y="1245850"/>
                    <a:pt x="5421144" y="1264002"/>
                    <a:pt x="5391288" y="1264002"/>
                  </a:cubicBezTo>
                  <a:cubicBezTo>
                    <a:pt x="5361432" y="1264002"/>
                    <a:pt x="5335815" y="1245850"/>
                    <a:pt x="5324873" y="1219985"/>
                  </a:cubicBezTo>
                  <a:lnTo>
                    <a:pt x="5321298" y="1202269"/>
                  </a:lnTo>
                  <a:lnTo>
                    <a:pt x="5317724" y="1219985"/>
                  </a:lnTo>
                  <a:cubicBezTo>
                    <a:pt x="5306781" y="1245850"/>
                    <a:pt x="5281165" y="1264002"/>
                    <a:pt x="5251309" y="1264002"/>
                  </a:cubicBezTo>
                  <a:cubicBezTo>
                    <a:pt x="5211501" y="1264002"/>
                    <a:pt x="5179230" y="1231734"/>
                    <a:pt x="5179230" y="1191922"/>
                  </a:cubicBezTo>
                  <a:cubicBezTo>
                    <a:pt x="5179230" y="1152103"/>
                    <a:pt x="5211501" y="1119839"/>
                    <a:pt x="5251309" y="1119839"/>
                  </a:cubicBezTo>
                  <a:cubicBezTo>
                    <a:pt x="5281165" y="1119839"/>
                    <a:pt x="5306781" y="1137983"/>
                    <a:pt x="5317724" y="1163857"/>
                  </a:cubicBezTo>
                  <a:lnTo>
                    <a:pt x="5321298" y="1181569"/>
                  </a:lnTo>
                  <a:lnTo>
                    <a:pt x="5324873" y="1163857"/>
                  </a:lnTo>
                  <a:cubicBezTo>
                    <a:pt x="5335815" y="1137983"/>
                    <a:pt x="5361432" y="1119839"/>
                    <a:pt x="5391288" y="1119839"/>
                  </a:cubicBezTo>
                  <a:close/>
                  <a:moveTo>
                    <a:pt x="6091184" y="1119838"/>
                  </a:moveTo>
                  <a:cubicBezTo>
                    <a:pt x="6121040" y="1119838"/>
                    <a:pt x="6146657" y="1137983"/>
                    <a:pt x="6157599" y="1163856"/>
                  </a:cubicBezTo>
                  <a:lnTo>
                    <a:pt x="6161174" y="1181569"/>
                  </a:lnTo>
                  <a:lnTo>
                    <a:pt x="6164748" y="1163856"/>
                  </a:lnTo>
                  <a:cubicBezTo>
                    <a:pt x="6175691" y="1137983"/>
                    <a:pt x="6201307" y="1119838"/>
                    <a:pt x="6231163" y="1119838"/>
                  </a:cubicBezTo>
                  <a:cubicBezTo>
                    <a:pt x="6270971" y="1119838"/>
                    <a:pt x="6303242" y="1152103"/>
                    <a:pt x="6303242" y="1191922"/>
                  </a:cubicBezTo>
                  <a:cubicBezTo>
                    <a:pt x="6303242" y="1221781"/>
                    <a:pt x="6285090" y="1247396"/>
                    <a:pt x="6259219" y="1258336"/>
                  </a:cubicBezTo>
                  <a:lnTo>
                    <a:pt x="6241517" y="1261912"/>
                  </a:lnTo>
                  <a:lnTo>
                    <a:pt x="6259219" y="1265485"/>
                  </a:lnTo>
                  <a:cubicBezTo>
                    <a:pt x="6285090" y="1276426"/>
                    <a:pt x="6303242" y="1302038"/>
                    <a:pt x="6303242" y="1331889"/>
                  </a:cubicBezTo>
                  <a:cubicBezTo>
                    <a:pt x="6303242" y="1371690"/>
                    <a:pt x="6270971" y="1403957"/>
                    <a:pt x="6231163" y="1403957"/>
                  </a:cubicBezTo>
                  <a:cubicBezTo>
                    <a:pt x="6201307" y="1403957"/>
                    <a:pt x="6175691" y="1385806"/>
                    <a:pt x="6164748" y="1359941"/>
                  </a:cubicBezTo>
                  <a:lnTo>
                    <a:pt x="6161174" y="1342236"/>
                  </a:lnTo>
                  <a:lnTo>
                    <a:pt x="6157599" y="1359941"/>
                  </a:lnTo>
                  <a:cubicBezTo>
                    <a:pt x="6152128" y="1372873"/>
                    <a:pt x="6142988" y="1383877"/>
                    <a:pt x="6131484" y="1391648"/>
                  </a:cubicBezTo>
                  <a:lnTo>
                    <a:pt x="6099424" y="1401441"/>
                  </a:lnTo>
                  <a:lnTo>
                    <a:pt x="6119240" y="1405440"/>
                  </a:lnTo>
                  <a:cubicBezTo>
                    <a:pt x="6145111" y="1416381"/>
                    <a:pt x="6163263" y="1441998"/>
                    <a:pt x="6163263" y="1471853"/>
                  </a:cubicBezTo>
                  <a:cubicBezTo>
                    <a:pt x="6163263" y="1501712"/>
                    <a:pt x="6145111" y="1527338"/>
                    <a:pt x="6119240" y="1538262"/>
                  </a:cubicBezTo>
                  <a:lnTo>
                    <a:pt x="6101540" y="1541839"/>
                  </a:lnTo>
                  <a:lnTo>
                    <a:pt x="6119240" y="1545412"/>
                  </a:lnTo>
                  <a:cubicBezTo>
                    <a:pt x="6145111" y="1556349"/>
                    <a:pt x="6163263" y="1581966"/>
                    <a:pt x="6163263" y="1611824"/>
                  </a:cubicBezTo>
                  <a:cubicBezTo>
                    <a:pt x="6163263" y="1641679"/>
                    <a:pt x="6145111" y="1667290"/>
                    <a:pt x="6119240" y="1678227"/>
                  </a:cubicBezTo>
                  <a:lnTo>
                    <a:pt x="6101540" y="1681798"/>
                  </a:lnTo>
                  <a:lnTo>
                    <a:pt x="6119240" y="1685371"/>
                  </a:lnTo>
                  <a:cubicBezTo>
                    <a:pt x="6145111" y="1696312"/>
                    <a:pt x="6163263" y="1721925"/>
                    <a:pt x="6163263" y="1751767"/>
                  </a:cubicBezTo>
                  <a:cubicBezTo>
                    <a:pt x="6163263" y="1781617"/>
                    <a:pt x="6145111" y="1807231"/>
                    <a:pt x="6119240" y="1818176"/>
                  </a:cubicBezTo>
                  <a:lnTo>
                    <a:pt x="6101534" y="1821752"/>
                  </a:lnTo>
                  <a:lnTo>
                    <a:pt x="6119240" y="1825328"/>
                  </a:lnTo>
                  <a:cubicBezTo>
                    <a:pt x="6132176" y="1830801"/>
                    <a:pt x="6143181" y="1839942"/>
                    <a:pt x="6150953" y="1851450"/>
                  </a:cubicBezTo>
                  <a:lnTo>
                    <a:pt x="6160747" y="1883521"/>
                  </a:lnTo>
                  <a:lnTo>
                    <a:pt x="6164748" y="1863697"/>
                  </a:lnTo>
                  <a:cubicBezTo>
                    <a:pt x="6175691" y="1837819"/>
                    <a:pt x="6201307" y="1819662"/>
                    <a:pt x="6231163" y="1819662"/>
                  </a:cubicBezTo>
                  <a:cubicBezTo>
                    <a:pt x="6270971" y="1819662"/>
                    <a:pt x="6303242" y="1851942"/>
                    <a:pt x="6303242" y="1891757"/>
                  </a:cubicBezTo>
                  <a:cubicBezTo>
                    <a:pt x="6303242" y="1931562"/>
                    <a:pt x="6270971" y="1963830"/>
                    <a:pt x="6231163" y="1963830"/>
                  </a:cubicBezTo>
                  <a:cubicBezTo>
                    <a:pt x="6201307" y="1963830"/>
                    <a:pt x="6175691" y="1945681"/>
                    <a:pt x="6164748" y="1919814"/>
                  </a:cubicBezTo>
                  <a:lnTo>
                    <a:pt x="6161174" y="1902105"/>
                  </a:lnTo>
                  <a:lnTo>
                    <a:pt x="6157599" y="1919814"/>
                  </a:lnTo>
                  <a:cubicBezTo>
                    <a:pt x="6152128" y="1932748"/>
                    <a:pt x="6142988" y="1943753"/>
                    <a:pt x="6131484" y="1951524"/>
                  </a:cubicBezTo>
                  <a:lnTo>
                    <a:pt x="6099424" y="1961316"/>
                  </a:lnTo>
                  <a:lnTo>
                    <a:pt x="6119240" y="1965314"/>
                  </a:lnTo>
                  <a:cubicBezTo>
                    <a:pt x="6145111" y="1976255"/>
                    <a:pt x="6163263" y="2001888"/>
                    <a:pt x="6163263" y="2031741"/>
                  </a:cubicBezTo>
                  <a:cubicBezTo>
                    <a:pt x="6163263" y="2071539"/>
                    <a:pt x="6130992" y="2103809"/>
                    <a:pt x="6091184" y="2103809"/>
                  </a:cubicBezTo>
                  <a:cubicBezTo>
                    <a:pt x="6061328" y="2103809"/>
                    <a:pt x="6035712" y="2085656"/>
                    <a:pt x="6024769" y="2059790"/>
                  </a:cubicBezTo>
                  <a:lnTo>
                    <a:pt x="6021195" y="2042085"/>
                  </a:lnTo>
                  <a:lnTo>
                    <a:pt x="6017620" y="2059790"/>
                  </a:lnTo>
                  <a:cubicBezTo>
                    <a:pt x="6012149" y="2072726"/>
                    <a:pt x="6003009" y="2083727"/>
                    <a:pt x="5991505" y="2091500"/>
                  </a:cubicBezTo>
                  <a:lnTo>
                    <a:pt x="5959443" y="2101294"/>
                  </a:lnTo>
                  <a:lnTo>
                    <a:pt x="5979261" y="2105295"/>
                  </a:lnTo>
                  <a:cubicBezTo>
                    <a:pt x="6005132" y="2116236"/>
                    <a:pt x="6023284" y="2141853"/>
                    <a:pt x="6023284" y="2171710"/>
                  </a:cubicBezTo>
                  <a:cubicBezTo>
                    <a:pt x="6023284" y="2211518"/>
                    <a:pt x="5991013" y="2243788"/>
                    <a:pt x="5951205" y="2243788"/>
                  </a:cubicBezTo>
                  <a:cubicBezTo>
                    <a:pt x="5921349" y="2243788"/>
                    <a:pt x="5895732" y="2225631"/>
                    <a:pt x="5884790" y="2199766"/>
                  </a:cubicBezTo>
                  <a:lnTo>
                    <a:pt x="5881215" y="2182054"/>
                  </a:lnTo>
                  <a:lnTo>
                    <a:pt x="5877640" y="2199766"/>
                  </a:lnTo>
                  <a:cubicBezTo>
                    <a:pt x="5872168" y="2212702"/>
                    <a:pt x="5863029" y="2223703"/>
                    <a:pt x="5851525" y="2231477"/>
                  </a:cubicBezTo>
                  <a:lnTo>
                    <a:pt x="5819463" y="2241268"/>
                  </a:lnTo>
                  <a:lnTo>
                    <a:pt x="5839281" y="2245272"/>
                  </a:lnTo>
                  <a:cubicBezTo>
                    <a:pt x="5865151" y="2256214"/>
                    <a:pt x="5883304" y="2281830"/>
                    <a:pt x="5883304" y="2311688"/>
                  </a:cubicBezTo>
                  <a:cubicBezTo>
                    <a:pt x="5883304" y="2351498"/>
                    <a:pt x="5851033" y="2383772"/>
                    <a:pt x="5811225" y="2383772"/>
                  </a:cubicBezTo>
                  <a:cubicBezTo>
                    <a:pt x="5771417" y="2383772"/>
                    <a:pt x="5739146" y="2351498"/>
                    <a:pt x="5739146" y="2311688"/>
                  </a:cubicBezTo>
                  <a:cubicBezTo>
                    <a:pt x="5739146" y="2281830"/>
                    <a:pt x="5757298" y="2256214"/>
                    <a:pt x="5783169" y="2245272"/>
                  </a:cubicBezTo>
                  <a:lnTo>
                    <a:pt x="5802987" y="2241268"/>
                  </a:lnTo>
                  <a:lnTo>
                    <a:pt x="5770925" y="2231477"/>
                  </a:lnTo>
                  <a:cubicBezTo>
                    <a:pt x="5759421" y="2223703"/>
                    <a:pt x="5750281" y="2212702"/>
                    <a:pt x="5744810" y="2199766"/>
                  </a:cubicBezTo>
                  <a:lnTo>
                    <a:pt x="5741235" y="2182055"/>
                  </a:lnTo>
                  <a:lnTo>
                    <a:pt x="5737661" y="2199766"/>
                  </a:lnTo>
                  <a:cubicBezTo>
                    <a:pt x="5726718" y="2225631"/>
                    <a:pt x="5701102" y="2243788"/>
                    <a:pt x="5671246" y="2243788"/>
                  </a:cubicBezTo>
                  <a:cubicBezTo>
                    <a:pt x="5641390" y="2243788"/>
                    <a:pt x="5615773" y="2225631"/>
                    <a:pt x="5604831" y="2199766"/>
                  </a:cubicBezTo>
                  <a:lnTo>
                    <a:pt x="5601256" y="2182055"/>
                  </a:lnTo>
                  <a:lnTo>
                    <a:pt x="5597681" y="2199766"/>
                  </a:lnTo>
                  <a:cubicBezTo>
                    <a:pt x="5586739" y="2225631"/>
                    <a:pt x="5561123" y="2243788"/>
                    <a:pt x="5531267" y="2243788"/>
                  </a:cubicBezTo>
                  <a:cubicBezTo>
                    <a:pt x="5501411" y="2243788"/>
                    <a:pt x="5475794" y="2225631"/>
                    <a:pt x="5464852" y="2199766"/>
                  </a:cubicBezTo>
                  <a:lnTo>
                    <a:pt x="5461277" y="2182055"/>
                  </a:lnTo>
                  <a:lnTo>
                    <a:pt x="5457703" y="2199766"/>
                  </a:lnTo>
                  <a:cubicBezTo>
                    <a:pt x="5452231" y="2212702"/>
                    <a:pt x="5443092" y="2223705"/>
                    <a:pt x="5431588" y="2231480"/>
                  </a:cubicBezTo>
                  <a:lnTo>
                    <a:pt x="5399526" y="2241268"/>
                  </a:lnTo>
                  <a:lnTo>
                    <a:pt x="5419344" y="2245272"/>
                  </a:lnTo>
                  <a:cubicBezTo>
                    <a:pt x="5445214" y="2256214"/>
                    <a:pt x="5463367" y="2281830"/>
                    <a:pt x="5463367" y="2311688"/>
                  </a:cubicBezTo>
                  <a:cubicBezTo>
                    <a:pt x="5463367" y="2351498"/>
                    <a:pt x="5431096" y="2383772"/>
                    <a:pt x="5391288" y="2383772"/>
                  </a:cubicBezTo>
                  <a:cubicBezTo>
                    <a:pt x="5351480" y="2383772"/>
                    <a:pt x="5319209" y="2351498"/>
                    <a:pt x="5319209" y="2311688"/>
                  </a:cubicBezTo>
                  <a:cubicBezTo>
                    <a:pt x="5319209" y="2281830"/>
                    <a:pt x="5337361" y="2256214"/>
                    <a:pt x="5363232" y="2245272"/>
                  </a:cubicBezTo>
                  <a:lnTo>
                    <a:pt x="5383050" y="2241268"/>
                  </a:lnTo>
                  <a:lnTo>
                    <a:pt x="5350988" y="2231480"/>
                  </a:lnTo>
                  <a:cubicBezTo>
                    <a:pt x="5339484" y="2223705"/>
                    <a:pt x="5330344" y="2212702"/>
                    <a:pt x="5324873" y="2199766"/>
                  </a:cubicBezTo>
                  <a:lnTo>
                    <a:pt x="5321298" y="2182055"/>
                  </a:lnTo>
                  <a:lnTo>
                    <a:pt x="5317724" y="2199766"/>
                  </a:lnTo>
                  <a:cubicBezTo>
                    <a:pt x="5306781" y="2225631"/>
                    <a:pt x="5281165" y="2243788"/>
                    <a:pt x="5251309" y="2243788"/>
                  </a:cubicBezTo>
                  <a:cubicBezTo>
                    <a:pt x="5211501" y="2243788"/>
                    <a:pt x="5179230" y="2211518"/>
                    <a:pt x="5179230" y="2171710"/>
                  </a:cubicBezTo>
                  <a:cubicBezTo>
                    <a:pt x="5179230" y="2141853"/>
                    <a:pt x="5197382" y="2116236"/>
                    <a:pt x="5223252" y="2105296"/>
                  </a:cubicBezTo>
                  <a:lnTo>
                    <a:pt x="5240958" y="2101721"/>
                  </a:lnTo>
                  <a:lnTo>
                    <a:pt x="5223252" y="2098148"/>
                  </a:lnTo>
                  <a:cubicBezTo>
                    <a:pt x="5197382" y="2087199"/>
                    <a:pt x="5179230" y="2061587"/>
                    <a:pt x="5179230" y="2031741"/>
                  </a:cubicBezTo>
                  <a:cubicBezTo>
                    <a:pt x="5179230" y="2001888"/>
                    <a:pt x="5197382" y="1976255"/>
                    <a:pt x="5223252" y="1965314"/>
                  </a:cubicBezTo>
                  <a:lnTo>
                    <a:pt x="5243069" y="1961316"/>
                  </a:lnTo>
                  <a:lnTo>
                    <a:pt x="5211009" y="1951524"/>
                  </a:lnTo>
                  <a:cubicBezTo>
                    <a:pt x="5199505" y="1943753"/>
                    <a:pt x="5190365" y="1932748"/>
                    <a:pt x="5184894" y="1919814"/>
                  </a:cubicBezTo>
                  <a:lnTo>
                    <a:pt x="5181319" y="1902105"/>
                  </a:lnTo>
                  <a:lnTo>
                    <a:pt x="5177743" y="1919814"/>
                  </a:lnTo>
                  <a:cubicBezTo>
                    <a:pt x="5166801" y="1945681"/>
                    <a:pt x="5141185" y="1963830"/>
                    <a:pt x="5111329" y="1963830"/>
                  </a:cubicBezTo>
                  <a:cubicBezTo>
                    <a:pt x="5071521" y="1963830"/>
                    <a:pt x="5039250" y="1931562"/>
                    <a:pt x="5039250" y="1891757"/>
                  </a:cubicBezTo>
                  <a:cubicBezTo>
                    <a:pt x="5039250" y="1851942"/>
                    <a:pt x="5071521" y="1819662"/>
                    <a:pt x="5111329" y="1819662"/>
                  </a:cubicBezTo>
                  <a:cubicBezTo>
                    <a:pt x="5141185" y="1819662"/>
                    <a:pt x="5166801" y="1837819"/>
                    <a:pt x="5177743" y="1863697"/>
                  </a:cubicBezTo>
                  <a:lnTo>
                    <a:pt x="5181319" y="1881408"/>
                  </a:lnTo>
                  <a:lnTo>
                    <a:pt x="5184894" y="1863697"/>
                  </a:lnTo>
                  <a:cubicBezTo>
                    <a:pt x="5195836" y="1837819"/>
                    <a:pt x="5221453" y="1819662"/>
                    <a:pt x="5251309" y="1819662"/>
                  </a:cubicBezTo>
                  <a:cubicBezTo>
                    <a:pt x="5291117" y="1819662"/>
                    <a:pt x="5323388" y="1851942"/>
                    <a:pt x="5323388" y="1891757"/>
                  </a:cubicBezTo>
                  <a:cubicBezTo>
                    <a:pt x="5323388" y="1921613"/>
                    <a:pt x="5305235" y="1947225"/>
                    <a:pt x="5279365" y="1958169"/>
                  </a:cubicBezTo>
                  <a:lnTo>
                    <a:pt x="5261662" y="1961741"/>
                  </a:lnTo>
                  <a:lnTo>
                    <a:pt x="5279365" y="1965314"/>
                  </a:lnTo>
                  <a:cubicBezTo>
                    <a:pt x="5292300" y="1970780"/>
                    <a:pt x="5303306" y="1979918"/>
                    <a:pt x="5311078" y="1991434"/>
                  </a:cubicBezTo>
                  <a:lnTo>
                    <a:pt x="5320872" y="2023500"/>
                  </a:lnTo>
                  <a:lnTo>
                    <a:pt x="5324873" y="2003686"/>
                  </a:lnTo>
                  <a:cubicBezTo>
                    <a:pt x="5335815" y="1977796"/>
                    <a:pt x="5361432" y="1959649"/>
                    <a:pt x="5391288" y="1959649"/>
                  </a:cubicBezTo>
                  <a:cubicBezTo>
                    <a:pt x="5421144" y="1959649"/>
                    <a:pt x="5446760" y="1977798"/>
                    <a:pt x="5457703" y="2003686"/>
                  </a:cubicBezTo>
                  <a:lnTo>
                    <a:pt x="5461277" y="2021391"/>
                  </a:lnTo>
                  <a:lnTo>
                    <a:pt x="5464852" y="2003686"/>
                  </a:lnTo>
                  <a:cubicBezTo>
                    <a:pt x="5475794" y="1977796"/>
                    <a:pt x="5501411" y="1959649"/>
                    <a:pt x="5531267" y="1959649"/>
                  </a:cubicBezTo>
                  <a:cubicBezTo>
                    <a:pt x="5571075" y="1959649"/>
                    <a:pt x="5603346" y="1991922"/>
                    <a:pt x="5603346" y="2031741"/>
                  </a:cubicBezTo>
                  <a:cubicBezTo>
                    <a:pt x="5603346" y="2061590"/>
                    <a:pt x="5585193" y="2087199"/>
                    <a:pt x="5559323" y="2098148"/>
                  </a:cubicBezTo>
                  <a:lnTo>
                    <a:pt x="5541618" y="2101720"/>
                  </a:lnTo>
                  <a:lnTo>
                    <a:pt x="5559323" y="2105296"/>
                  </a:lnTo>
                  <a:cubicBezTo>
                    <a:pt x="5572258" y="2110765"/>
                    <a:pt x="5583264" y="2119905"/>
                    <a:pt x="5591036" y="2131409"/>
                  </a:cubicBezTo>
                  <a:lnTo>
                    <a:pt x="5600830" y="2163473"/>
                  </a:lnTo>
                  <a:lnTo>
                    <a:pt x="5604831" y="2143662"/>
                  </a:lnTo>
                  <a:cubicBezTo>
                    <a:pt x="5615773" y="2117781"/>
                    <a:pt x="5641390" y="2099632"/>
                    <a:pt x="5671246" y="2099632"/>
                  </a:cubicBezTo>
                  <a:cubicBezTo>
                    <a:pt x="5701102" y="2099632"/>
                    <a:pt x="5726718" y="2117781"/>
                    <a:pt x="5737661" y="2143662"/>
                  </a:cubicBezTo>
                  <a:lnTo>
                    <a:pt x="5741235" y="2161360"/>
                  </a:lnTo>
                  <a:lnTo>
                    <a:pt x="5744810" y="2143662"/>
                  </a:lnTo>
                  <a:cubicBezTo>
                    <a:pt x="5755752" y="2117781"/>
                    <a:pt x="5781369" y="2099632"/>
                    <a:pt x="5811225" y="2099632"/>
                  </a:cubicBezTo>
                  <a:cubicBezTo>
                    <a:pt x="5841081" y="2099632"/>
                    <a:pt x="5866697" y="2117781"/>
                    <a:pt x="5877640" y="2143662"/>
                  </a:cubicBezTo>
                  <a:lnTo>
                    <a:pt x="5881215" y="2161363"/>
                  </a:lnTo>
                  <a:lnTo>
                    <a:pt x="5884790" y="2143662"/>
                  </a:lnTo>
                  <a:cubicBezTo>
                    <a:pt x="5892085" y="2126404"/>
                    <a:pt x="5905902" y="2112590"/>
                    <a:pt x="5923149" y="2105295"/>
                  </a:cubicBezTo>
                  <a:lnTo>
                    <a:pt x="5940854" y="2101720"/>
                  </a:lnTo>
                  <a:lnTo>
                    <a:pt x="5923149" y="2098148"/>
                  </a:lnTo>
                  <a:cubicBezTo>
                    <a:pt x="5897278" y="2087199"/>
                    <a:pt x="5879126" y="2061590"/>
                    <a:pt x="5879126" y="2031741"/>
                  </a:cubicBezTo>
                  <a:cubicBezTo>
                    <a:pt x="5879126" y="1991922"/>
                    <a:pt x="5911397" y="1959649"/>
                    <a:pt x="5951205" y="1959649"/>
                  </a:cubicBezTo>
                  <a:cubicBezTo>
                    <a:pt x="5981061" y="1959649"/>
                    <a:pt x="6006677" y="1977796"/>
                    <a:pt x="6017620" y="2003686"/>
                  </a:cubicBezTo>
                  <a:lnTo>
                    <a:pt x="6021195" y="2021391"/>
                  </a:lnTo>
                  <a:lnTo>
                    <a:pt x="6024769" y="2003686"/>
                  </a:lnTo>
                  <a:cubicBezTo>
                    <a:pt x="6032064" y="1986407"/>
                    <a:pt x="6045881" y="1972612"/>
                    <a:pt x="6063128" y="1965314"/>
                  </a:cubicBezTo>
                  <a:lnTo>
                    <a:pt x="6080830" y="1961741"/>
                  </a:lnTo>
                  <a:lnTo>
                    <a:pt x="6063128" y="1958169"/>
                  </a:lnTo>
                  <a:cubicBezTo>
                    <a:pt x="6037257" y="1947225"/>
                    <a:pt x="6019105" y="1921613"/>
                    <a:pt x="6019105" y="1891757"/>
                  </a:cubicBezTo>
                  <a:cubicBezTo>
                    <a:pt x="6019105" y="1861896"/>
                    <a:pt x="6037257" y="1836273"/>
                    <a:pt x="6063128" y="1825328"/>
                  </a:cubicBezTo>
                  <a:lnTo>
                    <a:pt x="6082947" y="1821325"/>
                  </a:lnTo>
                  <a:lnTo>
                    <a:pt x="6050884" y="1811529"/>
                  </a:lnTo>
                  <a:cubicBezTo>
                    <a:pt x="6039380" y="1803756"/>
                    <a:pt x="6030241" y="1792750"/>
                    <a:pt x="6024769" y="1779821"/>
                  </a:cubicBezTo>
                  <a:lnTo>
                    <a:pt x="6021195" y="1762110"/>
                  </a:lnTo>
                  <a:lnTo>
                    <a:pt x="6017620" y="1779821"/>
                  </a:lnTo>
                  <a:cubicBezTo>
                    <a:pt x="6006677" y="1805685"/>
                    <a:pt x="5981061" y="1823843"/>
                    <a:pt x="5951205" y="1823843"/>
                  </a:cubicBezTo>
                  <a:cubicBezTo>
                    <a:pt x="5911397" y="1823843"/>
                    <a:pt x="5879126" y="1791564"/>
                    <a:pt x="5879126" y="1751767"/>
                  </a:cubicBezTo>
                  <a:cubicBezTo>
                    <a:pt x="5879126" y="1721925"/>
                    <a:pt x="5897278" y="1696312"/>
                    <a:pt x="5923149" y="1685371"/>
                  </a:cubicBezTo>
                  <a:lnTo>
                    <a:pt x="5942964" y="1681372"/>
                  </a:lnTo>
                  <a:lnTo>
                    <a:pt x="5910905" y="1671580"/>
                  </a:lnTo>
                  <a:cubicBezTo>
                    <a:pt x="5899401" y="1663805"/>
                    <a:pt x="5890261" y="1652811"/>
                    <a:pt x="5884790" y="1639879"/>
                  </a:cubicBezTo>
                  <a:lnTo>
                    <a:pt x="5881215" y="1622176"/>
                  </a:lnTo>
                  <a:lnTo>
                    <a:pt x="5877640" y="1639879"/>
                  </a:lnTo>
                  <a:cubicBezTo>
                    <a:pt x="5866697" y="1665743"/>
                    <a:pt x="5841081" y="1683888"/>
                    <a:pt x="5811225" y="1683888"/>
                  </a:cubicBezTo>
                  <a:cubicBezTo>
                    <a:pt x="5781369" y="1683888"/>
                    <a:pt x="5755752" y="1665743"/>
                    <a:pt x="5744810" y="1639879"/>
                  </a:cubicBezTo>
                  <a:lnTo>
                    <a:pt x="5741235" y="1622179"/>
                  </a:lnTo>
                  <a:lnTo>
                    <a:pt x="5737661" y="1639879"/>
                  </a:lnTo>
                  <a:cubicBezTo>
                    <a:pt x="5726718" y="1665743"/>
                    <a:pt x="5701102" y="1683888"/>
                    <a:pt x="5671246" y="1683888"/>
                  </a:cubicBezTo>
                  <a:cubicBezTo>
                    <a:pt x="5631438" y="1683888"/>
                    <a:pt x="5599167" y="1651625"/>
                    <a:pt x="5599167" y="1611824"/>
                  </a:cubicBezTo>
                  <a:cubicBezTo>
                    <a:pt x="5599167" y="1572015"/>
                    <a:pt x="5631438" y="1539749"/>
                    <a:pt x="5671246" y="1539749"/>
                  </a:cubicBezTo>
                  <a:cubicBezTo>
                    <a:pt x="5701102" y="1539749"/>
                    <a:pt x="5726718" y="1557891"/>
                    <a:pt x="5737661" y="1583768"/>
                  </a:cubicBezTo>
                  <a:lnTo>
                    <a:pt x="5741235" y="1601474"/>
                  </a:lnTo>
                  <a:lnTo>
                    <a:pt x="5744810" y="1583768"/>
                  </a:lnTo>
                  <a:cubicBezTo>
                    <a:pt x="5752105" y="1566510"/>
                    <a:pt x="5765922" y="1552700"/>
                    <a:pt x="5783169" y="1545412"/>
                  </a:cubicBezTo>
                  <a:lnTo>
                    <a:pt x="5800869" y="1541839"/>
                  </a:lnTo>
                  <a:lnTo>
                    <a:pt x="5783169" y="1538262"/>
                  </a:lnTo>
                  <a:cubicBezTo>
                    <a:pt x="5757298" y="1527338"/>
                    <a:pt x="5739146" y="1501712"/>
                    <a:pt x="5739146" y="1471853"/>
                  </a:cubicBezTo>
                  <a:cubicBezTo>
                    <a:pt x="5739146" y="1441998"/>
                    <a:pt x="5757298" y="1416381"/>
                    <a:pt x="5783169" y="1405440"/>
                  </a:cubicBezTo>
                  <a:lnTo>
                    <a:pt x="5802984" y="1401441"/>
                  </a:lnTo>
                  <a:lnTo>
                    <a:pt x="5770925" y="1391648"/>
                  </a:lnTo>
                  <a:cubicBezTo>
                    <a:pt x="5759421" y="1383877"/>
                    <a:pt x="5750281" y="1372873"/>
                    <a:pt x="5744810" y="1359941"/>
                  </a:cubicBezTo>
                  <a:lnTo>
                    <a:pt x="5741235" y="1342237"/>
                  </a:lnTo>
                  <a:lnTo>
                    <a:pt x="5737661" y="1359941"/>
                  </a:lnTo>
                  <a:cubicBezTo>
                    <a:pt x="5726718" y="1385806"/>
                    <a:pt x="5701102" y="1403957"/>
                    <a:pt x="5671246" y="1403957"/>
                  </a:cubicBezTo>
                  <a:cubicBezTo>
                    <a:pt x="5631438" y="1403957"/>
                    <a:pt x="5599167" y="1371690"/>
                    <a:pt x="5599167" y="1331889"/>
                  </a:cubicBezTo>
                  <a:cubicBezTo>
                    <a:pt x="5599167" y="1292088"/>
                    <a:pt x="5631438" y="1259822"/>
                    <a:pt x="5671246" y="1259822"/>
                  </a:cubicBezTo>
                  <a:cubicBezTo>
                    <a:pt x="5701102" y="1259822"/>
                    <a:pt x="5726718" y="1277972"/>
                    <a:pt x="5737661" y="1303837"/>
                  </a:cubicBezTo>
                  <a:lnTo>
                    <a:pt x="5741235" y="1321541"/>
                  </a:lnTo>
                  <a:lnTo>
                    <a:pt x="5744810" y="1303837"/>
                  </a:lnTo>
                  <a:cubicBezTo>
                    <a:pt x="5755753" y="1277972"/>
                    <a:pt x="5781369" y="1259822"/>
                    <a:pt x="5811225" y="1259822"/>
                  </a:cubicBezTo>
                  <a:cubicBezTo>
                    <a:pt x="5851033" y="1259822"/>
                    <a:pt x="5883304" y="1292088"/>
                    <a:pt x="5883304" y="1331889"/>
                  </a:cubicBezTo>
                  <a:cubicBezTo>
                    <a:pt x="5883304" y="1361740"/>
                    <a:pt x="5865151" y="1387352"/>
                    <a:pt x="5839281" y="1398293"/>
                  </a:cubicBezTo>
                  <a:lnTo>
                    <a:pt x="5821579" y="1401866"/>
                  </a:lnTo>
                  <a:lnTo>
                    <a:pt x="5839281" y="1405440"/>
                  </a:lnTo>
                  <a:cubicBezTo>
                    <a:pt x="5865151" y="1416381"/>
                    <a:pt x="5883304" y="1441998"/>
                    <a:pt x="5883304" y="1471853"/>
                  </a:cubicBezTo>
                  <a:cubicBezTo>
                    <a:pt x="5883304" y="1501712"/>
                    <a:pt x="5865151" y="1527338"/>
                    <a:pt x="5839281" y="1538262"/>
                  </a:cubicBezTo>
                  <a:lnTo>
                    <a:pt x="5821581" y="1541839"/>
                  </a:lnTo>
                  <a:lnTo>
                    <a:pt x="5839281" y="1545412"/>
                  </a:lnTo>
                  <a:cubicBezTo>
                    <a:pt x="5852216" y="1550878"/>
                    <a:pt x="5863222" y="1560023"/>
                    <a:pt x="5870994" y="1571522"/>
                  </a:cubicBezTo>
                  <a:lnTo>
                    <a:pt x="5880788" y="1603594"/>
                  </a:lnTo>
                  <a:lnTo>
                    <a:pt x="5884790" y="1583768"/>
                  </a:lnTo>
                  <a:cubicBezTo>
                    <a:pt x="5895732" y="1557891"/>
                    <a:pt x="5921349" y="1539749"/>
                    <a:pt x="5951205" y="1539749"/>
                  </a:cubicBezTo>
                  <a:cubicBezTo>
                    <a:pt x="5981061" y="1539749"/>
                    <a:pt x="6006677" y="1557891"/>
                    <a:pt x="6017620" y="1583768"/>
                  </a:cubicBezTo>
                  <a:lnTo>
                    <a:pt x="6021195" y="1601474"/>
                  </a:lnTo>
                  <a:lnTo>
                    <a:pt x="6024769" y="1583768"/>
                  </a:lnTo>
                  <a:cubicBezTo>
                    <a:pt x="6032064" y="1566510"/>
                    <a:pt x="6045881" y="1552698"/>
                    <a:pt x="6063128" y="1545412"/>
                  </a:cubicBezTo>
                  <a:lnTo>
                    <a:pt x="6080828" y="1541839"/>
                  </a:lnTo>
                  <a:lnTo>
                    <a:pt x="6063128" y="1538262"/>
                  </a:lnTo>
                  <a:cubicBezTo>
                    <a:pt x="6037257" y="1527338"/>
                    <a:pt x="6019105" y="1501712"/>
                    <a:pt x="6019105" y="1471853"/>
                  </a:cubicBezTo>
                  <a:cubicBezTo>
                    <a:pt x="6019105" y="1441998"/>
                    <a:pt x="6037257" y="1416381"/>
                    <a:pt x="6063128" y="1405440"/>
                  </a:cubicBezTo>
                  <a:lnTo>
                    <a:pt x="6080830" y="1401866"/>
                  </a:lnTo>
                  <a:lnTo>
                    <a:pt x="6063128" y="1398293"/>
                  </a:lnTo>
                  <a:cubicBezTo>
                    <a:pt x="6037257" y="1387352"/>
                    <a:pt x="6019105" y="1361740"/>
                    <a:pt x="6019105" y="1331889"/>
                  </a:cubicBezTo>
                  <a:cubicBezTo>
                    <a:pt x="6019105" y="1302038"/>
                    <a:pt x="6037257" y="1276426"/>
                    <a:pt x="6063128" y="1265485"/>
                  </a:cubicBezTo>
                  <a:lnTo>
                    <a:pt x="6082944" y="1261485"/>
                  </a:lnTo>
                  <a:lnTo>
                    <a:pt x="6050884" y="1251692"/>
                  </a:lnTo>
                  <a:cubicBezTo>
                    <a:pt x="6039380" y="1243921"/>
                    <a:pt x="6030240" y="1232914"/>
                    <a:pt x="6024769" y="1219985"/>
                  </a:cubicBezTo>
                  <a:lnTo>
                    <a:pt x="6021195" y="1202269"/>
                  </a:lnTo>
                  <a:lnTo>
                    <a:pt x="6017620" y="1219985"/>
                  </a:lnTo>
                  <a:cubicBezTo>
                    <a:pt x="6006677" y="1245849"/>
                    <a:pt x="5981061" y="1264002"/>
                    <a:pt x="5951205" y="1264002"/>
                  </a:cubicBezTo>
                  <a:cubicBezTo>
                    <a:pt x="5911397" y="1264002"/>
                    <a:pt x="5879126" y="1231732"/>
                    <a:pt x="5879126" y="1191922"/>
                  </a:cubicBezTo>
                  <a:cubicBezTo>
                    <a:pt x="5879126" y="1152103"/>
                    <a:pt x="5911397" y="1119839"/>
                    <a:pt x="5951205" y="1119839"/>
                  </a:cubicBezTo>
                  <a:cubicBezTo>
                    <a:pt x="5981061" y="1119839"/>
                    <a:pt x="6006677" y="1137983"/>
                    <a:pt x="6017620" y="1163857"/>
                  </a:cubicBezTo>
                  <a:lnTo>
                    <a:pt x="6021195" y="1181569"/>
                  </a:lnTo>
                  <a:lnTo>
                    <a:pt x="6024769" y="1163856"/>
                  </a:lnTo>
                  <a:cubicBezTo>
                    <a:pt x="6035712" y="1137983"/>
                    <a:pt x="6061328" y="1119838"/>
                    <a:pt x="6091184" y="1119838"/>
                  </a:cubicBezTo>
                  <a:close/>
                  <a:moveTo>
                    <a:pt x="1541860" y="1062285"/>
                  </a:moveTo>
                  <a:lnTo>
                    <a:pt x="1538285" y="1079996"/>
                  </a:lnTo>
                  <a:cubicBezTo>
                    <a:pt x="1532814" y="1092929"/>
                    <a:pt x="1523675" y="1103936"/>
                    <a:pt x="1512171" y="1111714"/>
                  </a:cubicBezTo>
                  <a:lnTo>
                    <a:pt x="1480112" y="1121504"/>
                  </a:lnTo>
                  <a:lnTo>
                    <a:pt x="1499927" y="1125502"/>
                  </a:lnTo>
                  <a:cubicBezTo>
                    <a:pt x="1512862" y="1130971"/>
                    <a:pt x="1523868" y="1140106"/>
                    <a:pt x="1531640" y="1151612"/>
                  </a:cubicBezTo>
                  <a:lnTo>
                    <a:pt x="1541434" y="1183684"/>
                  </a:lnTo>
                  <a:lnTo>
                    <a:pt x="1545435" y="1163859"/>
                  </a:lnTo>
                  <a:cubicBezTo>
                    <a:pt x="1552730" y="1146607"/>
                    <a:pt x="1566547" y="1132794"/>
                    <a:pt x="1583793" y="1125502"/>
                  </a:cubicBezTo>
                  <a:lnTo>
                    <a:pt x="1603609" y="1121503"/>
                  </a:lnTo>
                  <a:lnTo>
                    <a:pt x="1571550" y="1111714"/>
                  </a:lnTo>
                  <a:cubicBezTo>
                    <a:pt x="1560046" y="1103936"/>
                    <a:pt x="1550906" y="1092928"/>
                    <a:pt x="1545435" y="1079996"/>
                  </a:cubicBezTo>
                  <a:close/>
                  <a:moveTo>
                    <a:pt x="3151621" y="839886"/>
                  </a:moveTo>
                  <a:cubicBezTo>
                    <a:pt x="3191429" y="839886"/>
                    <a:pt x="3223700" y="872155"/>
                    <a:pt x="3223700" y="911962"/>
                  </a:cubicBezTo>
                  <a:cubicBezTo>
                    <a:pt x="3223700" y="951770"/>
                    <a:pt x="3191429" y="984039"/>
                    <a:pt x="3151621" y="984039"/>
                  </a:cubicBezTo>
                  <a:cubicBezTo>
                    <a:pt x="3111813" y="984039"/>
                    <a:pt x="3079542" y="951770"/>
                    <a:pt x="3079542" y="911962"/>
                  </a:cubicBezTo>
                  <a:cubicBezTo>
                    <a:pt x="3079542" y="872155"/>
                    <a:pt x="3111813" y="839886"/>
                    <a:pt x="3151621" y="839886"/>
                  </a:cubicBezTo>
                  <a:close/>
                  <a:moveTo>
                    <a:pt x="2591704" y="839886"/>
                  </a:moveTo>
                  <a:cubicBezTo>
                    <a:pt x="2631512" y="839886"/>
                    <a:pt x="2663783" y="872155"/>
                    <a:pt x="2663783" y="911963"/>
                  </a:cubicBezTo>
                  <a:cubicBezTo>
                    <a:pt x="2663783" y="941818"/>
                    <a:pt x="2645630" y="967434"/>
                    <a:pt x="2619760" y="978376"/>
                  </a:cubicBezTo>
                  <a:lnTo>
                    <a:pt x="2602058" y="981949"/>
                  </a:lnTo>
                  <a:lnTo>
                    <a:pt x="2619760" y="985523"/>
                  </a:lnTo>
                  <a:cubicBezTo>
                    <a:pt x="2645630" y="996465"/>
                    <a:pt x="2663783" y="1022081"/>
                    <a:pt x="2663783" y="1051938"/>
                  </a:cubicBezTo>
                  <a:cubicBezTo>
                    <a:pt x="2663783" y="1091744"/>
                    <a:pt x="2631512" y="1124019"/>
                    <a:pt x="2591704" y="1124019"/>
                  </a:cubicBezTo>
                  <a:cubicBezTo>
                    <a:pt x="2551896" y="1124019"/>
                    <a:pt x="2519625" y="1091744"/>
                    <a:pt x="2519625" y="1051938"/>
                  </a:cubicBezTo>
                  <a:cubicBezTo>
                    <a:pt x="2519625" y="1022081"/>
                    <a:pt x="2537777" y="996465"/>
                    <a:pt x="2563647" y="985523"/>
                  </a:cubicBezTo>
                  <a:lnTo>
                    <a:pt x="2581350" y="981949"/>
                  </a:lnTo>
                  <a:lnTo>
                    <a:pt x="2563647" y="978376"/>
                  </a:lnTo>
                  <a:cubicBezTo>
                    <a:pt x="2537777" y="967434"/>
                    <a:pt x="2519625" y="941818"/>
                    <a:pt x="2519625" y="911963"/>
                  </a:cubicBezTo>
                  <a:cubicBezTo>
                    <a:pt x="2519625" y="872155"/>
                    <a:pt x="2551896" y="839886"/>
                    <a:pt x="2591704" y="839886"/>
                  </a:cubicBezTo>
                  <a:close/>
                  <a:moveTo>
                    <a:pt x="5111329" y="839885"/>
                  </a:moveTo>
                  <a:cubicBezTo>
                    <a:pt x="5151137" y="839885"/>
                    <a:pt x="5183408" y="872154"/>
                    <a:pt x="5183408" y="911962"/>
                  </a:cubicBezTo>
                  <a:cubicBezTo>
                    <a:pt x="5183408" y="941817"/>
                    <a:pt x="5165255" y="967433"/>
                    <a:pt x="5139385" y="978375"/>
                  </a:cubicBezTo>
                  <a:lnTo>
                    <a:pt x="5121683" y="981948"/>
                  </a:lnTo>
                  <a:lnTo>
                    <a:pt x="5139385" y="985522"/>
                  </a:lnTo>
                  <a:cubicBezTo>
                    <a:pt x="5165255" y="996464"/>
                    <a:pt x="5183408" y="1022080"/>
                    <a:pt x="5183408" y="1051937"/>
                  </a:cubicBezTo>
                  <a:cubicBezTo>
                    <a:pt x="5183408" y="1091743"/>
                    <a:pt x="5151137" y="1124018"/>
                    <a:pt x="5111329" y="1124018"/>
                  </a:cubicBezTo>
                  <a:cubicBezTo>
                    <a:pt x="5071521" y="1124018"/>
                    <a:pt x="5039250" y="1091743"/>
                    <a:pt x="5039250" y="1051937"/>
                  </a:cubicBezTo>
                  <a:cubicBezTo>
                    <a:pt x="5039250" y="1022080"/>
                    <a:pt x="5057402" y="996464"/>
                    <a:pt x="5083273" y="985522"/>
                  </a:cubicBezTo>
                  <a:lnTo>
                    <a:pt x="5100975" y="981948"/>
                  </a:lnTo>
                  <a:lnTo>
                    <a:pt x="5083273" y="978375"/>
                  </a:lnTo>
                  <a:cubicBezTo>
                    <a:pt x="5057402" y="967433"/>
                    <a:pt x="5039250" y="941817"/>
                    <a:pt x="5039250" y="911962"/>
                  </a:cubicBezTo>
                  <a:cubicBezTo>
                    <a:pt x="5039250" y="872154"/>
                    <a:pt x="5071521" y="839885"/>
                    <a:pt x="5111329" y="839885"/>
                  </a:cubicBezTo>
                  <a:close/>
                  <a:moveTo>
                    <a:pt x="4831371" y="839885"/>
                  </a:moveTo>
                  <a:cubicBezTo>
                    <a:pt x="4871179" y="839885"/>
                    <a:pt x="4903450" y="872154"/>
                    <a:pt x="4903450" y="911962"/>
                  </a:cubicBezTo>
                  <a:cubicBezTo>
                    <a:pt x="4903450" y="941817"/>
                    <a:pt x="4885297" y="967433"/>
                    <a:pt x="4859427" y="978375"/>
                  </a:cubicBezTo>
                  <a:lnTo>
                    <a:pt x="4841724" y="981948"/>
                  </a:lnTo>
                  <a:lnTo>
                    <a:pt x="4859427" y="985522"/>
                  </a:lnTo>
                  <a:cubicBezTo>
                    <a:pt x="4885297" y="996464"/>
                    <a:pt x="4903450" y="1022080"/>
                    <a:pt x="4903450" y="1051937"/>
                  </a:cubicBezTo>
                  <a:cubicBezTo>
                    <a:pt x="4903450" y="1081792"/>
                    <a:pt x="4885297" y="1107413"/>
                    <a:pt x="4859427" y="1118356"/>
                  </a:cubicBezTo>
                  <a:lnTo>
                    <a:pt x="4841726" y="1121928"/>
                  </a:lnTo>
                  <a:lnTo>
                    <a:pt x="4859427" y="1125501"/>
                  </a:lnTo>
                  <a:cubicBezTo>
                    <a:pt x="4885297" y="1136438"/>
                    <a:pt x="4903450" y="1162057"/>
                    <a:pt x="4903450" y="1191922"/>
                  </a:cubicBezTo>
                  <a:cubicBezTo>
                    <a:pt x="4903450" y="1231734"/>
                    <a:pt x="4871179" y="1264003"/>
                    <a:pt x="4831371" y="1264003"/>
                  </a:cubicBezTo>
                  <a:cubicBezTo>
                    <a:pt x="4791563" y="1264003"/>
                    <a:pt x="4759292" y="1231734"/>
                    <a:pt x="4759292" y="1191922"/>
                  </a:cubicBezTo>
                  <a:cubicBezTo>
                    <a:pt x="4759292" y="1162057"/>
                    <a:pt x="4777444" y="1136438"/>
                    <a:pt x="4803315" y="1125501"/>
                  </a:cubicBezTo>
                  <a:lnTo>
                    <a:pt x="4821016" y="1121928"/>
                  </a:lnTo>
                  <a:lnTo>
                    <a:pt x="4803315" y="1118356"/>
                  </a:lnTo>
                  <a:cubicBezTo>
                    <a:pt x="4777444" y="1107413"/>
                    <a:pt x="4759292" y="1081792"/>
                    <a:pt x="4759292" y="1051937"/>
                  </a:cubicBezTo>
                  <a:cubicBezTo>
                    <a:pt x="4759292" y="1022080"/>
                    <a:pt x="4777444" y="996464"/>
                    <a:pt x="4803315" y="985522"/>
                  </a:cubicBezTo>
                  <a:lnTo>
                    <a:pt x="4821017" y="981948"/>
                  </a:lnTo>
                  <a:lnTo>
                    <a:pt x="4803315" y="978375"/>
                  </a:lnTo>
                  <a:cubicBezTo>
                    <a:pt x="4777444" y="967433"/>
                    <a:pt x="4759292" y="941817"/>
                    <a:pt x="4759292" y="911962"/>
                  </a:cubicBezTo>
                  <a:cubicBezTo>
                    <a:pt x="4759292" y="872154"/>
                    <a:pt x="4791563" y="839885"/>
                    <a:pt x="4831371" y="839885"/>
                  </a:cubicBezTo>
                  <a:close/>
                  <a:moveTo>
                    <a:pt x="4551413" y="839885"/>
                  </a:moveTo>
                  <a:cubicBezTo>
                    <a:pt x="4591221" y="839885"/>
                    <a:pt x="4623492" y="872154"/>
                    <a:pt x="4623492" y="911962"/>
                  </a:cubicBezTo>
                  <a:cubicBezTo>
                    <a:pt x="4623492" y="941817"/>
                    <a:pt x="4605339" y="967433"/>
                    <a:pt x="4579469" y="978375"/>
                  </a:cubicBezTo>
                  <a:lnTo>
                    <a:pt x="4561767" y="981949"/>
                  </a:lnTo>
                  <a:lnTo>
                    <a:pt x="4579469" y="985522"/>
                  </a:lnTo>
                  <a:cubicBezTo>
                    <a:pt x="4605339" y="996464"/>
                    <a:pt x="4623492" y="1022080"/>
                    <a:pt x="4623492" y="1051937"/>
                  </a:cubicBezTo>
                  <a:cubicBezTo>
                    <a:pt x="4623492" y="1091743"/>
                    <a:pt x="4591221" y="1124018"/>
                    <a:pt x="4551413" y="1124018"/>
                  </a:cubicBezTo>
                  <a:cubicBezTo>
                    <a:pt x="4511605" y="1124018"/>
                    <a:pt x="4479334" y="1091743"/>
                    <a:pt x="4479334" y="1051937"/>
                  </a:cubicBezTo>
                  <a:cubicBezTo>
                    <a:pt x="4479334" y="1022080"/>
                    <a:pt x="4497486" y="996464"/>
                    <a:pt x="4523357" y="985522"/>
                  </a:cubicBezTo>
                  <a:lnTo>
                    <a:pt x="4541059" y="981949"/>
                  </a:lnTo>
                  <a:lnTo>
                    <a:pt x="4523357" y="978375"/>
                  </a:lnTo>
                  <a:cubicBezTo>
                    <a:pt x="4497486" y="967433"/>
                    <a:pt x="4479334" y="941817"/>
                    <a:pt x="4479334" y="911962"/>
                  </a:cubicBezTo>
                  <a:cubicBezTo>
                    <a:pt x="4479334" y="872154"/>
                    <a:pt x="4511605" y="839885"/>
                    <a:pt x="4551413" y="839885"/>
                  </a:cubicBezTo>
                  <a:close/>
                  <a:moveTo>
                    <a:pt x="4271454" y="839885"/>
                  </a:moveTo>
                  <a:cubicBezTo>
                    <a:pt x="4311262" y="839885"/>
                    <a:pt x="4343533" y="872154"/>
                    <a:pt x="4343533" y="911962"/>
                  </a:cubicBezTo>
                  <a:cubicBezTo>
                    <a:pt x="4343533" y="951769"/>
                    <a:pt x="4311262" y="984039"/>
                    <a:pt x="4271454" y="984039"/>
                  </a:cubicBezTo>
                  <a:cubicBezTo>
                    <a:pt x="4231646" y="984039"/>
                    <a:pt x="4199375" y="951769"/>
                    <a:pt x="4199375" y="911962"/>
                  </a:cubicBezTo>
                  <a:cubicBezTo>
                    <a:pt x="4199375" y="872154"/>
                    <a:pt x="4231646" y="839885"/>
                    <a:pt x="4271454" y="839885"/>
                  </a:cubicBezTo>
                  <a:close/>
                  <a:moveTo>
                    <a:pt x="3991496" y="839885"/>
                  </a:moveTo>
                  <a:cubicBezTo>
                    <a:pt x="4031304" y="839885"/>
                    <a:pt x="4063575" y="872154"/>
                    <a:pt x="4063575" y="911962"/>
                  </a:cubicBezTo>
                  <a:cubicBezTo>
                    <a:pt x="4063575" y="941817"/>
                    <a:pt x="4045422" y="967433"/>
                    <a:pt x="4019552" y="978375"/>
                  </a:cubicBezTo>
                  <a:lnTo>
                    <a:pt x="4001850" y="981949"/>
                  </a:lnTo>
                  <a:lnTo>
                    <a:pt x="4019552" y="985523"/>
                  </a:lnTo>
                  <a:cubicBezTo>
                    <a:pt x="4032487" y="990994"/>
                    <a:pt x="4043493" y="1000133"/>
                    <a:pt x="4051265" y="1011637"/>
                  </a:cubicBezTo>
                  <a:lnTo>
                    <a:pt x="4061059" y="1043701"/>
                  </a:lnTo>
                  <a:lnTo>
                    <a:pt x="4065060" y="1023880"/>
                  </a:lnTo>
                  <a:cubicBezTo>
                    <a:pt x="4076002" y="998010"/>
                    <a:pt x="4101619" y="979858"/>
                    <a:pt x="4131475" y="979858"/>
                  </a:cubicBezTo>
                  <a:cubicBezTo>
                    <a:pt x="4171283" y="979858"/>
                    <a:pt x="4203554" y="1012129"/>
                    <a:pt x="4203554" y="1051937"/>
                  </a:cubicBezTo>
                  <a:cubicBezTo>
                    <a:pt x="4203554" y="1081793"/>
                    <a:pt x="4185401" y="1107413"/>
                    <a:pt x="4159531" y="1118357"/>
                  </a:cubicBezTo>
                  <a:lnTo>
                    <a:pt x="4141830" y="1121929"/>
                  </a:lnTo>
                  <a:lnTo>
                    <a:pt x="4159531" y="1125501"/>
                  </a:lnTo>
                  <a:cubicBezTo>
                    <a:pt x="4185401" y="1136438"/>
                    <a:pt x="4203554" y="1162057"/>
                    <a:pt x="4203554" y="1191922"/>
                  </a:cubicBezTo>
                  <a:cubicBezTo>
                    <a:pt x="4203554" y="1221782"/>
                    <a:pt x="4185401" y="1247397"/>
                    <a:pt x="4159531" y="1258338"/>
                  </a:cubicBezTo>
                  <a:lnTo>
                    <a:pt x="4141828" y="1261913"/>
                  </a:lnTo>
                  <a:lnTo>
                    <a:pt x="4159531" y="1265486"/>
                  </a:lnTo>
                  <a:cubicBezTo>
                    <a:pt x="4172466" y="1270956"/>
                    <a:pt x="4183472" y="1280095"/>
                    <a:pt x="4191244" y="1291596"/>
                  </a:cubicBezTo>
                  <a:lnTo>
                    <a:pt x="4201038" y="1323654"/>
                  </a:lnTo>
                  <a:lnTo>
                    <a:pt x="4205039" y="1303838"/>
                  </a:lnTo>
                  <a:cubicBezTo>
                    <a:pt x="4215981" y="1277972"/>
                    <a:pt x="4241598" y="1259823"/>
                    <a:pt x="4271454" y="1259823"/>
                  </a:cubicBezTo>
                  <a:cubicBezTo>
                    <a:pt x="4311262" y="1259823"/>
                    <a:pt x="4343533" y="1292088"/>
                    <a:pt x="4343533" y="1331889"/>
                  </a:cubicBezTo>
                  <a:cubicBezTo>
                    <a:pt x="4343533" y="1371690"/>
                    <a:pt x="4311262" y="1403958"/>
                    <a:pt x="4271454" y="1403958"/>
                  </a:cubicBezTo>
                  <a:cubicBezTo>
                    <a:pt x="4241598" y="1403958"/>
                    <a:pt x="4215981" y="1385807"/>
                    <a:pt x="4205039" y="1359941"/>
                  </a:cubicBezTo>
                  <a:lnTo>
                    <a:pt x="4201464" y="1342238"/>
                  </a:lnTo>
                  <a:lnTo>
                    <a:pt x="4197890" y="1359941"/>
                  </a:lnTo>
                  <a:cubicBezTo>
                    <a:pt x="4186947" y="1385807"/>
                    <a:pt x="4161331" y="1403958"/>
                    <a:pt x="4131475" y="1403958"/>
                  </a:cubicBezTo>
                  <a:cubicBezTo>
                    <a:pt x="4101619" y="1403958"/>
                    <a:pt x="4076002" y="1385807"/>
                    <a:pt x="4065060" y="1359941"/>
                  </a:cubicBezTo>
                  <a:lnTo>
                    <a:pt x="4061485" y="1342238"/>
                  </a:lnTo>
                  <a:lnTo>
                    <a:pt x="4057911" y="1359941"/>
                  </a:lnTo>
                  <a:cubicBezTo>
                    <a:pt x="4046968" y="1385807"/>
                    <a:pt x="4021352" y="1403958"/>
                    <a:pt x="3991496" y="1403958"/>
                  </a:cubicBezTo>
                  <a:cubicBezTo>
                    <a:pt x="3951688" y="1403958"/>
                    <a:pt x="3919417" y="1371691"/>
                    <a:pt x="3919417" y="1331890"/>
                  </a:cubicBezTo>
                  <a:cubicBezTo>
                    <a:pt x="3919417" y="1292088"/>
                    <a:pt x="3951688" y="1259823"/>
                    <a:pt x="3991496" y="1259823"/>
                  </a:cubicBezTo>
                  <a:cubicBezTo>
                    <a:pt x="4021352" y="1259823"/>
                    <a:pt x="4046968" y="1277972"/>
                    <a:pt x="4057911" y="1303838"/>
                  </a:cubicBezTo>
                  <a:lnTo>
                    <a:pt x="4061485" y="1321542"/>
                  </a:lnTo>
                  <a:lnTo>
                    <a:pt x="4065060" y="1303838"/>
                  </a:lnTo>
                  <a:cubicBezTo>
                    <a:pt x="4072355" y="1286594"/>
                    <a:pt x="4086172" y="1272780"/>
                    <a:pt x="4103419" y="1265486"/>
                  </a:cubicBezTo>
                  <a:lnTo>
                    <a:pt x="4121122" y="1261913"/>
                  </a:lnTo>
                  <a:lnTo>
                    <a:pt x="4103419" y="1258338"/>
                  </a:lnTo>
                  <a:cubicBezTo>
                    <a:pt x="4077548" y="1247397"/>
                    <a:pt x="4059396" y="1221782"/>
                    <a:pt x="4059396" y="1191922"/>
                  </a:cubicBezTo>
                  <a:cubicBezTo>
                    <a:pt x="4059396" y="1162057"/>
                    <a:pt x="4077548" y="1136438"/>
                    <a:pt x="4103419" y="1125501"/>
                  </a:cubicBezTo>
                  <a:lnTo>
                    <a:pt x="4123234" y="1121502"/>
                  </a:lnTo>
                  <a:lnTo>
                    <a:pt x="4091175" y="1111712"/>
                  </a:lnTo>
                  <a:cubicBezTo>
                    <a:pt x="4079671" y="1103936"/>
                    <a:pt x="4070531" y="1092928"/>
                    <a:pt x="4065060" y="1079994"/>
                  </a:cubicBezTo>
                  <a:lnTo>
                    <a:pt x="4061485" y="1062284"/>
                  </a:lnTo>
                  <a:lnTo>
                    <a:pt x="4057911" y="1079994"/>
                  </a:lnTo>
                  <a:cubicBezTo>
                    <a:pt x="4046968" y="1105868"/>
                    <a:pt x="4021352" y="1124018"/>
                    <a:pt x="3991496" y="1124018"/>
                  </a:cubicBezTo>
                  <a:cubicBezTo>
                    <a:pt x="3951688" y="1124018"/>
                    <a:pt x="3919417" y="1091743"/>
                    <a:pt x="3919417" y="1051937"/>
                  </a:cubicBezTo>
                  <a:cubicBezTo>
                    <a:pt x="3919417" y="1022080"/>
                    <a:pt x="3937569" y="996464"/>
                    <a:pt x="3963440" y="985523"/>
                  </a:cubicBezTo>
                  <a:lnTo>
                    <a:pt x="3981142" y="981949"/>
                  </a:lnTo>
                  <a:lnTo>
                    <a:pt x="3963440" y="978375"/>
                  </a:lnTo>
                  <a:cubicBezTo>
                    <a:pt x="3937569" y="967433"/>
                    <a:pt x="3919417" y="941817"/>
                    <a:pt x="3919417" y="911962"/>
                  </a:cubicBezTo>
                  <a:cubicBezTo>
                    <a:pt x="3919417" y="872154"/>
                    <a:pt x="3951688" y="839885"/>
                    <a:pt x="3991496" y="839885"/>
                  </a:cubicBezTo>
                  <a:close/>
                  <a:moveTo>
                    <a:pt x="4691392" y="699911"/>
                  </a:moveTo>
                  <a:cubicBezTo>
                    <a:pt x="4731200" y="699911"/>
                    <a:pt x="4763471" y="732182"/>
                    <a:pt x="4763471" y="771984"/>
                  </a:cubicBezTo>
                  <a:cubicBezTo>
                    <a:pt x="4763471" y="811798"/>
                    <a:pt x="4731200" y="844064"/>
                    <a:pt x="4691392" y="844064"/>
                  </a:cubicBezTo>
                  <a:cubicBezTo>
                    <a:pt x="4651584" y="844064"/>
                    <a:pt x="4619313" y="811798"/>
                    <a:pt x="4619313" y="771984"/>
                  </a:cubicBezTo>
                  <a:cubicBezTo>
                    <a:pt x="4619313" y="732182"/>
                    <a:pt x="4651584" y="699911"/>
                    <a:pt x="4691392" y="699911"/>
                  </a:cubicBezTo>
                  <a:close/>
                  <a:moveTo>
                    <a:pt x="3501568" y="642363"/>
                  </a:moveTo>
                  <a:lnTo>
                    <a:pt x="3497993" y="660069"/>
                  </a:lnTo>
                  <a:cubicBezTo>
                    <a:pt x="3492522" y="673008"/>
                    <a:pt x="3483383" y="684007"/>
                    <a:pt x="3471879" y="691782"/>
                  </a:cubicBezTo>
                  <a:lnTo>
                    <a:pt x="3439820" y="701574"/>
                  </a:lnTo>
                  <a:lnTo>
                    <a:pt x="3459635" y="705575"/>
                  </a:lnTo>
                  <a:cubicBezTo>
                    <a:pt x="3472570" y="711049"/>
                    <a:pt x="3483576" y="720188"/>
                    <a:pt x="3491348" y="731689"/>
                  </a:cubicBezTo>
                  <a:lnTo>
                    <a:pt x="3501142" y="763754"/>
                  </a:lnTo>
                  <a:lnTo>
                    <a:pt x="3505143" y="743932"/>
                  </a:lnTo>
                  <a:cubicBezTo>
                    <a:pt x="3512438" y="726685"/>
                    <a:pt x="3526255" y="712873"/>
                    <a:pt x="3543502" y="705575"/>
                  </a:cubicBezTo>
                  <a:lnTo>
                    <a:pt x="3563317" y="701574"/>
                  </a:lnTo>
                  <a:lnTo>
                    <a:pt x="3531258" y="691782"/>
                  </a:lnTo>
                  <a:cubicBezTo>
                    <a:pt x="3519754" y="684007"/>
                    <a:pt x="3510614" y="673008"/>
                    <a:pt x="3505143" y="660069"/>
                  </a:cubicBezTo>
                  <a:close/>
                  <a:moveTo>
                    <a:pt x="2941652" y="642363"/>
                  </a:moveTo>
                  <a:lnTo>
                    <a:pt x="2938077" y="660069"/>
                  </a:lnTo>
                  <a:cubicBezTo>
                    <a:pt x="2932606" y="673008"/>
                    <a:pt x="2923467" y="684007"/>
                    <a:pt x="2911963" y="691782"/>
                  </a:cubicBezTo>
                  <a:lnTo>
                    <a:pt x="2879904" y="701574"/>
                  </a:lnTo>
                  <a:lnTo>
                    <a:pt x="2899719" y="705575"/>
                  </a:lnTo>
                  <a:cubicBezTo>
                    <a:pt x="2925589" y="716522"/>
                    <a:pt x="2943742" y="742134"/>
                    <a:pt x="2943742" y="771984"/>
                  </a:cubicBezTo>
                  <a:cubicBezTo>
                    <a:pt x="2943742" y="801845"/>
                    <a:pt x="2925589" y="827461"/>
                    <a:pt x="2899719" y="838402"/>
                  </a:cubicBezTo>
                  <a:lnTo>
                    <a:pt x="2882015" y="841976"/>
                  </a:lnTo>
                  <a:lnTo>
                    <a:pt x="2899719" y="845550"/>
                  </a:lnTo>
                  <a:cubicBezTo>
                    <a:pt x="2925589" y="856493"/>
                    <a:pt x="2943742" y="882108"/>
                    <a:pt x="2943742" y="911962"/>
                  </a:cubicBezTo>
                  <a:cubicBezTo>
                    <a:pt x="2943742" y="941818"/>
                    <a:pt x="2925589" y="967434"/>
                    <a:pt x="2899719" y="978375"/>
                  </a:cubicBezTo>
                  <a:lnTo>
                    <a:pt x="2882017" y="981949"/>
                  </a:lnTo>
                  <a:lnTo>
                    <a:pt x="2899719" y="985523"/>
                  </a:lnTo>
                  <a:cubicBezTo>
                    <a:pt x="2925589" y="996465"/>
                    <a:pt x="2943742" y="1022081"/>
                    <a:pt x="2943742" y="1051938"/>
                  </a:cubicBezTo>
                  <a:cubicBezTo>
                    <a:pt x="2943742" y="1081793"/>
                    <a:pt x="2925589" y="1107414"/>
                    <a:pt x="2899719" y="1118357"/>
                  </a:cubicBezTo>
                  <a:lnTo>
                    <a:pt x="2882017" y="1121929"/>
                  </a:lnTo>
                  <a:lnTo>
                    <a:pt x="2899719" y="1125501"/>
                  </a:lnTo>
                  <a:cubicBezTo>
                    <a:pt x="2912654" y="1130970"/>
                    <a:pt x="2923660" y="1140106"/>
                    <a:pt x="2931432" y="1151612"/>
                  </a:cubicBezTo>
                  <a:lnTo>
                    <a:pt x="2941226" y="1183683"/>
                  </a:lnTo>
                  <a:lnTo>
                    <a:pt x="2945227" y="1163858"/>
                  </a:lnTo>
                  <a:cubicBezTo>
                    <a:pt x="2956169" y="1137984"/>
                    <a:pt x="2981786" y="1119840"/>
                    <a:pt x="3011642" y="1119840"/>
                  </a:cubicBezTo>
                  <a:cubicBezTo>
                    <a:pt x="3041498" y="1119840"/>
                    <a:pt x="3067114" y="1137984"/>
                    <a:pt x="3078057" y="1163858"/>
                  </a:cubicBezTo>
                  <a:lnTo>
                    <a:pt x="3081631" y="1181570"/>
                  </a:lnTo>
                  <a:lnTo>
                    <a:pt x="3085206" y="1163858"/>
                  </a:lnTo>
                  <a:cubicBezTo>
                    <a:pt x="3096148" y="1137984"/>
                    <a:pt x="3121765" y="1119840"/>
                    <a:pt x="3151621" y="1119840"/>
                  </a:cubicBezTo>
                  <a:cubicBezTo>
                    <a:pt x="3181477" y="1119840"/>
                    <a:pt x="3207093" y="1137984"/>
                    <a:pt x="3218035" y="1163858"/>
                  </a:cubicBezTo>
                  <a:lnTo>
                    <a:pt x="3221610" y="1181570"/>
                  </a:lnTo>
                  <a:lnTo>
                    <a:pt x="3225185" y="1163858"/>
                  </a:lnTo>
                  <a:cubicBezTo>
                    <a:pt x="3236127" y="1137984"/>
                    <a:pt x="3261744" y="1119839"/>
                    <a:pt x="3291600" y="1119839"/>
                  </a:cubicBezTo>
                  <a:cubicBezTo>
                    <a:pt x="3321456" y="1119839"/>
                    <a:pt x="3347072" y="1137984"/>
                    <a:pt x="3358014" y="1163858"/>
                  </a:cubicBezTo>
                  <a:lnTo>
                    <a:pt x="3361589" y="1181570"/>
                  </a:lnTo>
                  <a:lnTo>
                    <a:pt x="3365164" y="1163857"/>
                  </a:lnTo>
                  <a:cubicBezTo>
                    <a:pt x="3372459" y="1146606"/>
                    <a:pt x="3386276" y="1132792"/>
                    <a:pt x="3403522" y="1125501"/>
                  </a:cubicBezTo>
                  <a:lnTo>
                    <a:pt x="3421224" y="1121929"/>
                  </a:lnTo>
                  <a:lnTo>
                    <a:pt x="3403522" y="1118357"/>
                  </a:lnTo>
                  <a:cubicBezTo>
                    <a:pt x="3377652" y="1107414"/>
                    <a:pt x="3359500" y="1081793"/>
                    <a:pt x="3359500" y="1051938"/>
                  </a:cubicBezTo>
                  <a:cubicBezTo>
                    <a:pt x="3359500" y="1022081"/>
                    <a:pt x="3377652" y="996465"/>
                    <a:pt x="3403523" y="985523"/>
                  </a:cubicBezTo>
                  <a:lnTo>
                    <a:pt x="3421225" y="981949"/>
                  </a:lnTo>
                  <a:lnTo>
                    <a:pt x="3403523" y="978375"/>
                  </a:lnTo>
                  <a:cubicBezTo>
                    <a:pt x="3377652" y="967433"/>
                    <a:pt x="3359500" y="941817"/>
                    <a:pt x="3359500" y="911962"/>
                  </a:cubicBezTo>
                  <a:cubicBezTo>
                    <a:pt x="3359500" y="882107"/>
                    <a:pt x="3377652" y="856493"/>
                    <a:pt x="3403523" y="845549"/>
                  </a:cubicBezTo>
                  <a:lnTo>
                    <a:pt x="3421226" y="841976"/>
                  </a:lnTo>
                  <a:lnTo>
                    <a:pt x="3403523" y="838402"/>
                  </a:lnTo>
                  <a:cubicBezTo>
                    <a:pt x="3377652" y="827461"/>
                    <a:pt x="3359500" y="801845"/>
                    <a:pt x="3359500" y="771984"/>
                  </a:cubicBezTo>
                  <a:cubicBezTo>
                    <a:pt x="3359500" y="742134"/>
                    <a:pt x="3377652" y="716522"/>
                    <a:pt x="3403523" y="705575"/>
                  </a:cubicBezTo>
                  <a:lnTo>
                    <a:pt x="3423337" y="701574"/>
                  </a:lnTo>
                  <a:lnTo>
                    <a:pt x="3391279" y="691782"/>
                  </a:lnTo>
                  <a:cubicBezTo>
                    <a:pt x="3379775" y="684007"/>
                    <a:pt x="3370635" y="673008"/>
                    <a:pt x="3365164" y="660069"/>
                  </a:cubicBezTo>
                  <a:lnTo>
                    <a:pt x="3361589" y="642363"/>
                  </a:lnTo>
                  <a:lnTo>
                    <a:pt x="3358014" y="660069"/>
                  </a:lnTo>
                  <a:cubicBezTo>
                    <a:pt x="3347072" y="685934"/>
                    <a:pt x="3321456" y="704092"/>
                    <a:pt x="3291600" y="704092"/>
                  </a:cubicBezTo>
                  <a:cubicBezTo>
                    <a:pt x="3261744" y="704092"/>
                    <a:pt x="3236127" y="685934"/>
                    <a:pt x="3225185" y="660069"/>
                  </a:cubicBezTo>
                  <a:lnTo>
                    <a:pt x="3221610" y="642363"/>
                  </a:lnTo>
                  <a:lnTo>
                    <a:pt x="3218035" y="660069"/>
                  </a:lnTo>
                  <a:cubicBezTo>
                    <a:pt x="3207093" y="685934"/>
                    <a:pt x="3181477" y="704092"/>
                    <a:pt x="3151621" y="704092"/>
                  </a:cubicBezTo>
                  <a:cubicBezTo>
                    <a:pt x="3121765" y="704092"/>
                    <a:pt x="3096148" y="685934"/>
                    <a:pt x="3085206" y="660069"/>
                  </a:cubicBezTo>
                  <a:lnTo>
                    <a:pt x="3081631" y="642363"/>
                  </a:lnTo>
                  <a:lnTo>
                    <a:pt x="3078056" y="660069"/>
                  </a:lnTo>
                  <a:cubicBezTo>
                    <a:pt x="3067114" y="685934"/>
                    <a:pt x="3041498" y="704092"/>
                    <a:pt x="3011642" y="704092"/>
                  </a:cubicBezTo>
                  <a:cubicBezTo>
                    <a:pt x="2981786" y="704092"/>
                    <a:pt x="2956169" y="685934"/>
                    <a:pt x="2945227" y="660069"/>
                  </a:cubicBezTo>
                  <a:close/>
                  <a:moveTo>
                    <a:pt x="2591704" y="559945"/>
                  </a:moveTo>
                  <a:cubicBezTo>
                    <a:pt x="2631512" y="559945"/>
                    <a:pt x="2663783" y="592214"/>
                    <a:pt x="2663783" y="632017"/>
                  </a:cubicBezTo>
                  <a:cubicBezTo>
                    <a:pt x="2663783" y="671825"/>
                    <a:pt x="2631512" y="704092"/>
                    <a:pt x="2591704" y="704092"/>
                  </a:cubicBezTo>
                  <a:cubicBezTo>
                    <a:pt x="2551896" y="704092"/>
                    <a:pt x="2519625" y="671825"/>
                    <a:pt x="2519625" y="632017"/>
                  </a:cubicBezTo>
                  <a:cubicBezTo>
                    <a:pt x="2519625" y="592214"/>
                    <a:pt x="2551896" y="559945"/>
                    <a:pt x="2591704" y="559945"/>
                  </a:cubicBezTo>
                  <a:close/>
                  <a:moveTo>
                    <a:pt x="3781527" y="502390"/>
                  </a:moveTo>
                  <a:lnTo>
                    <a:pt x="3777953" y="520098"/>
                  </a:lnTo>
                  <a:cubicBezTo>
                    <a:pt x="3772481" y="533034"/>
                    <a:pt x="3763342" y="544041"/>
                    <a:pt x="3751838" y="551813"/>
                  </a:cubicBezTo>
                  <a:lnTo>
                    <a:pt x="3719777" y="561608"/>
                  </a:lnTo>
                  <a:lnTo>
                    <a:pt x="3739594" y="565609"/>
                  </a:lnTo>
                  <a:cubicBezTo>
                    <a:pt x="3752529" y="571081"/>
                    <a:pt x="3763535" y="580220"/>
                    <a:pt x="3771307" y="591722"/>
                  </a:cubicBezTo>
                  <a:lnTo>
                    <a:pt x="3781101" y="623780"/>
                  </a:lnTo>
                  <a:lnTo>
                    <a:pt x="3785102" y="603962"/>
                  </a:lnTo>
                  <a:cubicBezTo>
                    <a:pt x="3792397" y="586719"/>
                    <a:pt x="3806214" y="572904"/>
                    <a:pt x="3823461" y="565609"/>
                  </a:cubicBezTo>
                  <a:lnTo>
                    <a:pt x="3843278" y="561608"/>
                  </a:lnTo>
                  <a:lnTo>
                    <a:pt x="3811217" y="551813"/>
                  </a:lnTo>
                  <a:cubicBezTo>
                    <a:pt x="3799713" y="544041"/>
                    <a:pt x="3790573" y="533034"/>
                    <a:pt x="3785102" y="520098"/>
                  </a:cubicBezTo>
                  <a:close/>
                  <a:moveTo>
                    <a:pt x="3081631" y="502390"/>
                  </a:moveTo>
                  <a:lnTo>
                    <a:pt x="3078056" y="520099"/>
                  </a:lnTo>
                  <a:cubicBezTo>
                    <a:pt x="3072585" y="533035"/>
                    <a:pt x="3063446" y="544041"/>
                    <a:pt x="3051942" y="551814"/>
                  </a:cubicBezTo>
                  <a:lnTo>
                    <a:pt x="3019881" y="561608"/>
                  </a:lnTo>
                  <a:lnTo>
                    <a:pt x="3039698" y="565609"/>
                  </a:lnTo>
                  <a:cubicBezTo>
                    <a:pt x="3052633" y="571081"/>
                    <a:pt x="3063639" y="580221"/>
                    <a:pt x="3071411" y="591722"/>
                  </a:cubicBezTo>
                  <a:lnTo>
                    <a:pt x="3081205" y="623781"/>
                  </a:lnTo>
                  <a:lnTo>
                    <a:pt x="3085206" y="603963"/>
                  </a:lnTo>
                  <a:cubicBezTo>
                    <a:pt x="3092501" y="586720"/>
                    <a:pt x="3106318" y="572905"/>
                    <a:pt x="3123565" y="565609"/>
                  </a:cubicBezTo>
                  <a:lnTo>
                    <a:pt x="3143382" y="561608"/>
                  </a:lnTo>
                  <a:lnTo>
                    <a:pt x="3111321" y="551813"/>
                  </a:lnTo>
                  <a:cubicBezTo>
                    <a:pt x="3099817" y="544041"/>
                    <a:pt x="3090677" y="533034"/>
                    <a:pt x="3085206" y="520098"/>
                  </a:cubicBezTo>
                  <a:close/>
                  <a:moveTo>
                    <a:pt x="2941652" y="502390"/>
                  </a:moveTo>
                  <a:lnTo>
                    <a:pt x="2938077" y="520099"/>
                  </a:lnTo>
                  <a:cubicBezTo>
                    <a:pt x="2932606" y="533035"/>
                    <a:pt x="2923467" y="544042"/>
                    <a:pt x="2911963" y="551814"/>
                  </a:cubicBezTo>
                  <a:lnTo>
                    <a:pt x="2879901" y="561608"/>
                  </a:lnTo>
                  <a:lnTo>
                    <a:pt x="2899719" y="565610"/>
                  </a:lnTo>
                  <a:cubicBezTo>
                    <a:pt x="2912654" y="571081"/>
                    <a:pt x="2923660" y="580221"/>
                    <a:pt x="2931432" y="591722"/>
                  </a:cubicBezTo>
                  <a:lnTo>
                    <a:pt x="2941226" y="623781"/>
                  </a:lnTo>
                  <a:lnTo>
                    <a:pt x="2945227" y="603963"/>
                  </a:lnTo>
                  <a:cubicBezTo>
                    <a:pt x="2952522" y="586720"/>
                    <a:pt x="2966339" y="572905"/>
                    <a:pt x="2983585" y="565609"/>
                  </a:cubicBezTo>
                  <a:lnTo>
                    <a:pt x="3003403" y="561608"/>
                  </a:lnTo>
                  <a:lnTo>
                    <a:pt x="2971342" y="551814"/>
                  </a:lnTo>
                  <a:cubicBezTo>
                    <a:pt x="2959838" y="544041"/>
                    <a:pt x="2950698" y="533034"/>
                    <a:pt x="2945227" y="520098"/>
                  </a:cubicBezTo>
                  <a:close/>
                  <a:moveTo>
                    <a:pt x="3221610" y="502389"/>
                  </a:moveTo>
                  <a:lnTo>
                    <a:pt x="3218035" y="520098"/>
                  </a:lnTo>
                  <a:cubicBezTo>
                    <a:pt x="3212564" y="533034"/>
                    <a:pt x="3203425" y="544041"/>
                    <a:pt x="3191921" y="551813"/>
                  </a:cubicBezTo>
                  <a:lnTo>
                    <a:pt x="3159859" y="561608"/>
                  </a:lnTo>
                  <a:lnTo>
                    <a:pt x="3179677" y="565609"/>
                  </a:lnTo>
                  <a:cubicBezTo>
                    <a:pt x="3192612" y="571081"/>
                    <a:pt x="3203618" y="580220"/>
                    <a:pt x="3211390" y="591722"/>
                  </a:cubicBezTo>
                  <a:lnTo>
                    <a:pt x="3221184" y="623781"/>
                  </a:lnTo>
                  <a:lnTo>
                    <a:pt x="3225185" y="603963"/>
                  </a:lnTo>
                  <a:cubicBezTo>
                    <a:pt x="3232480" y="586720"/>
                    <a:pt x="3246297" y="572905"/>
                    <a:pt x="3263544" y="565609"/>
                  </a:cubicBezTo>
                  <a:lnTo>
                    <a:pt x="3283361" y="561608"/>
                  </a:lnTo>
                  <a:lnTo>
                    <a:pt x="3251300" y="551813"/>
                  </a:lnTo>
                  <a:cubicBezTo>
                    <a:pt x="3239796" y="544041"/>
                    <a:pt x="3230656" y="533034"/>
                    <a:pt x="3225185" y="520098"/>
                  </a:cubicBezTo>
                  <a:close/>
                  <a:moveTo>
                    <a:pt x="5041339" y="502389"/>
                  </a:moveTo>
                  <a:lnTo>
                    <a:pt x="5037764" y="520097"/>
                  </a:lnTo>
                  <a:cubicBezTo>
                    <a:pt x="5032293" y="533034"/>
                    <a:pt x="5023154" y="544040"/>
                    <a:pt x="5011650" y="551813"/>
                  </a:cubicBezTo>
                  <a:lnTo>
                    <a:pt x="4979590" y="561607"/>
                  </a:lnTo>
                  <a:lnTo>
                    <a:pt x="4999406" y="565608"/>
                  </a:lnTo>
                  <a:cubicBezTo>
                    <a:pt x="5012341" y="571080"/>
                    <a:pt x="5023347" y="580219"/>
                    <a:pt x="5031119" y="591720"/>
                  </a:cubicBezTo>
                  <a:lnTo>
                    <a:pt x="5040913" y="623780"/>
                  </a:lnTo>
                  <a:lnTo>
                    <a:pt x="5044914" y="603962"/>
                  </a:lnTo>
                  <a:cubicBezTo>
                    <a:pt x="5052209" y="586718"/>
                    <a:pt x="5066026" y="572904"/>
                    <a:pt x="5083273" y="565608"/>
                  </a:cubicBezTo>
                  <a:lnTo>
                    <a:pt x="5103089" y="561607"/>
                  </a:lnTo>
                  <a:lnTo>
                    <a:pt x="5071029" y="551813"/>
                  </a:lnTo>
                  <a:cubicBezTo>
                    <a:pt x="5059525" y="544040"/>
                    <a:pt x="5050385" y="533034"/>
                    <a:pt x="5044914" y="520097"/>
                  </a:cubicBezTo>
                  <a:close/>
                  <a:moveTo>
                    <a:pt x="4131475" y="419931"/>
                  </a:moveTo>
                  <a:cubicBezTo>
                    <a:pt x="4171283" y="419931"/>
                    <a:pt x="4203554" y="452202"/>
                    <a:pt x="4203554" y="492039"/>
                  </a:cubicBezTo>
                  <a:cubicBezTo>
                    <a:pt x="4203554" y="521897"/>
                    <a:pt x="4185401" y="547516"/>
                    <a:pt x="4159531" y="558459"/>
                  </a:cubicBezTo>
                  <a:lnTo>
                    <a:pt x="4141827" y="562034"/>
                  </a:lnTo>
                  <a:lnTo>
                    <a:pt x="4159531" y="565609"/>
                  </a:lnTo>
                  <a:cubicBezTo>
                    <a:pt x="4172466" y="571080"/>
                    <a:pt x="4183472" y="580219"/>
                    <a:pt x="4191244" y="591721"/>
                  </a:cubicBezTo>
                  <a:lnTo>
                    <a:pt x="4201038" y="623780"/>
                  </a:lnTo>
                  <a:lnTo>
                    <a:pt x="4205039" y="603962"/>
                  </a:lnTo>
                  <a:cubicBezTo>
                    <a:pt x="4215981" y="578097"/>
                    <a:pt x="4241598" y="559944"/>
                    <a:pt x="4271454" y="559944"/>
                  </a:cubicBezTo>
                  <a:cubicBezTo>
                    <a:pt x="4301310" y="559944"/>
                    <a:pt x="4326926" y="578097"/>
                    <a:pt x="4337869" y="603962"/>
                  </a:cubicBezTo>
                  <a:lnTo>
                    <a:pt x="4341444" y="621669"/>
                  </a:lnTo>
                  <a:lnTo>
                    <a:pt x="4345019" y="603962"/>
                  </a:lnTo>
                  <a:cubicBezTo>
                    <a:pt x="4355961" y="578097"/>
                    <a:pt x="4381578" y="559944"/>
                    <a:pt x="4411434" y="559944"/>
                  </a:cubicBezTo>
                  <a:cubicBezTo>
                    <a:pt x="4441290" y="559944"/>
                    <a:pt x="4466906" y="578097"/>
                    <a:pt x="4477849" y="603962"/>
                  </a:cubicBezTo>
                  <a:lnTo>
                    <a:pt x="4481423" y="621667"/>
                  </a:lnTo>
                  <a:lnTo>
                    <a:pt x="4484998" y="603962"/>
                  </a:lnTo>
                  <a:cubicBezTo>
                    <a:pt x="4492293" y="586718"/>
                    <a:pt x="4506110" y="572904"/>
                    <a:pt x="4523357" y="565608"/>
                  </a:cubicBezTo>
                  <a:lnTo>
                    <a:pt x="4541059" y="562034"/>
                  </a:lnTo>
                  <a:lnTo>
                    <a:pt x="4523357" y="558459"/>
                  </a:lnTo>
                  <a:cubicBezTo>
                    <a:pt x="4497486" y="547516"/>
                    <a:pt x="4479334" y="521897"/>
                    <a:pt x="4479334" y="492039"/>
                  </a:cubicBezTo>
                  <a:cubicBezTo>
                    <a:pt x="4479334" y="452202"/>
                    <a:pt x="4511605" y="419931"/>
                    <a:pt x="4551413" y="419931"/>
                  </a:cubicBezTo>
                  <a:cubicBezTo>
                    <a:pt x="4591221" y="419931"/>
                    <a:pt x="4623492" y="452202"/>
                    <a:pt x="4623492" y="492039"/>
                  </a:cubicBezTo>
                  <a:cubicBezTo>
                    <a:pt x="4623492" y="521897"/>
                    <a:pt x="4605339" y="547516"/>
                    <a:pt x="4579469" y="558459"/>
                  </a:cubicBezTo>
                  <a:lnTo>
                    <a:pt x="4561766" y="562034"/>
                  </a:lnTo>
                  <a:lnTo>
                    <a:pt x="4579469" y="565608"/>
                  </a:lnTo>
                  <a:cubicBezTo>
                    <a:pt x="4605339" y="576551"/>
                    <a:pt x="4623492" y="602162"/>
                    <a:pt x="4623492" y="632015"/>
                  </a:cubicBezTo>
                  <a:cubicBezTo>
                    <a:pt x="4623492" y="671823"/>
                    <a:pt x="4591221" y="704091"/>
                    <a:pt x="4551413" y="704091"/>
                  </a:cubicBezTo>
                  <a:cubicBezTo>
                    <a:pt x="4521557" y="704091"/>
                    <a:pt x="4495940" y="685931"/>
                    <a:pt x="4484998" y="660068"/>
                  </a:cubicBezTo>
                  <a:lnTo>
                    <a:pt x="4481423" y="642361"/>
                  </a:lnTo>
                  <a:lnTo>
                    <a:pt x="4477849" y="660068"/>
                  </a:lnTo>
                  <a:cubicBezTo>
                    <a:pt x="4472377" y="673007"/>
                    <a:pt x="4463238" y="684006"/>
                    <a:pt x="4451734" y="691782"/>
                  </a:cubicBezTo>
                  <a:lnTo>
                    <a:pt x="4419674" y="701573"/>
                  </a:lnTo>
                  <a:lnTo>
                    <a:pt x="4439490" y="705575"/>
                  </a:lnTo>
                  <a:cubicBezTo>
                    <a:pt x="4465360" y="716522"/>
                    <a:pt x="4483513" y="742133"/>
                    <a:pt x="4483513" y="771984"/>
                  </a:cubicBezTo>
                  <a:cubicBezTo>
                    <a:pt x="4483513" y="811798"/>
                    <a:pt x="4451242" y="844064"/>
                    <a:pt x="4411434" y="844064"/>
                  </a:cubicBezTo>
                  <a:cubicBezTo>
                    <a:pt x="4371626" y="844064"/>
                    <a:pt x="4339355" y="811798"/>
                    <a:pt x="4339355" y="771984"/>
                  </a:cubicBezTo>
                  <a:cubicBezTo>
                    <a:pt x="4339355" y="742133"/>
                    <a:pt x="4357507" y="716522"/>
                    <a:pt x="4383378" y="705575"/>
                  </a:cubicBezTo>
                  <a:lnTo>
                    <a:pt x="4403194" y="701573"/>
                  </a:lnTo>
                  <a:lnTo>
                    <a:pt x="4371134" y="691782"/>
                  </a:lnTo>
                  <a:cubicBezTo>
                    <a:pt x="4359630" y="684006"/>
                    <a:pt x="4350490" y="673007"/>
                    <a:pt x="4345019" y="660068"/>
                  </a:cubicBezTo>
                  <a:lnTo>
                    <a:pt x="4341444" y="642359"/>
                  </a:lnTo>
                  <a:lnTo>
                    <a:pt x="4337869" y="660068"/>
                  </a:lnTo>
                  <a:cubicBezTo>
                    <a:pt x="4326926" y="685931"/>
                    <a:pt x="4301310" y="704091"/>
                    <a:pt x="4271454" y="704091"/>
                  </a:cubicBezTo>
                  <a:cubicBezTo>
                    <a:pt x="4241598" y="704091"/>
                    <a:pt x="4215981" y="685931"/>
                    <a:pt x="4205039" y="660068"/>
                  </a:cubicBezTo>
                  <a:lnTo>
                    <a:pt x="4201464" y="642362"/>
                  </a:lnTo>
                  <a:lnTo>
                    <a:pt x="4197890" y="660068"/>
                  </a:lnTo>
                  <a:cubicBezTo>
                    <a:pt x="4186947" y="685931"/>
                    <a:pt x="4161331" y="704091"/>
                    <a:pt x="4131475" y="704091"/>
                  </a:cubicBezTo>
                  <a:cubicBezTo>
                    <a:pt x="4091667" y="704091"/>
                    <a:pt x="4059396" y="671824"/>
                    <a:pt x="4059396" y="632015"/>
                  </a:cubicBezTo>
                  <a:cubicBezTo>
                    <a:pt x="4059396" y="602163"/>
                    <a:pt x="4077548" y="576551"/>
                    <a:pt x="4103419" y="565609"/>
                  </a:cubicBezTo>
                  <a:lnTo>
                    <a:pt x="4121122" y="562034"/>
                  </a:lnTo>
                  <a:lnTo>
                    <a:pt x="4103419" y="558459"/>
                  </a:lnTo>
                  <a:cubicBezTo>
                    <a:pt x="4077548" y="547516"/>
                    <a:pt x="4059396" y="521897"/>
                    <a:pt x="4059396" y="492039"/>
                  </a:cubicBezTo>
                  <a:cubicBezTo>
                    <a:pt x="4059396" y="452202"/>
                    <a:pt x="4091667" y="419931"/>
                    <a:pt x="4131475" y="419931"/>
                  </a:cubicBezTo>
                  <a:close/>
                  <a:moveTo>
                    <a:pt x="1541860" y="362382"/>
                  </a:moveTo>
                  <a:lnTo>
                    <a:pt x="1538285" y="380088"/>
                  </a:lnTo>
                  <a:cubicBezTo>
                    <a:pt x="1532814" y="393025"/>
                    <a:pt x="1523675" y="404029"/>
                    <a:pt x="1512171" y="411801"/>
                  </a:cubicBezTo>
                  <a:lnTo>
                    <a:pt x="1480110" y="421595"/>
                  </a:lnTo>
                  <a:lnTo>
                    <a:pt x="1499927" y="425598"/>
                  </a:lnTo>
                  <a:cubicBezTo>
                    <a:pt x="1512862" y="431067"/>
                    <a:pt x="1523868" y="440208"/>
                    <a:pt x="1531640" y="451711"/>
                  </a:cubicBezTo>
                  <a:lnTo>
                    <a:pt x="1541434" y="483802"/>
                  </a:lnTo>
                  <a:lnTo>
                    <a:pt x="1545435" y="463981"/>
                  </a:lnTo>
                  <a:cubicBezTo>
                    <a:pt x="1552730" y="446708"/>
                    <a:pt x="1566547" y="432891"/>
                    <a:pt x="1583793" y="425598"/>
                  </a:cubicBezTo>
                  <a:lnTo>
                    <a:pt x="1603611" y="421595"/>
                  </a:lnTo>
                  <a:lnTo>
                    <a:pt x="1571550" y="411801"/>
                  </a:lnTo>
                  <a:cubicBezTo>
                    <a:pt x="1560046" y="404029"/>
                    <a:pt x="1550906" y="393025"/>
                    <a:pt x="1545435" y="380088"/>
                  </a:cubicBezTo>
                  <a:close/>
                  <a:moveTo>
                    <a:pt x="1401881" y="362382"/>
                  </a:moveTo>
                  <a:lnTo>
                    <a:pt x="1398306" y="380088"/>
                  </a:lnTo>
                  <a:cubicBezTo>
                    <a:pt x="1392835" y="393025"/>
                    <a:pt x="1383696" y="404029"/>
                    <a:pt x="1372192" y="411801"/>
                  </a:cubicBezTo>
                  <a:lnTo>
                    <a:pt x="1340131" y="421595"/>
                  </a:lnTo>
                  <a:lnTo>
                    <a:pt x="1359948" y="425598"/>
                  </a:lnTo>
                  <a:cubicBezTo>
                    <a:pt x="1372883" y="431067"/>
                    <a:pt x="1383889" y="440208"/>
                    <a:pt x="1391661" y="451711"/>
                  </a:cubicBezTo>
                  <a:lnTo>
                    <a:pt x="1401455" y="483802"/>
                  </a:lnTo>
                  <a:lnTo>
                    <a:pt x="1405456" y="463981"/>
                  </a:lnTo>
                  <a:cubicBezTo>
                    <a:pt x="1412751" y="446709"/>
                    <a:pt x="1426568" y="432891"/>
                    <a:pt x="1443814" y="425598"/>
                  </a:cubicBezTo>
                  <a:lnTo>
                    <a:pt x="1463632" y="421595"/>
                  </a:lnTo>
                  <a:lnTo>
                    <a:pt x="1431571" y="411801"/>
                  </a:lnTo>
                  <a:cubicBezTo>
                    <a:pt x="1420067" y="404029"/>
                    <a:pt x="1410927" y="393025"/>
                    <a:pt x="1405456" y="380088"/>
                  </a:cubicBezTo>
                  <a:close/>
                  <a:moveTo>
                    <a:pt x="3781527" y="362381"/>
                  </a:moveTo>
                  <a:lnTo>
                    <a:pt x="3777953" y="380087"/>
                  </a:lnTo>
                  <a:cubicBezTo>
                    <a:pt x="3772481" y="393025"/>
                    <a:pt x="3763342" y="404028"/>
                    <a:pt x="3751838" y="411800"/>
                  </a:cubicBezTo>
                  <a:lnTo>
                    <a:pt x="3719777" y="421594"/>
                  </a:lnTo>
                  <a:lnTo>
                    <a:pt x="3739594" y="425596"/>
                  </a:lnTo>
                  <a:cubicBezTo>
                    <a:pt x="3752529" y="431067"/>
                    <a:pt x="3763535" y="440208"/>
                    <a:pt x="3771307" y="451711"/>
                  </a:cubicBezTo>
                  <a:lnTo>
                    <a:pt x="3781101" y="483801"/>
                  </a:lnTo>
                  <a:lnTo>
                    <a:pt x="3785102" y="463980"/>
                  </a:lnTo>
                  <a:cubicBezTo>
                    <a:pt x="3792397" y="446708"/>
                    <a:pt x="3806214" y="432890"/>
                    <a:pt x="3823461" y="425596"/>
                  </a:cubicBezTo>
                  <a:lnTo>
                    <a:pt x="3843278" y="421594"/>
                  </a:lnTo>
                  <a:lnTo>
                    <a:pt x="3811217" y="411800"/>
                  </a:lnTo>
                  <a:cubicBezTo>
                    <a:pt x="3799713" y="404028"/>
                    <a:pt x="3790573" y="393025"/>
                    <a:pt x="3785102" y="380087"/>
                  </a:cubicBezTo>
                  <a:close/>
                  <a:moveTo>
                    <a:pt x="2451725" y="279953"/>
                  </a:moveTo>
                  <a:cubicBezTo>
                    <a:pt x="2491533" y="279953"/>
                    <a:pt x="2523804" y="312225"/>
                    <a:pt x="2523804" y="352034"/>
                  </a:cubicBezTo>
                  <a:cubicBezTo>
                    <a:pt x="2523804" y="381888"/>
                    <a:pt x="2505651" y="407504"/>
                    <a:pt x="2479781" y="418446"/>
                  </a:cubicBezTo>
                  <a:lnTo>
                    <a:pt x="2462077" y="422022"/>
                  </a:lnTo>
                  <a:lnTo>
                    <a:pt x="2479781" y="425596"/>
                  </a:lnTo>
                  <a:cubicBezTo>
                    <a:pt x="2505651" y="436540"/>
                    <a:pt x="2523804" y="462181"/>
                    <a:pt x="2523804" y="492039"/>
                  </a:cubicBezTo>
                  <a:cubicBezTo>
                    <a:pt x="2523804" y="531851"/>
                    <a:pt x="2491533" y="564125"/>
                    <a:pt x="2451725" y="564125"/>
                  </a:cubicBezTo>
                  <a:cubicBezTo>
                    <a:pt x="2411917" y="564125"/>
                    <a:pt x="2379646" y="531851"/>
                    <a:pt x="2379646" y="492039"/>
                  </a:cubicBezTo>
                  <a:cubicBezTo>
                    <a:pt x="2379646" y="462181"/>
                    <a:pt x="2397798" y="436540"/>
                    <a:pt x="2423668" y="425596"/>
                  </a:cubicBezTo>
                  <a:lnTo>
                    <a:pt x="2443486" y="421595"/>
                  </a:lnTo>
                  <a:lnTo>
                    <a:pt x="2411425" y="411801"/>
                  </a:lnTo>
                  <a:cubicBezTo>
                    <a:pt x="2399921" y="404028"/>
                    <a:pt x="2390781" y="393025"/>
                    <a:pt x="2385310" y="380088"/>
                  </a:cubicBezTo>
                  <a:lnTo>
                    <a:pt x="2381735" y="362382"/>
                  </a:lnTo>
                  <a:lnTo>
                    <a:pt x="2378160" y="380088"/>
                  </a:lnTo>
                  <a:cubicBezTo>
                    <a:pt x="2367218" y="405958"/>
                    <a:pt x="2341602" y="424112"/>
                    <a:pt x="2311746" y="424112"/>
                  </a:cubicBezTo>
                  <a:cubicBezTo>
                    <a:pt x="2271938" y="424112"/>
                    <a:pt x="2239667" y="391842"/>
                    <a:pt x="2239667" y="352034"/>
                  </a:cubicBezTo>
                  <a:cubicBezTo>
                    <a:pt x="2239667" y="312225"/>
                    <a:pt x="2271938" y="279953"/>
                    <a:pt x="2311746" y="279953"/>
                  </a:cubicBezTo>
                  <a:cubicBezTo>
                    <a:pt x="2341602" y="279953"/>
                    <a:pt x="2367218" y="298105"/>
                    <a:pt x="2378160" y="323977"/>
                  </a:cubicBezTo>
                  <a:lnTo>
                    <a:pt x="2381735" y="341684"/>
                  </a:lnTo>
                  <a:lnTo>
                    <a:pt x="2385310" y="323976"/>
                  </a:lnTo>
                  <a:cubicBezTo>
                    <a:pt x="2396252" y="298105"/>
                    <a:pt x="2421869" y="279953"/>
                    <a:pt x="2451725" y="279953"/>
                  </a:cubicBezTo>
                  <a:close/>
                  <a:moveTo>
                    <a:pt x="4271454" y="279952"/>
                  </a:moveTo>
                  <a:cubicBezTo>
                    <a:pt x="4311262" y="279952"/>
                    <a:pt x="4343533" y="312224"/>
                    <a:pt x="4343533" y="352033"/>
                  </a:cubicBezTo>
                  <a:cubicBezTo>
                    <a:pt x="4343533" y="391841"/>
                    <a:pt x="4311262" y="424108"/>
                    <a:pt x="4271454" y="424108"/>
                  </a:cubicBezTo>
                  <a:cubicBezTo>
                    <a:pt x="4231646" y="424108"/>
                    <a:pt x="4199375" y="391841"/>
                    <a:pt x="4199375" y="352033"/>
                  </a:cubicBezTo>
                  <a:cubicBezTo>
                    <a:pt x="4199375" y="312224"/>
                    <a:pt x="4231646" y="279952"/>
                    <a:pt x="4271454" y="279952"/>
                  </a:cubicBezTo>
                  <a:close/>
                  <a:moveTo>
                    <a:pt x="3641548" y="222402"/>
                  </a:moveTo>
                  <a:lnTo>
                    <a:pt x="3637972" y="240111"/>
                  </a:lnTo>
                  <a:cubicBezTo>
                    <a:pt x="3632501" y="253046"/>
                    <a:pt x="3623362" y="264052"/>
                    <a:pt x="3611858" y="271823"/>
                  </a:cubicBezTo>
                  <a:lnTo>
                    <a:pt x="3579797" y="281617"/>
                  </a:lnTo>
                  <a:lnTo>
                    <a:pt x="3599614" y="285618"/>
                  </a:lnTo>
                  <a:cubicBezTo>
                    <a:pt x="3612549" y="291089"/>
                    <a:pt x="3623555" y="300228"/>
                    <a:pt x="3631327" y="311733"/>
                  </a:cubicBezTo>
                  <a:lnTo>
                    <a:pt x="3641121" y="343797"/>
                  </a:lnTo>
                  <a:lnTo>
                    <a:pt x="3645123" y="323976"/>
                  </a:lnTo>
                  <a:cubicBezTo>
                    <a:pt x="3652418" y="306729"/>
                    <a:pt x="3666235" y="292913"/>
                    <a:pt x="3683482" y="285618"/>
                  </a:cubicBezTo>
                  <a:lnTo>
                    <a:pt x="3703298" y="281617"/>
                  </a:lnTo>
                  <a:lnTo>
                    <a:pt x="3671238" y="271823"/>
                  </a:lnTo>
                  <a:cubicBezTo>
                    <a:pt x="3659734" y="264052"/>
                    <a:pt x="3650594" y="253046"/>
                    <a:pt x="3645123" y="240111"/>
                  </a:cubicBezTo>
                  <a:close/>
                  <a:moveTo>
                    <a:pt x="1751829" y="139977"/>
                  </a:moveTo>
                  <a:cubicBezTo>
                    <a:pt x="1791637" y="139977"/>
                    <a:pt x="1823908" y="172247"/>
                    <a:pt x="1823908" y="212055"/>
                  </a:cubicBezTo>
                  <a:cubicBezTo>
                    <a:pt x="1823908" y="251863"/>
                    <a:pt x="1791637" y="284135"/>
                    <a:pt x="1751829" y="284135"/>
                  </a:cubicBezTo>
                  <a:cubicBezTo>
                    <a:pt x="1712021" y="284135"/>
                    <a:pt x="1679750" y="251863"/>
                    <a:pt x="1679750" y="212055"/>
                  </a:cubicBezTo>
                  <a:cubicBezTo>
                    <a:pt x="1679750" y="172247"/>
                    <a:pt x="1712021" y="139977"/>
                    <a:pt x="1751829" y="139977"/>
                  </a:cubicBezTo>
                  <a:close/>
                  <a:moveTo>
                    <a:pt x="2031787" y="139977"/>
                  </a:moveTo>
                  <a:cubicBezTo>
                    <a:pt x="2071595" y="139977"/>
                    <a:pt x="2103866" y="172247"/>
                    <a:pt x="2103866" y="212055"/>
                  </a:cubicBezTo>
                  <a:cubicBezTo>
                    <a:pt x="2103866" y="241911"/>
                    <a:pt x="2085713" y="267527"/>
                    <a:pt x="2059843" y="278470"/>
                  </a:cubicBezTo>
                  <a:lnTo>
                    <a:pt x="2042140" y="282045"/>
                  </a:lnTo>
                  <a:lnTo>
                    <a:pt x="2059843" y="285619"/>
                  </a:lnTo>
                  <a:cubicBezTo>
                    <a:pt x="2085713" y="296560"/>
                    <a:pt x="2103866" y="322177"/>
                    <a:pt x="2103866" y="352034"/>
                  </a:cubicBezTo>
                  <a:cubicBezTo>
                    <a:pt x="2103866" y="391842"/>
                    <a:pt x="2071595" y="424112"/>
                    <a:pt x="2031787" y="424112"/>
                  </a:cubicBezTo>
                  <a:cubicBezTo>
                    <a:pt x="2001931" y="424112"/>
                    <a:pt x="1976314" y="405958"/>
                    <a:pt x="1965372" y="380088"/>
                  </a:cubicBezTo>
                  <a:lnTo>
                    <a:pt x="1961797" y="362382"/>
                  </a:lnTo>
                  <a:lnTo>
                    <a:pt x="1958222" y="380088"/>
                  </a:lnTo>
                  <a:cubicBezTo>
                    <a:pt x="1952751" y="393025"/>
                    <a:pt x="1943612" y="404029"/>
                    <a:pt x="1932108" y="411801"/>
                  </a:cubicBezTo>
                  <a:lnTo>
                    <a:pt x="1900047" y="421595"/>
                  </a:lnTo>
                  <a:lnTo>
                    <a:pt x="1919864" y="425598"/>
                  </a:lnTo>
                  <a:cubicBezTo>
                    <a:pt x="1945734" y="436540"/>
                    <a:pt x="1963887" y="462181"/>
                    <a:pt x="1963887" y="492040"/>
                  </a:cubicBezTo>
                  <a:cubicBezTo>
                    <a:pt x="1963887" y="521899"/>
                    <a:pt x="1945734" y="547517"/>
                    <a:pt x="1919864" y="558461"/>
                  </a:cubicBezTo>
                  <a:lnTo>
                    <a:pt x="1902159" y="562036"/>
                  </a:lnTo>
                  <a:lnTo>
                    <a:pt x="1919864" y="565610"/>
                  </a:lnTo>
                  <a:cubicBezTo>
                    <a:pt x="1932799" y="571082"/>
                    <a:pt x="1943805" y="580221"/>
                    <a:pt x="1951577" y="591722"/>
                  </a:cubicBezTo>
                  <a:lnTo>
                    <a:pt x="1961371" y="623781"/>
                  </a:lnTo>
                  <a:lnTo>
                    <a:pt x="1965372" y="603964"/>
                  </a:lnTo>
                  <a:cubicBezTo>
                    <a:pt x="1976314" y="578098"/>
                    <a:pt x="2001931" y="559945"/>
                    <a:pt x="2031787" y="559945"/>
                  </a:cubicBezTo>
                  <a:cubicBezTo>
                    <a:pt x="2061643" y="559945"/>
                    <a:pt x="2087259" y="578098"/>
                    <a:pt x="2098201" y="603964"/>
                  </a:cubicBezTo>
                  <a:lnTo>
                    <a:pt x="2101777" y="621671"/>
                  </a:lnTo>
                  <a:lnTo>
                    <a:pt x="2105352" y="603963"/>
                  </a:lnTo>
                  <a:cubicBezTo>
                    <a:pt x="2112647" y="586720"/>
                    <a:pt x="2126464" y="572905"/>
                    <a:pt x="2143710" y="565610"/>
                  </a:cubicBezTo>
                  <a:lnTo>
                    <a:pt x="2161415" y="562035"/>
                  </a:lnTo>
                  <a:lnTo>
                    <a:pt x="2143710" y="558461"/>
                  </a:lnTo>
                  <a:cubicBezTo>
                    <a:pt x="2117840" y="547517"/>
                    <a:pt x="2099688" y="521898"/>
                    <a:pt x="2099688" y="492040"/>
                  </a:cubicBezTo>
                  <a:cubicBezTo>
                    <a:pt x="2099688" y="452202"/>
                    <a:pt x="2131959" y="419931"/>
                    <a:pt x="2171767" y="419931"/>
                  </a:cubicBezTo>
                  <a:cubicBezTo>
                    <a:pt x="2211575" y="419931"/>
                    <a:pt x="2243846" y="452202"/>
                    <a:pt x="2243846" y="492040"/>
                  </a:cubicBezTo>
                  <a:cubicBezTo>
                    <a:pt x="2243846" y="521898"/>
                    <a:pt x="2225693" y="547517"/>
                    <a:pt x="2199823" y="558461"/>
                  </a:cubicBezTo>
                  <a:lnTo>
                    <a:pt x="2182119" y="562035"/>
                  </a:lnTo>
                  <a:lnTo>
                    <a:pt x="2199823" y="565610"/>
                  </a:lnTo>
                  <a:cubicBezTo>
                    <a:pt x="2225693" y="576553"/>
                    <a:pt x="2243846" y="602164"/>
                    <a:pt x="2243846" y="632017"/>
                  </a:cubicBezTo>
                  <a:cubicBezTo>
                    <a:pt x="2243846" y="661870"/>
                    <a:pt x="2225693" y="687489"/>
                    <a:pt x="2199823" y="698429"/>
                  </a:cubicBezTo>
                  <a:lnTo>
                    <a:pt x="2182122" y="702002"/>
                  </a:lnTo>
                  <a:lnTo>
                    <a:pt x="2199823" y="705576"/>
                  </a:lnTo>
                  <a:cubicBezTo>
                    <a:pt x="2212758" y="711049"/>
                    <a:pt x="2223764" y="720189"/>
                    <a:pt x="2231536" y="731689"/>
                  </a:cubicBezTo>
                  <a:lnTo>
                    <a:pt x="2241330" y="763754"/>
                  </a:lnTo>
                  <a:lnTo>
                    <a:pt x="2245331" y="743932"/>
                  </a:lnTo>
                  <a:cubicBezTo>
                    <a:pt x="2256273" y="718067"/>
                    <a:pt x="2281890" y="699912"/>
                    <a:pt x="2311746" y="699912"/>
                  </a:cubicBezTo>
                  <a:cubicBezTo>
                    <a:pt x="2341602" y="699912"/>
                    <a:pt x="2367218" y="718067"/>
                    <a:pt x="2378160" y="743932"/>
                  </a:cubicBezTo>
                  <a:lnTo>
                    <a:pt x="2381735" y="761631"/>
                  </a:lnTo>
                  <a:lnTo>
                    <a:pt x="2385310" y="743932"/>
                  </a:lnTo>
                  <a:cubicBezTo>
                    <a:pt x="2396252" y="718067"/>
                    <a:pt x="2421869" y="699912"/>
                    <a:pt x="2451725" y="699912"/>
                  </a:cubicBezTo>
                  <a:cubicBezTo>
                    <a:pt x="2491533" y="699912"/>
                    <a:pt x="2523804" y="732184"/>
                    <a:pt x="2523804" y="771984"/>
                  </a:cubicBezTo>
                  <a:cubicBezTo>
                    <a:pt x="2523804" y="811798"/>
                    <a:pt x="2491533" y="844066"/>
                    <a:pt x="2451725" y="844066"/>
                  </a:cubicBezTo>
                  <a:cubicBezTo>
                    <a:pt x="2421869" y="844066"/>
                    <a:pt x="2396252" y="825909"/>
                    <a:pt x="2385310" y="800044"/>
                  </a:cubicBezTo>
                  <a:lnTo>
                    <a:pt x="2381735" y="782336"/>
                  </a:lnTo>
                  <a:lnTo>
                    <a:pt x="2378160" y="800044"/>
                  </a:lnTo>
                  <a:cubicBezTo>
                    <a:pt x="2372689" y="812981"/>
                    <a:pt x="2363550" y="823984"/>
                    <a:pt x="2352046" y="831756"/>
                  </a:cubicBezTo>
                  <a:lnTo>
                    <a:pt x="2319985" y="841548"/>
                  </a:lnTo>
                  <a:lnTo>
                    <a:pt x="2339802" y="845550"/>
                  </a:lnTo>
                  <a:cubicBezTo>
                    <a:pt x="2365672" y="856493"/>
                    <a:pt x="2383825" y="882108"/>
                    <a:pt x="2383825" y="911963"/>
                  </a:cubicBezTo>
                  <a:cubicBezTo>
                    <a:pt x="2383825" y="951770"/>
                    <a:pt x="2351554" y="984040"/>
                    <a:pt x="2311746" y="984040"/>
                  </a:cubicBezTo>
                  <a:cubicBezTo>
                    <a:pt x="2271938" y="984040"/>
                    <a:pt x="2239667" y="951770"/>
                    <a:pt x="2239667" y="911963"/>
                  </a:cubicBezTo>
                  <a:cubicBezTo>
                    <a:pt x="2239667" y="882108"/>
                    <a:pt x="2257819" y="856493"/>
                    <a:pt x="2283689" y="845550"/>
                  </a:cubicBezTo>
                  <a:lnTo>
                    <a:pt x="2303507" y="841548"/>
                  </a:lnTo>
                  <a:lnTo>
                    <a:pt x="2271446" y="831756"/>
                  </a:lnTo>
                  <a:cubicBezTo>
                    <a:pt x="2259942" y="823984"/>
                    <a:pt x="2250802" y="812981"/>
                    <a:pt x="2245331" y="800044"/>
                  </a:cubicBezTo>
                  <a:lnTo>
                    <a:pt x="2241756" y="782337"/>
                  </a:lnTo>
                  <a:lnTo>
                    <a:pt x="2238182" y="800045"/>
                  </a:lnTo>
                  <a:cubicBezTo>
                    <a:pt x="2227239" y="825909"/>
                    <a:pt x="2201623" y="844066"/>
                    <a:pt x="2171767" y="844066"/>
                  </a:cubicBezTo>
                  <a:cubicBezTo>
                    <a:pt x="2131959" y="844066"/>
                    <a:pt x="2099688" y="811799"/>
                    <a:pt x="2099688" y="771984"/>
                  </a:cubicBezTo>
                  <a:cubicBezTo>
                    <a:pt x="2099688" y="742134"/>
                    <a:pt x="2117840" y="716523"/>
                    <a:pt x="2143710" y="705576"/>
                  </a:cubicBezTo>
                  <a:lnTo>
                    <a:pt x="2163525" y="701574"/>
                  </a:lnTo>
                  <a:lnTo>
                    <a:pt x="2131467" y="691783"/>
                  </a:lnTo>
                  <a:cubicBezTo>
                    <a:pt x="2119963" y="684007"/>
                    <a:pt x="2110823" y="673008"/>
                    <a:pt x="2105352" y="660069"/>
                  </a:cubicBezTo>
                  <a:lnTo>
                    <a:pt x="2101777" y="642361"/>
                  </a:lnTo>
                  <a:lnTo>
                    <a:pt x="2098201" y="660069"/>
                  </a:lnTo>
                  <a:cubicBezTo>
                    <a:pt x="2087259" y="685934"/>
                    <a:pt x="2061643" y="704092"/>
                    <a:pt x="2031787" y="704092"/>
                  </a:cubicBezTo>
                  <a:cubicBezTo>
                    <a:pt x="2001931" y="704092"/>
                    <a:pt x="1976314" y="685934"/>
                    <a:pt x="1965372" y="660069"/>
                  </a:cubicBezTo>
                  <a:lnTo>
                    <a:pt x="1961797" y="642363"/>
                  </a:lnTo>
                  <a:lnTo>
                    <a:pt x="1958222" y="660070"/>
                  </a:lnTo>
                  <a:cubicBezTo>
                    <a:pt x="1952751" y="673009"/>
                    <a:pt x="1943612" y="684007"/>
                    <a:pt x="1932108" y="691784"/>
                  </a:cubicBezTo>
                  <a:lnTo>
                    <a:pt x="1900050" y="701576"/>
                  </a:lnTo>
                  <a:lnTo>
                    <a:pt x="1919864" y="705576"/>
                  </a:lnTo>
                  <a:cubicBezTo>
                    <a:pt x="1945734" y="716523"/>
                    <a:pt x="1963887" y="742134"/>
                    <a:pt x="1963887" y="771984"/>
                  </a:cubicBezTo>
                  <a:cubicBezTo>
                    <a:pt x="1963887" y="811799"/>
                    <a:pt x="1931616" y="844066"/>
                    <a:pt x="1891808" y="844066"/>
                  </a:cubicBezTo>
                  <a:cubicBezTo>
                    <a:pt x="1852000" y="844066"/>
                    <a:pt x="1819729" y="811799"/>
                    <a:pt x="1819729" y="771984"/>
                  </a:cubicBezTo>
                  <a:cubicBezTo>
                    <a:pt x="1819729" y="742134"/>
                    <a:pt x="1837881" y="716523"/>
                    <a:pt x="1863751" y="705576"/>
                  </a:cubicBezTo>
                  <a:lnTo>
                    <a:pt x="1881452" y="702002"/>
                  </a:lnTo>
                  <a:lnTo>
                    <a:pt x="1863751" y="698429"/>
                  </a:lnTo>
                  <a:cubicBezTo>
                    <a:pt x="1837881" y="687489"/>
                    <a:pt x="1819729" y="661871"/>
                    <a:pt x="1819729" y="632017"/>
                  </a:cubicBezTo>
                  <a:cubicBezTo>
                    <a:pt x="1819729" y="602164"/>
                    <a:pt x="1837881" y="576553"/>
                    <a:pt x="1863751" y="565610"/>
                  </a:cubicBezTo>
                  <a:lnTo>
                    <a:pt x="1881456" y="562036"/>
                  </a:lnTo>
                  <a:lnTo>
                    <a:pt x="1863751" y="558461"/>
                  </a:lnTo>
                  <a:cubicBezTo>
                    <a:pt x="1837881" y="547517"/>
                    <a:pt x="1819729" y="521899"/>
                    <a:pt x="1819729" y="492040"/>
                  </a:cubicBezTo>
                  <a:cubicBezTo>
                    <a:pt x="1819729" y="462181"/>
                    <a:pt x="1837881" y="436540"/>
                    <a:pt x="1863751" y="425598"/>
                  </a:cubicBezTo>
                  <a:lnTo>
                    <a:pt x="1881455" y="422022"/>
                  </a:lnTo>
                  <a:lnTo>
                    <a:pt x="1863751" y="418447"/>
                  </a:lnTo>
                  <a:cubicBezTo>
                    <a:pt x="1837881" y="407504"/>
                    <a:pt x="1819729" y="381888"/>
                    <a:pt x="1819729" y="352034"/>
                  </a:cubicBezTo>
                  <a:cubicBezTo>
                    <a:pt x="1819729" y="312225"/>
                    <a:pt x="1852000" y="279953"/>
                    <a:pt x="1891808" y="279953"/>
                  </a:cubicBezTo>
                  <a:cubicBezTo>
                    <a:pt x="1921664" y="279953"/>
                    <a:pt x="1947280" y="298105"/>
                    <a:pt x="1958222" y="323977"/>
                  </a:cubicBezTo>
                  <a:lnTo>
                    <a:pt x="1961797" y="341684"/>
                  </a:lnTo>
                  <a:lnTo>
                    <a:pt x="1965372" y="323977"/>
                  </a:lnTo>
                  <a:cubicBezTo>
                    <a:pt x="1972667" y="306730"/>
                    <a:pt x="1986484" y="292913"/>
                    <a:pt x="2003730" y="285619"/>
                  </a:cubicBezTo>
                  <a:lnTo>
                    <a:pt x="2021434" y="282045"/>
                  </a:lnTo>
                  <a:lnTo>
                    <a:pt x="2003730" y="278470"/>
                  </a:lnTo>
                  <a:cubicBezTo>
                    <a:pt x="1977860" y="267527"/>
                    <a:pt x="1959708" y="241911"/>
                    <a:pt x="1959708" y="212055"/>
                  </a:cubicBezTo>
                  <a:cubicBezTo>
                    <a:pt x="1959708" y="172247"/>
                    <a:pt x="1991979" y="139977"/>
                    <a:pt x="2031787" y="139977"/>
                  </a:cubicBezTo>
                  <a:close/>
                  <a:moveTo>
                    <a:pt x="4971350" y="139976"/>
                  </a:moveTo>
                  <a:cubicBezTo>
                    <a:pt x="5011158" y="139976"/>
                    <a:pt x="5043429" y="172246"/>
                    <a:pt x="5043429" y="212054"/>
                  </a:cubicBezTo>
                  <a:cubicBezTo>
                    <a:pt x="5043429" y="241910"/>
                    <a:pt x="5025276" y="267526"/>
                    <a:pt x="4999406" y="278470"/>
                  </a:cubicBezTo>
                  <a:lnTo>
                    <a:pt x="4981702" y="282045"/>
                  </a:lnTo>
                  <a:lnTo>
                    <a:pt x="4999406" y="285618"/>
                  </a:lnTo>
                  <a:cubicBezTo>
                    <a:pt x="5025276" y="296559"/>
                    <a:pt x="5043429" y="322174"/>
                    <a:pt x="5043429" y="352033"/>
                  </a:cubicBezTo>
                  <a:cubicBezTo>
                    <a:pt x="5043429" y="381887"/>
                    <a:pt x="5025276" y="407503"/>
                    <a:pt x="4999406" y="418446"/>
                  </a:cubicBezTo>
                  <a:lnTo>
                    <a:pt x="4981702" y="422021"/>
                  </a:lnTo>
                  <a:lnTo>
                    <a:pt x="4999406" y="425596"/>
                  </a:lnTo>
                  <a:cubicBezTo>
                    <a:pt x="5012341" y="431067"/>
                    <a:pt x="5023347" y="440207"/>
                    <a:pt x="5031119" y="451710"/>
                  </a:cubicBezTo>
                  <a:lnTo>
                    <a:pt x="5040913" y="483801"/>
                  </a:lnTo>
                  <a:lnTo>
                    <a:pt x="5044914" y="463980"/>
                  </a:lnTo>
                  <a:cubicBezTo>
                    <a:pt x="5055856" y="438084"/>
                    <a:pt x="5081473" y="419930"/>
                    <a:pt x="5111329" y="419930"/>
                  </a:cubicBezTo>
                  <a:cubicBezTo>
                    <a:pt x="5151137" y="419930"/>
                    <a:pt x="5183408" y="452202"/>
                    <a:pt x="5183408" y="492038"/>
                  </a:cubicBezTo>
                  <a:cubicBezTo>
                    <a:pt x="5183408" y="521897"/>
                    <a:pt x="5165255" y="547516"/>
                    <a:pt x="5139385" y="558459"/>
                  </a:cubicBezTo>
                  <a:lnTo>
                    <a:pt x="5121682" y="562034"/>
                  </a:lnTo>
                  <a:lnTo>
                    <a:pt x="5139385" y="565608"/>
                  </a:lnTo>
                  <a:cubicBezTo>
                    <a:pt x="5165255" y="576551"/>
                    <a:pt x="5183408" y="602162"/>
                    <a:pt x="5183408" y="632015"/>
                  </a:cubicBezTo>
                  <a:cubicBezTo>
                    <a:pt x="5183408" y="671823"/>
                    <a:pt x="5151137" y="704091"/>
                    <a:pt x="5111329" y="704091"/>
                  </a:cubicBezTo>
                  <a:cubicBezTo>
                    <a:pt x="5081473" y="704091"/>
                    <a:pt x="5055856" y="685931"/>
                    <a:pt x="5044914" y="660068"/>
                  </a:cubicBezTo>
                  <a:lnTo>
                    <a:pt x="5041339" y="642361"/>
                  </a:lnTo>
                  <a:lnTo>
                    <a:pt x="5037764" y="660068"/>
                  </a:lnTo>
                  <a:cubicBezTo>
                    <a:pt x="5026822" y="685931"/>
                    <a:pt x="5001206" y="704091"/>
                    <a:pt x="4971350" y="704091"/>
                  </a:cubicBezTo>
                  <a:cubicBezTo>
                    <a:pt x="4941494" y="704091"/>
                    <a:pt x="4915877" y="685931"/>
                    <a:pt x="4904935" y="660068"/>
                  </a:cubicBezTo>
                  <a:lnTo>
                    <a:pt x="4901360" y="642361"/>
                  </a:lnTo>
                  <a:lnTo>
                    <a:pt x="4897785" y="660068"/>
                  </a:lnTo>
                  <a:cubicBezTo>
                    <a:pt x="4886843" y="685931"/>
                    <a:pt x="4861227" y="704091"/>
                    <a:pt x="4831371" y="704091"/>
                  </a:cubicBezTo>
                  <a:cubicBezTo>
                    <a:pt x="4791563" y="704091"/>
                    <a:pt x="4759292" y="671823"/>
                    <a:pt x="4759292" y="632015"/>
                  </a:cubicBezTo>
                  <a:cubicBezTo>
                    <a:pt x="4759292" y="592213"/>
                    <a:pt x="4791563" y="559943"/>
                    <a:pt x="4831371" y="559943"/>
                  </a:cubicBezTo>
                  <a:cubicBezTo>
                    <a:pt x="4861227" y="559943"/>
                    <a:pt x="4886843" y="578097"/>
                    <a:pt x="4897785" y="603962"/>
                  </a:cubicBezTo>
                  <a:lnTo>
                    <a:pt x="4901360" y="621667"/>
                  </a:lnTo>
                  <a:lnTo>
                    <a:pt x="4904935" y="603962"/>
                  </a:lnTo>
                  <a:cubicBezTo>
                    <a:pt x="4912230" y="586718"/>
                    <a:pt x="4926047" y="572904"/>
                    <a:pt x="4943294" y="565608"/>
                  </a:cubicBezTo>
                  <a:lnTo>
                    <a:pt x="4960997" y="562034"/>
                  </a:lnTo>
                  <a:lnTo>
                    <a:pt x="4943294" y="558459"/>
                  </a:lnTo>
                  <a:cubicBezTo>
                    <a:pt x="4917423" y="547516"/>
                    <a:pt x="4899271" y="521897"/>
                    <a:pt x="4899271" y="492039"/>
                  </a:cubicBezTo>
                  <a:cubicBezTo>
                    <a:pt x="4899271" y="462180"/>
                    <a:pt x="4917423" y="436538"/>
                    <a:pt x="4943294" y="425596"/>
                  </a:cubicBezTo>
                  <a:lnTo>
                    <a:pt x="4960997" y="422021"/>
                  </a:lnTo>
                  <a:lnTo>
                    <a:pt x="4943294" y="418446"/>
                  </a:lnTo>
                  <a:cubicBezTo>
                    <a:pt x="4917423" y="407503"/>
                    <a:pt x="4899271" y="381887"/>
                    <a:pt x="4899271" y="352033"/>
                  </a:cubicBezTo>
                  <a:cubicBezTo>
                    <a:pt x="4899271" y="322174"/>
                    <a:pt x="4917423" y="296559"/>
                    <a:pt x="4943294" y="285618"/>
                  </a:cubicBezTo>
                  <a:lnTo>
                    <a:pt x="4960998" y="282045"/>
                  </a:lnTo>
                  <a:lnTo>
                    <a:pt x="4943294" y="278470"/>
                  </a:lnTo>
                  <a:cubicBezTo>
                    <a:pt x="4917423" y="267526"/>
                    <a:pt x="4899271" y="241910"/>
                    <a:pt x="4899271" y="212054"/>
                  </a:cubicBezTo>
                  <a:cubicBezTo>
                    <a:pt x="4899271" y="172246"/>
                    <a:pt x="4931542" y="139976"/>
                    <a:pt x="4971350" y="139976"/>
                  </a:cubicBezTo>
                  <a:close/>
                  <a:moveTo>
                    <a:pt x="2661693" y="82428"/>
                  </a:moveTo>
                  <a:lnTo>
                    <a:pt x="2658118" y="100135"/>
                  </a:lnTo>
                  <a:cubicBezTo>
                    <a:pt x="2652647" y="113070"/>
                    <a:pt x="2643508" y="124075"/>
                    <a:pt x="2632004" y="131847"/>
                  </a:cubicBezTo>
                  <a:lnTo>
                    <a:pt x="2599943" y="141640"/>
                  </a:lnTo>
                  <a:lnTo>
                    <a:pt x="2619760" y="145641"/>
                  </a:lnTo>
                  <a:cubicBezTo>
                    <a:pt x="2632695" y="151112"/>
                    <a:pt x="2643701" y="160252"/>
                    <a:pt x="2651473" y="171755"/>
                  </a:cubicBezTo>
                  <a:lnTo>
                    <a:pt x="2661267" y="203818"/>
                  </a:lnTo>
                  <a:lnTo>
                    <a:pt x="2665268" y="183999"/>
                  </a:lnTo>
                  <a:cubicBezTo>
                    <a:pt x="2672563" y="166752"/>
                    <a:pt x="2686380" y="152936"/>
                    <a:pt x="2703627" y="145641"/>
                  </a:cubicBezTo>
                  <a:lnTo>
                    <a:pt x="2723444" y="141640"/>
                  </a:lnTo>
                  <a:lnTo>
                    <a:pt x="2691383" y="131847"/>
                  </a:lnTo>
                  <a:cubicBezTo>
                    <a:pt x="2679879" y="124075"/>
                    <a:pt x="2670739" y="113070"/>
                    <a:pt x="2665268" y="100135"/>
                  </a:cubicBezTo>
                  <a:close/>
                  <a:moveTo>
                    <a:pt x="1611850" y="1"/>
                  </a:moveTo>
                  <a:cubicBezTo>
                    <a:pt x="1651658" y="1"/>
                    <a:pt x="1683929" y="32272"/>
                    <a:pt x="1683929" y="72079"/>
                  </a:cubicBezTo>
                  <a:cubicBezTo>
                    <a:pt x="1683929" y="111887"/>
                    <a:pt x="1651658" y="144157"/>
                    <a:pt x="1611850" y="144157"/>
                  </a:cubicBezTo>
                  <a:cubicBezTo>
                    <a:pt x="1581994" y="144157"/>
                    <a:pt x="1556377" y="126005"/>
                    <a:pt x="1545435" y="100135"/>
                  </a:cubicBezTo>
                  <a:lnTo>
                    <a:pt x="1541860" y="82429"/>
                  </a:lnTo>
                  <a:lnTo>
                    <a:pt x="1538285" y="100135"/>
                  </a:lnTo>
                  <a:cubicBezTo>
                    <a:pt x="1527343" y="126005"/>
                    <a:pt x="1501727" y="144157"/>
                    <a:pt x="1471871" y="144157"/>
                  </a:cubicBezTo>
                  <a:cubicBezTo>
                    <a:pt x="1442015" y="144157"/>
                    <a:pt x="1416398" y="126005"/>
                    <a:pt x="1405456" y="100135"/>
                  </a:cubicBezTo>
                  <a:lnTo>
                    <a:pt x="1401881" y="82429"/>
                  </a:lnTo>
                  <a:lnTo>
                    <a:pt x="1398306" y="100135"/>
                  </a:lnTo>
                  <a:cubicBezTo>
                    <a:pt x="1387364" y="126005"/>
                    <a:pt x="1361748" y="144157"/>
                    <a:pt x="1331892" y="144157"/>
                  </a:cubicBezTo>
                  <a:cubicBezTo>
                    <a:pt x="1302036" y="144157"/>
                    <a:pt x="1276419" y="126005"/>
                    <a:pt x="1265477" y="100135"/>
                  </a:cubicBezTo>
                  <a:lnTo>
                    <a:pt x="1261902" y="82426"/>
                  </a:lnTo>
                  <a:lnTo>
                    <a:pt x="1258326" y="100135"/>
                  </a:lnTo>
                  <a:cubicBezTo>
                    <a:pt x="1252855" y="113070"/>
                    <a:pt x="1243716" y="124076"/>
                    <a:pt x="1232212" y="131848"/>
                  </a:cubicBezTo>
                  <a:lnTo>
                    <a:pt x="1200152" y="141641"/>
                  </a:lnTo>
                  <a:lnTo>
                    <a:pt x="1219968" y="145641"/>
                  </a:lnTo>
                  <a:cubicBezTo>
                    <a:pt x="1245838" y="156583"/>
                    <a:pt x="1263991" y="182200"/>
                    <a:pt x="1263991" y="212055"/>
                  </a:cubicBezTo>
                  <a:cubicBezTo>
                    <a:pt x="1263991" y="241911"/>
                    <a:pt x="1245838" y="267527"/>
                    <a:pt x="1219968" y="278470"/>
                  </a:cubicBezTo>
                  <a:lnTo>
                    <a:pt x="1202264" y="282045"/>
                  </a:lnTo>
                  <a:lnTo>
                    <a:pt x="1219968" y="285619"/>
                  </a:lnTo>
                  <a:cubicBezTo>
                    <a:pt x="1232903" y="291089"/>
                    <a:pt x="1243909" y="300229"/>
                    <a:pt x="1251681" y="311733"/>
                  </a:cubicBezTo>
                  <a:lnTo>
                    <a:pt x="1261475" y="343798"/>
                  </a:lnTo>
                  <a:lnTo>
                    <a:pt x="1265477" y="323977"/>
                  </a:lnTo>
                  <a:cubicBezTo>
                    <a:pt x="1276419" y="298105"/>
                    <a:pt x="1302036" y="279953"/>
                    <a:pt x="1331892" y="279953"/>
                  </a:cubicBezTo>
                  <a:cubicBezTo>
                    <a:pt x="1361748" y="279953"/>
                    <a:pt x="1387364" y="298105"/>
                    <a:pt x="1398306" y="323977"/>
                  </a:cubicBezTo>
                  <a:lnTo>
                    <a:pt x="1401881" y="341684"/>
                  </a:lnTo>
                  <a:lnTo>
                    <a:pt x="1405456" y="323977"/>
                  </a:lnTo>
                  <a:cubicBezTo>
                    <a:pt x="1416398" y="298105"/>
                    <a:pt x="1442015" y="279953"/>
                    <a:pt x="1471871" y="279953"/>
                  </a:cubicBezTo>
                  <a:cubicBezTo>
                    <a:pt x="1501727" y="279953"/>
                    <a:pt x="1527343" y="298105"/>
                    <a:pt x="1538285" y="323977"/>
                  </a:cubicBezTo>
                  <a:lnTo>
                    <a:pt x="1541860" y="341684"/>
                  </a:lnTo>
                  <a:lnTo>
                    <a:pt x="1545435" y="323977"/>
                  </a:lnTo>
                  <a:cubicBezTo>
                    <a:pt x="1556377" y="298105"/>
                    <a:pt x="1581994" y="279953"/>
                    <a:pt x="1611850" y="279953"/>
                  </a:cubicBezTo>
                  <a:cubicBezTo>
                    <a:pt x="1651658" y="279953"/>
                    <a:pt x="1683929" y="312225"/>
                    <a:pt x="1683929" y="352034"/>
                  </a:cubicBezTo>
                  <a:cubicBezTo>
                    <a:pt x="1683929" y="381888"/>
                    <a:pt x="1665776" y="407504"/>
                    <a:pt x="1639906" y="418447"/>
                  </a:cubicBezTo>
                  <a:lnTo>
                    <a:pt x="1622202" y="422022"/>
                  </a:lnTo>
                  <a:lnTo>
                    <a:pt x="1639906" y="425598"/>
                  </a:lnTo>
                  <a:cubicBezTo>
                    <a:pt x="1665776" y="436540"/>
                    <a:pt x="1683929" y="462181"/>
                    <a:pt x="1683929" y="492040"/>
                  </a:cubicBezTo>
                  <a:cubicBezTo>
                    <a:pt x="1683929" y="521899"/>
                    <a:pt x="1665776" y="547518"/>
                    <a:pt x="1639906" y="558461"/>
                  </a:cubicBezTo>
                  <a:lnTo>
                    <a:pt x="1622201" y="562036"/>
                  </a:lnTo>
                  <a:lnTo>
                    <a:pt x="1639906" y="565610"/>
                  </a:lnTo>
                  <a:cubicBezTo>
                    <a:pt x="1665776" y="576553"/>
                    <a:pt x="1683929" y="602165"/>
                    <a:pt x="1683929" y="632017"/>
                  </a:cubicBezTo>
                  <a:cubicBezTo>
                    <a:pt x="1683929" y="661871"/>
                    <a:pt x="1665776" y="687489"/>
                    <a:pt x="1639906" y="698429"/>
                  </a:cubicBezTo>
                  <a:lnTo>
                    <a:pt x="1622205" y="702002"/>
                  </a:lnTo>
                  <a:lnTo>
                    <a:pt x="1639906" y="705576"/>
                  </a:lnTo>
                  <a:cubicBezTo>
                    <a:pt x="1665776" y="716523"/>
                    <a:pt x="1683929" y="742134"/>
                    <a:pt x="1683929" y="771984"/>
                  </a:cubicBezTo>
                  <a:cubicBezTo>
                    <a:pt x="1683929" y="811799"/>
                    <a:pt x="1651658" y="844066"/>
                    <a:pt x="1611850" y="844066"/>
                  </a:cubicBezTo>
                  <a:cubicBezTo>
                    <a:pt x="1572042" y="844066"/>
                    <a:pt x="1539771" y="811799"/>
                    <a:pt x="1539771" y="771984"/>
                  </a:cubicBezTo>
                  <a:cubicBezTo>
                    <a:pt x="1539771" y="742134"/>
                    <a:pt x="1557923" y="716523"/>
                    <a:pt x="1583793" y="705576"/>
                  </a:cubicBezTo>
                  <a:lnTo>
                    <a:pt x="1601494" y="702002"/>
                  </a:lnTo>
                  <a:lnTo>
                    <a:pt x="1583793" y="698429"/>
                  </a:lnTo>
                  <a:cubicBezTo>
                    <a:pt x="1557923" y="687489"/>
                    <a:pt x="1539771" y="661871"/>
                    <a:pt x="1539771" y="632017"/>
                  </a:cubicBezTo>
                  <a:cubicBezTo>
                    <a:pt x="1539771" y="602165"/>
                    <a:pt x="1557923" y="576553"/>
                    <a:pt x="1583793" y="565610"/>
                  </a:cubicBezTo>
                  <a:lnTo>
                    <a:pt x="1603612" y="561609"/>
                  </a:lnTo>
                  <a:lnTo>
                    <a:pt x="1571550" y="551814"/>
                  </a:lnTo>
                  <a:cubicBezTo>
                    <a:pt x="1560046" y="544042"/>
                    <a:pt x="1550906" y="533035"/>
                    <a:pt x="1545435" y="520099"/>
                  </a:cubicBezTo>
                  <a:lnTo>
                    <a:pt x="1541860" y="502390"/>
                  </a:lnTo>
                  <a:lnTo>
                    <a:pt x="1538285" y="520099"/>
                  </a:lnTo>
                  <a:cubicBezTo>
                    <a:pt x="1527343" y="545972"/>
                    <a:pt x="1501727" y="564126"/>
                    <a:pt x="1471871" y="564126"/>
                  </a:cubicBezTo>
                  <a:cubicBezTo>
                    <a:pt x="1442015" y="564126"/>
                    <a:pt x="1416398" y="545972"/>
                    <a:pt x="1405456" y="520099"/>
                  </a:cubicBezTo>
                  <a:lnTo>
                    <a:pt x="1401881" y="502391"/>
                  </a:lnTo>
                  <a:lnTo>
                    <a:pt x="1398306" y="520099"/>
                  </a:lnTo>
                  <a:cubicBezTo>
                    <a:pt x="1392835" y="533035"/>
                    <a:pt x="1383696" y="544042"/>
                    <a:pt x="1372192" y="551815"/>
                  </a:cubicBezTo>
                  <a:lnTo>
                    <a:pt x="1340130" y="561609"/>
                  </a:lnTo>
                  <a:lnTo>
                    <a:pt x="1359948" y="565611"/>
                  </a:lnTo>
                  <a:cubicBezTo>
                    <a:pt x="1385818" y="576553"/>
                    <a:pt x="1403971" y="602165"/>
                    <a:pt x="1403971" y="632017"/>
                  </a:cubicBezTo>
                  <a:cubicBezTo>
                    <a:pt x="1403971" y="661871"/>
                    <a:pt x="1385818" y="687489"/>
                    <a:pt x="1359948" y="698429"/>
                  </a:cubicBezTo>
                  <a:lnTo>
                    <a:pt x="1342247" y="702002"/>
                  </a:lnTo>
                  <a:lnTo>
                    <a:pt x="1359948" y="705576"/>
                  </a:lnTo>
                  <a:cubicBezTo>
                    <a:pt x="1385818" y="716523"/>
                    <a:pt x="1403971" y="742134"/>
                    <a:pt x="1403971" y="771984"/>
                  </a:cubicBezTo>
                  <a:cubicBezTo>
                    <a:pt x="1403971" y="811799"/>
                    <a:pt x="1371700" y="844066"/>
                    <a:pt x="1331892" y="844066"/>
                  </a:cubicBezTo>
                  <a:cubicBezTo>
                    <a:pt x="1302036" y="844066"/>
                    <a:pt x="1276419" y="825909"/>
                    <a:pt x="1265477" y="800045"/>
                  </a:cubicBezTo>
                  <a:lnTo>
                    <a:pt x="1261902" y="782336"/>
                  </a:lnTo>
                  <a:lnTo>
                    <a:pt x="1258326" y="800045"/>
                  </a:lnTo>
                  <a:cubicBezTo>
                    <a:pt x="1252855" y="812981"/>
                    <a:pt x="1243716" y="823984"/>
                    <a:pt x="1232212" y="831756"/>
                  </a:cubicBezTo>
                  <a:lnTo>
                    <a:pt x="1200151" y="841549"/>
                  </a:lnTo>
                  <a:lnTo>
                    <a:pt x="1219968" y="845550"/>
                  </a:lnTo>
                  <a:cubicBezTo>
                    <a:pt x="1245838" y="856494"/>
                    <a:pt x="1263991" y="882108"/>
                    <a:pt x="1263991" y="911963"/>
                  </a:cubicBezTo>
                  <a:cubicBezTo>
                    <a:pt x="1263991" y="941818"/>
                    <a:pt x="1245838" y="967434"/>
                    <a:pt x="1219968" y="978376"/>
                  </a:cubicBezTo>
                  <a:lnTo>
                    <a:pt x="1202265" y="981950"/>
                  </a:lnTo>
                  <a:lnTo>
                    <a:pt x="1219968" y="985524"/>
                  </a:lnTo>
                  <a:cubicBezTo>
                    <a:pt x="1232903" y="990995"/>
                    <a:pt x="1243909" y="1000134"/>
                    <a:pt x="1251681" y="1011638"/>
                  </a:cubicBezTo>
                  <a:lnTo>
                    <a:pt x="1261475" y="1043704"/>
                  </a:lnTo>
                  <a:lnTo>
                    <a:pt x="1265477" y="1023880"/>
                  </a:lnTo>
                  <a:cubicBezTo>
                    <a:pt x="1276419" y="998011"/>
                    <a:pt x="1302036" y="979860"/>
                    <a:pt x="1331892" y="979860"/>
                  </a:cubicBezTo>
                  <a:cubicBezTo>
                    <a:pt x="1361748" y="979860"/>
                    <a:pt x="1387364" y="998011"/>
                    <a:pt x="1398306" y="1023880"/>
                  </a:cubicBezTo>
                  <a:lnTo>
                    <a:pt x="1401881" y="1041588"/>
                  </a:lnTo>
                  <a:lnTo>
                    <a:pt x="1405456" y="1023880"/>
                  </a:lnTo>
                  <a:cubicBezTo>
                    <a:pt x="1412751" y="1006635"/>
                    <a:pt x="1426568" y="992818"/>
                    <a:pt x="1443814" y="985524"/>
                  </a:cubicBezTo>
                  <a:lnTo>
                    <a:pt x="1461517" y="981950"/>
                  </a:lnTo>
                  <a:lnTo>
                    <a:pt x="1443814" y="978376"/>
                  </a:lnTo>
                  <a:cubicBezTo>
                    <a:pt x="1417944" y="967434"/>
                    <a:pt x="1399792" y="941818"/>
                    <a:pt x="1399792" y="911963"/>
                  </a:cubicBezTo>
                  <a:cubicBezTo>
                    <a:pt x="1399792" y="872155"/>
                    <a:pt x="1432063" y="839886"/>
                    <a:pt x="1471871" y="839886"/>
                  </a:cubicBezTo>
                  <a:cubicBezTo>
                    <a:pt x="1511679" y="839886"/>
                    <a:pt x="1543950" y="872155"/>
                    <a:pt x="1543950" y="911963"/>
                  </a:cubicBezTo>
                  <a:cubicBezTo>
                    <a:pt x="1543950" y="941818"/>
                    <a:pt x="1525797" y="967434"/>
                    <a:pt x="1499927" y="978376"/>
                  </a:cubicBezTo>
                  <a:lnTo>
                    <a:pt x="1482224" y="981950"/>
                  </a:lnTo>
                  <a:lnTo>
                    <a:pt x="1499927" y="985524"/>
                  </a:lnTo>
                  <a:cubicBezTo>
                    <a:pt x="1512862" y="990994"/>
                    <a:pt x="1523868" y="1000134"/>
                    <a:pt x="1531640" y="1011638"/>
                  </a:cubicBezTo>
                  <a:lnTo>
                    <a:pt x="1541434" y="1043701"/>
                  </a:lnTo>
                  <a:lnTo>
                    <a:pt x="1545435" y="1023880"/>
                  </a:lnTo>
                  <a:cubicBezTo>
                    <a:pt x="1556377" y="998011"/>
                    <a:pt x="1581994" y="979859"/>
                    <a:pt x="1611850" y="979859"/>
                  </a:cubicBezTo>
                  <a:cubicBezTo>
                    <a:pt x="1641706" y="979859"/>
                    <a:pt x="1667322" y="998011"/>
                    <a:pt x="1678264" y="1023880"/>
                  </a:cubicBezTo>
                  <a:lnTo>
                    <a:pt x="1681839" y="1041588"/>
                  </a:lnTo>
                  <a:lnTo>
                    <a:pt x="1685414" y="1023880"/>
                  </a:lnTo>
                  <a:cubicBezTo>
                    <a:pt x="1692709" y="1006634"/>
                    <a:pt x="1706526" y="992818"/>
                    <a:pt x="1723772" y="985523"/>
                  </a:cubicBezTo>
                  <a:lnTo>
                    <a:pt x="1741475" y="981950"/>
                  </a:lnTo>
                  <a:lnTo>
                    <a:pt x="1723772" y="978376"/>
                  </a:lnTo>
                  <a:cubicBezTo>
                    <a:pt x="1697902" y="967434"/>
                    <a:pt x="1679750" y="941818"/>
                    <a:pt x="1679750" y="911963"/>
                  </a:cubicBezTo>
                  <a:cubicBezTo>
                    <a:pt x="1679750" y="872155"/>
                    <a:pt x="1712021" y="839886"/>
                    <a:pt x="1751829" y="839886"/>
                  </a:cubicBezTo>
                  <a:cubicBezTo>
                    <a:pt x="1791637" y="839886"/>
                    <a:pt x="1823908" y="872155"/>
                    <a:pt x="1823908" y="911963"/>
                  </a:cubicBezTo>
                  <a:cubicBezTo>
                    <a:pt x="1823908" y="941818"/>
                    <a:pt x="1805755" y="967434"/>
                    <a:pt x="1779885" y="978376"/>
                  </a:cubicBezTo>
                  <a:lnTo>
                    <a:pt x="1762182" y="981950"/>
                  </a:lnTo>
                  <a:lnTo>
                    <a:pt x="1779885" y="985523"/>
                  </a:lnTo>
                  <a:cubicBezTo>
                    <a:pt x="1792820" y="990994"/>
                    <a:pt x="1803826" y="1000134"/>
                    <a:pt x="1811598" y="1011637"/>
                  </a:cubicBezTo>
                  <a:lnTo>
                    <a:pt x="1821392" y="1043701"/>
                  </a:lnTo>
                  <a:lnTo>
                    <a:pt x="1825393" y="1023880"/>
                  </a:lnTo>
                  <a:cubicBezTo>
                    <a:pt x="1836335" y="998011"/>
                    <a:pt x="1861952" y="979859"/>
                    <a:pt x="1891808" y="979859"/>
                  </a:cubicBezTo>
                  <a:cubicBezTo>
                    <a:pt x="1921664" y="979859"/>
                    <a:pt x="1947280" y="998011"/>
                    <a:pt x="1958222" y="1023880"/>
                  </a:cubicBezTo>
                  <a:lnTo>
                    <a:pt x="1961797" y="1041588"/>
                  </a:lnTo>
                  <a:lnTo>
                    <a:pt x="1965372" y="1023880"/>
                  </a:lnTo>
                  <a:cubicBezTo>
                    <a:pt x="1972667" y="1006634"/>
                    <a:pt x="1986484" y="992818"/>
                    <a:pt x="2003730" y="985523"/>
                  </a:cubicBezTo>
                  <a:lnTo>
                    <a:pt x="2021433" y="981949"/>
                  </a:lnTo>
                  <a:lnTo>
                    <a:pt x="2003730" y="978376"/>
                  </a:lnTo>
                  <a:cubicBezTo>
                    <a:pt x="1977860" y="967434"/>
                    <a:pt x="1959708" y="941818"/>
                    <a:pt x="1959708" y="911963"/>
                  </a:cubicBezTo>
                  <a:cubicBezTo>
                    <a:pt x="1959708" y="872155"/>
                    <a:pt x="1991979" y="839886"/>
                    <a:pt x="2031787" y="839886"/>
                  </a:cubicBezTo>
                  <a:cubicBezTo>
                    <a:pt x="2071595" y="839886"/>
                    <a:pt x="2103866" y="872155"/>
                    <a:pt x="2103866" y="911963"/>
                  </a:cubicBezTo>
                  <a:cubicBezTo>
                    <a:pt x="2103866" y="941818"/>
                    <a:pt x="2085713" y="967434"/>
                    <a:pt x="2059843" y="978376"/>
                  </a:cubicBezTo>
                  <a:lnTo>
                    <a:pt x="2042141" y="981949"/>
                  </a:lnTo>
                  <a:lnTo>
                    <a:pt x="2059843" y="985523"/>
                  </a:lnTo>
                  <a:cubicBezTo>
                    <a:pt x="2085713" y="996465"/>
                    <a:pt x="2103866" y="1022081"/>
                    <a:pt x="2103866" y="1051938"/>
                  </a:cubicBezTo>
                  <a:cubicBezTo>
                    <a:pt x="2103866" y="1081793"/>
                    <a:pt x="2085713" y="1107414"/>
                    <a:pt x="2059843" y="1118358"/>
                  </a:cubicBezTo>
                  <a:lnTo>
                    <a:pt x="2042141" y="1121930"/>
                  </a:lnTo>
                  <a:lnTo>
                    <a:pt x="2059843" y="1125502"/>
                  </a:lnTo>
                  <a:cubicBezTo>
                    <a:pt x="2072778" y="1130971"/>
                    <a:pt x="2083784" y="1140106"/>
                    <a:pt x="2091556" y="1151612"/>
                  </a:cubicBezTo>
                  <a:lnTo>
                    <a:pt x="2101350" y="1183686"/>
                  </a:lnTo>
                  <a:lnTo>
                    <a:pt x="2105352" y="1163858"/>
                  </a:lnTo>
                  <a:cubicBezTo>
                    <a:pt x="2116294" y="1137984"/>
                    <a:pt x="2141911" y="1119840"/>
                    <a:pt x="2171767" y="1119840"/>
                  </a:cubicBezTo>
                  <a:cubicBezTo>
                    <a:pt x="2201623" y="1119840"/>
                    <a:pt x="2227239" y="1137984"/>
                    <a:pt x="2238182" y="1163858"/>
                  </a:cubicBezTo>
                  <a:lnTo>
                    <a:pt x="2241756" y="1181570"/>
                  </a:lnTo>
                  <a:lnTo>
                    <a:pt x="2245331" y="1163858"/>
                  </a:lnTo>
                  <a:cubicBezTo>
                    <a:pt x="2256273" y="1137984"/>
                    <a:pt x="2281890" y="1119840"/>
                    <a:pt x="2311746" y="1119840"/>
                  </a:cubicBezTo>
                  <a:cubicBezTo>
                    <a:pt x="2341602" y="1119840"/>
                    <a:pt x="2367218" y="1137984"/>
                    <a:pt x="2378160" y="1163858"/>
                  </a:cubicBezTo>
                  <a:lnTo>
                    <a:pt x="2381735" y="1181571"/>
                  </a:lnTo>
                  <a:lnTo>
                    <a:pt x="2385310" y="1163858"/>
                  </a:lnTo>
                  <a:cubicBezTo>
                    <a:pt x="2396252" y="1137984"/>
                    <a:pt x="2421869" y="1119840"/>
                    <a:pt x="2451725" y="1119840"/>
                  </a:cubicBezTo>
                  <a:cubicBezTo>
                    <a:pt x="2491533" y="1119840"/>
                    <a:pt x="2523804" y="1152103"/>
                    <a:pt x="2523804" y="1191924"/>
                  </a:cubicBezTo>
                  <a:cubicBezTo>
                    <a:pt x="2523804" y="1221782"/>
                    <a:pt x="2505651" y="1247398"/>
                    <a:pt x="2479781" y="1258340"/>
                  </a:cubicBezTo>
                  <a:lnTo>
                    <a:pt x="2462079" y="1261913"/>
                  </a:lnTo>
                  <a:lnTo>
                    <a:pt x="2479781" y="1265487"/>
                  </a:lnTo>
                  <a:cubicBezTo>
                    <a:pt x="2505651" y="1276427"/>
                    <a:pt x="2523804" y="1302039"/>
                    <a:pt x="2523804" y="1331890"/>
                  </a:cubicBezTo>
                  <a:cubicBezTo>
                    <a:pt x="2523804" y="1361741"/>
                    <a:pt x="2505651" y="1387353"/>
                    <a:pt x="2479781" y="1398293"/>
                  </a:cubicBezTo>
                  <a:lnTo>
                    <a:pt x="2462079" y="1401868"/>
                  </a:lnTo>
                  <a:lnTo>
                    <a:pt x="2479781" y="1405441"/>
                  </a:lnTo>
                  <a:cubicBezTo>
                    <a:pt x="2492716" y="1410912"/>
                    <a:pt x="2503722" y="1420051"/>
                    <a:pt x="2511494" y="1431558"/>
                  </a:cubicBezTo>
                  <a:lnTo>
                    <a:pt x="2521288" y="1463618"/>
                  </a:lnTo>
                  <a:lnTo>
                    <a:pt x="2525289" y="1443799"/>
                  </a:lnTo>
                  <a:cubicBezTo>
                    <a:pt x="2536231" y="1417927"/>
                    <a:pt x="2561848" y="1399777"/>
                    <a:pt x="2591704" y="1399777"/>
                  </a:cubicBezTo>
                  <a:cubicBezTo>
                    <a:pt x="2621560" y="1399777"/>
                    <a:pt x="2647176" y="1417927"/>
                    <a:pt x="2658118" y="1443799"/>
                  </a:cubicBezTo>
                  <a:lnTo>
                    <a:pt x="2661693" y="1461505"/>
                  </a:lnTo>
                  <a:lnTo>
                    <a:pt x="2665268" y="1443799"/>
                  </a:lnTo>
                  <a:cubicBezTo>
                    <a:pt x="2676210" y="1417927"/>
                    <a:pt x="2701827" y="1399777"/>
                    <a:pt x="2731683" y="1399777"/>
                  </a:cubicBezTo>
                  <a:cubicBezTo>
                    <a:pt x="2761539" y="1399777"/>
                    <a:pt x="2787155" y="1417927"/>
                    <a:pt x="2798097" y="1443799"/>
                  </a:cubicBezTo>
                  <a:lnTo>
                    <a:pt x="2801673" y="1461509"/>
                  </a:lnTo>
                  <a:lnTo>
                    <a:pt x="2805248" y="1443799"/>
                  </a:lnTo>
                  <a:cubicBezTo>
                    <a:pt x="2816190" y="1417927"/>
                    <a:pt x="2841807" y="1399776"/>
                    <a:pt x="2871663" y="1399776"/>
                  </a:cubicBezTo>
                  <a:cubicBezTo>
                    <a:pt x="2911471" y="1399776"/>
                    <a:pt x="2943742" y="1432048"/>
                    <a:pt x="2943742" y="1471854"/>
                  </a:cubicBezTo>
                  <a:cubicBezTo>
                    <a:pt x="2943742" y="1511643"/>
                    <a:pt x="2911471" y="1543930"/>
                    <a:pt x="2871663" y="1543930"/>
                  </a:cubicBezTo>
                  <a:cubicBezTo>
                    <a:pt x="2841807" y="1543930"/>
                    <a:pt x="2816190" y="1525785"/>
                    <a:pt x="2805248" y="1499912"/>
                  </a:cubicBezTo>
                  <a:lnTo>
                    <a:pt x="2801673" y="1482202"/>
                  </a:lnTo>
                  <a:lnTo>
                    <a:pt x="2798097" y="1499913"/>
                  </a:lnTo>
                  <a:cubicBezTo>
                    <a:pt x="2792626" y="1512826"/>
                    <a:pt x="2783487" y="1523844"/>
                    <a:pt x="2771983" y="1531623"/>
                  </a:cubicBezTo>
                  <a:lnTo>
                    <a:pt x="2739923" y="1541407"/>
                  </a:lnTo>
                  <a:lnTo>
                    <a:pt x="2759739" y="1545412"/>
                  </a:lnTo>
                  <a:cubicBezTo>
                    <a:pt x="2785609" y="1556352"/>
                    <a:pt x="2803762" y="1581971"/>
                    <a:pt x="2803762" y="1611824"/>
                  </a:cubicBezTo>
                  <a:cubicBezTo>
                    <a:pt x="2803762" y="1641679"/>
                    <a:pt x="2785609" y="1667293"/>
                    <a:pt x="2759739" y="1678227"/>
                  </a:cubicBezTo>
                  <a:lnTo>
                    <a:pt x="2742038" y="1681798"/>
                  </a:lnTo>
                  <a:lnTo>
                    <a:pt x="2759739" y="1685372"/>
                  </a:lnTo>
                  <a:cubicBezTo>
                    <a:pt x="2772674" y="1690844"/>
                    <a:pt x="2783680" y="1699980"/>
                    <a:pt x="2791452" y="1711482"/>
                  </a:cubicBezTo>
                  <a:lnTo>
                    <a:pt x="2801246" y="1743538"/>
                  </a:lnTo>
                  <a:lnTo>
                    <a:pt x="2805248" y="1723725"/>
                  </a:lnTo>
                  <a:cubicBezTo>
                    <a:pt x="2816190" y="1697857"/>
                    <a:pt x="2841807" y="1679708"/>
                    <a:pt x="2871663" y="1679708"/>
                  </a:cubicBezTo>
                  <a:cubicBezTo>
                    <a:pt x="2911471" y="1679708"/>
                    <a:pt x="2943742" y="1711970"/>
                    <a:pt x="2943742" y="1751768"/>
                  </a:cubicBezTo>
                  <a:cubicBezTo>
                    <a:pt x="2943742" y="1781617"/>
                    <a:pt x="2925589" y="1807233"/>
                    <a:pt x="2899719" y="1818177"/>
                  </a:cubicBezTo>
                  <a:lnTo>
                    <a:pt x="2882014" y="1821753"/>
                  </a:lnTo>
                  <a:lnTo>
                    <a:pt x="2899719" y="1825328"/>
                  </a:lnTo>
                  <a:cubicBezTo>
                    <a:pt x="2912654" y="1830801"/>
                    <a:pt x="2923660" y="1839943"/>
                    <a:pt x="2931432" y="1851450"/>
                  </a:cubicBezTo>
                  <a:lnTo>
                    <a:pt x="2941226" y="1883521"/>
                  </a:lnTo>
                  <a:lnTo>
                    <a:pt x="2945227" y="1863697"/>
                  </a:lnTo>
                  <a:cubicBezTo>
                    <a:pt x="2956169" y="1837819"/>
                    <a:pt x="2981786" y="1819662"/>
                    <a:pt x="3011642" y="1819662"/>
                  </a:cubicBezTo>
                  <a:cubicBezTo>
                    <a:pt x="3041498" y="1819662"/>
                    <a:pt x="3067114" y="1837819"/>
                    <a:pt x="3078056" y="1863697"/>
                  </a:cubicBezTo>
                  <a:lnTo>
                    <a:pt x="3081631" y="1881408"/>
                  </a:lnTo>
                  <a:lnTo>
                    <a:pt x="3085206" y="1863697"/>
                  </a:lnTo>
                  <a:cubicBezTo>
                    <a:pt x="3092501" y="1846445"/>
                    <a:pt x="3106318" y="1832625"/>
                    <a:pt x="3123564" y="1825328"/>
                  </a:cubicBezTo>
                  <a:lnTo>
                    <a:pt x="3141269" y="1821752"/>
                  </a:lnTo>
                  <a:lnTo>
                    <a:pt x="3123564" y="1818177"/>
                  </a:lnTo>
                  <a:cubicBezTo>
                    <a:pt x="3097694" y="1807233"/>
                    <a:pt x="3079542" y="1781617"/>
                    <a:pt x="3079542" y="1751768"/>
                  </a:cubicBezTo>
                  <a:cubicBezTo>
                    <a:pt x="3079542" y="1711970"/>
                    <a:pt x="3111813" y="1679708"/>
                    <a:pt x="3151621" y="1679708"/>
                  </a:cubicBezTo>
                  <a:cubicBezTo>
                    <a:pt x="3181477" y="1679708"/>
                    <a:pt x="3207093" y="1697857"/>
                    <a:pt x="3218035" y="1723725"/>
                  </a:cubicBezTo>
                  <a:lnTo>
                    <a:pt x="3221610" y="1741425"/>
                  </a:lnTo>
                  <a:lnTo>
                    <a:pt x="3225185" y="1723725"/>
                  </a:lnTo>
                  <a:cubicBezTo>
                    <a:pt x="3236127" y="1697857"/>
                    <a:pt x="3261744" y="1679708"/>
                    <a:pt x="3291600" y="1679708"/>
                  </a:cubicBezTo>
                  <a:cubicBezTo>
                    <a:pt x="3321456" y="1679708"/>
                    <a:pt x="3347072" y="1697857"/>
                    <a:pt x="3358014" y="1723725"/>
                  </a:cubicBezTo>
                  <a:lnTo>
                    <a:pt x="3361589" y="1741425"/>
                  </a:lnTo>
                  <a:lnTo>
                    <a:pt x="3365164" y="1723725"/>
                  </a:lnTo>
                  <a:cubicBezTo>
                    <a:pt x="3372459" y="1706474"/>
                    <a:pt x="3386276" y="1692666"/>
                    <a:pt x="3403522" y="1685372"/>
                  </a:cubicBezTo>
                  <a:lnTo>
                    <a:pt x="3421225" y="1681798"/>
                  </a:lnTo>
                  <a:lnTo>
                    <a:pt x="3403522" y="1678227"/>
                  </a:lnTo>
                  <a:cubicBezTo>
                    <a:pt x="3377652" y="1667292"/>
                    <a:pt x="3359500" y="1641679"/>
                    <a:pt x="3359500" y="1611824"/>
                  </a:cubicBezTo>
                  <a:cubicBezTo>
                    <a:pt x="3359500" y="1572015"/>
                    <a:pt x="3391771" y="1539749"/>
                    <a:pt x="3431579" y="1539749"/>
                  </a:cubicBezTo>
                  <a:cubicBezTo>
                    <a:pt x="3471387" y="1539749"/>
                    <a:pt x="3503658" y="1572015"/>
                    <a:pt x="3503658" y="1611824"/>
                  </a:cubicBezTo>
                  <a:cubicBezTo>
                    <a:pt x="3503658" y="1641679"/>
                    <a:pt x="3485505" y="1667292"/>
                    <a:pt x="3459635" y="1678227"/>
                  </a:cubicBezTo>
                  <a:lnTo>
                    <a:pt x="3441932" y="1681798"/>
                  </a:lnTo>
                  <a:lnTo>
                    <a:pt x="3459635" y="1685372"/>
                  </a:lnTo>
                  <a:cubicBezTo>
                    <a:pt x="3472570" y="1690842"/>
                    <a:pt x="3483576" y="1699980"/>
                    <a:pt x="3491348" y="1711482"/>
                  </a:cubicBezTo>
                  <a:lnTo>
                    <a:pt x="3501142" y="1743537"/>
                  </a:lnTo>
                  <a:lnTo>
                    <a:pt x="3505143" y="1723725"/>
                  </a:lnTo>
                  <a:cubicBezTo>
                    <a:pt x="3516085" y="1697857"/>
                    <a:pt x="3541702" y="1679708"/>
                    <a:pt x="3571558" y="1679708"/>
                  </a:cubicBezTo>
                  <a:cubicBezTo>
                    <a:pt x="3611366" y="1679708"/>
                    <a:pt x="3643637" y="1711970"/>
                    <a:pt x="3643637" y="1751767"/>
                  </a:cubicBezTo>
                  <a:cubicBezTo>
                    <a:pt x="3643637" y="1791564"/>
                    <a:pt x="3611366" y="1823843"/>
                    <a:pt x="3571558" y="1823843"/>
                  </a:cubicBezTo>
                  <a:cubicBezTo>
                    <a:pt x="3541702" y="1823843"/>
                    <a:pt x="3516085" y="1805685"/>
                    <a:pt x="3505143" y="1779821"/>
                  </a:cubicBezTo>
                  <a:lnTo>
                    <a:pt x="3501568" y="1762110"/>
                  </a:lnTo>
                  <a:lnTo>
                    <a:pt x="3497993" y="1779821"/>
                  </a:lnTo>
                  <a:cubicBezTo>
                    <a:pt x="3492522" y="1792750"/>
                    <a:pt x="3483383" y="1803756"/>
                    <a:pt x="3471879" y="1811530"/>
                  </a:cubicBezTo>
                  <a:lnTo>
                    <a:pt x="3439817" y="1821325"/>
                  </a:lnTo>
                  <a:lnTo>
                    <a:pt x="3459635" y="1825328"/>
                  </a:lnTo>
                  <a:cubicBezTo>
                    <a:pt x="3485505" y="1836273"/>
                    <a:pt x="3503658" y="1861896"/>
                    <a:pt x="3503658" y="1891757"/>
                  </a:cubicBezTo>
                  <a:cubicBezTo>
                    <a:pt x="3503658" y="1921613"/>
                    <a:pt x="3485505" y="1947225"/>
                    <a:pt x="3459635" y="1958169"/>
                  </a:cubicBezTo>
                  <a:lnTo>
                    <a:pt x="3441931" y="1961741"/>
                  </a:lnTo>
                  <a:lnTo>
                    <a:pt x="3459635" y="1965314"/>
                  </a:lnTo>
                  <a:cubicBezTo>
                    <a:pt x="3472570" y="1970780"/>
                    <a:pt x="3483576" y="1979918"/>
                    <a:pt x="3491348" y="1991434"/>
                  </a:cubicBezTo>
                  <a:lnTo>
                    <a:pt x="3501142" y="2023501"/>
                  </a:lnTo>
                  <a:lnTo>
                    <a:pt x="3505143" y="2003686"/>
                  </a:lnTo>
                  <a:cubicBezTo>
                    <a:pt x="3516085" y="1977796"/>
                    <a:pt x="3541702" y="1959649"/>
                    <a:pt x="3571558" y="1959649"/>
                  </a:cubicBezTo>
                  <a:cubicBezTo>
                    <a:pt x="3611366" y="1959649"/>
                    <a:pt x="3643637" y="1991922"/>
                    <a:pt x="3643637" y="2031741"/>
                  </a:cubicBezTo>
                  <a:cubicBezTo>
                    <a:pt x="3643637" y="2071539"/>
                    <a:pt x="3611366" y="2103809"/>
                    <a:pt x="3571558" y="2103809"/>
                  </a:cubicBezTo>
                  <a:cubicBezTo>
                    <a:pt x="3541702" y="2103809"/>
                    <a:pt x="3516085" y="2085656"/>
                    <a:pt x="3505143" y="2059791"/>
                  </a:cubicBezTo>
                  <a:lnTo>
                    <a:pt x="3501568" y="2042086"/>
                  </a:lnTo>
                  <a:lnTo>
                    <a:pt x="3497993" y="2059791"/>
                  </a:lnTo>
                  <a:cubicBezTo>
                    <a:pt x="3487051" y="2085656"/>
                    <a:pt x="3461435" y="2103809"/>
                    <a:pt x="3431579" y="2103809"/>
                  </a:cubicBezTo>
                  <a:cubicBezTo>
                    <a:pt x="3391771" y="2103809"/>
                    <a:pt x="3359500" y="2071539"/>
                    <a:pt x="3359500" y="2031741"/>
                  </a:cubicBezTo>
                  <a:cubicBezTo>
                    <a:pt x="3359500" y="2001888"/>
                    <a:pt x="3377652" y="1976255"/>
                    <a:pt x="3403522" y="1965314"/>
                  </a:cubicBezTo>
                  <a:lnTo>
                    <a:pt x="3423340" y="1961316"/>
                  </a:lnTo>
                  <a:lnTo>
                    <a:pt x="3391279" y="1951524"/>
                  </a:lnTo>
                  <a:cubicBezTo>
                    <a:pt x="3379775" y="1943753"/>
                    <a:pt x="3370635" y="1932748"/>
                    <a:pt x="3365164" y="1919814"/>
                  </a:cubicBezTo>
                  <a:lnTo>
                    <a:pt x="3361589" y="1902105"/>
                  </a:lnTo>
                  <a:lnTo>
                    <a:pt x="3358014" y="1919814"/>
                  </a:lnTo>
                  <a:cubicBezTo>
                    <a:pt x="3347072" y="1945681"/>
                    <a:pt x="3321456" y="1963830"/>
                    <a:pt x="3291600" y="1963830"/>
                  </a:cubicBezTo>
                  <a:cubicBezTo>
                    <a:pt x="3261744" y="1963830"/>
                    <a:pt x="3236127" y="1945681"/>
                    <a:pt x="3225185" y="1919814"/>
                  </a:cubicBezTo>
                  <a:lnTo>
                    <a:pt x="3221610" y="1902105"/>
                  </a:lnTo>
                  <a:lnTo>
                    <a:pt x="3218035" y="1919814"/>
                  </a:lnTo>
                  <a:cubicBezTo>
                    <a:pt x="3212564" y="1932748"/>
                    <a:pt x="3203425" y="1943753"/>
                    <a:pt x="3191921" y="1951524"/>
                  </a:cubicBezTo>
                  <a:lnTo>
                    <a:pt x="3159860" y="1961316"/>
                  </a:lnTo>
                  <a:lnTo>
                    <a:pt x="3179677" y="1965314"/>
                  </a:lnTo>
                  <a:cubicBezTo>
                    <a:pt x="3205547" y="1976255"/>
                    <a:pt x="3223700" y="2001888"/>
                    <a:pt x="3223700" y="2031741"/>
                  </a:cubicBezTo>
                  <a:cubicBezTo>
                    <a:pt x="3223700" y="2071539"/>
                    <a:pt x="3191429" y="2103809"/>
                    <a:pt x="3151621" y="2103809"/>
                  </a:cubicBezTo>
                  <a:cubicBezTo>
                    <a:pt x="3121765" y="2103809"/>
                    <a:pt x="3096148" y="2085656"/>
                    <a:pt x="3085206" y="2059791"/>
                  </a:cubicBezTo>
                  <a:lnTo>
                    <a:pt x="3081631" y="2042086"/>
                  </a:lnTo>
                  <a:lnTo>
                    <a:pt x="3078056" y="2059791"/>
                  </a:lnTo>
                  <a:cubicBezTo>
                    <a:pt x="3072585" y="2072726"/>
                    <a:pt x="3063446" y="2083727"/>
                    <a:pt x="3051942" y="2091500"/>
                  </a:cubicBezTo>
                  <a:lnTo>
                    <a:pt x="3019879" y="2101296"/>
                  </a:lnTo>
                  <a:lnTo>
                    <a:pt x="3039698" y="2105296"/>
                  </a:lnTo>
                  <a:cubicBezTo>
                    <a:pt x="3065568" y="2116236"/>
                    <a:pt x="3083721" y="2141853"/>
                    <a:pt x="3083721" y="2171710"/>
                  </a:cubicBezTo>
                  <a:cubicBezTo>
                    <a:pt x="3083721" y="2201565"/>
                    <a:pt x="3065568" y="2227181"/>
                    <a:pt x="3039698" y="2238124"/>
                  </a:cubicBezTo>
                  <a:lnTo>
                    <a:pt x="3021994" y="2241695"/>
                  </a:lnTo>
                  <a:lnTo>
                    <a:pt x="3039698" y="2245272"/>
                  </a:lnTo>
                  <a:cubicBezTo>
                    <a:pt x="3065568" y="2256214"/>
                    <a:pt x="3083721" y="2281830"/>
                    <a:pt x="3083721" y="2311688"/>
                  </a:cubicBezTo>
                  <a:cubicBezTo>
                    <a:pt x="3083721" y="2341547"/>
                    <a:pt x="3065568" y="2367164"/>
                    <a:pt x="3039698" y="2378107"/>
                  </a:cubicBezTo>
                  <a:lnTo>
                    <a:pt x="3021993" y="2381682"/>
                  </a:lnTo>
                  <a:lnTo>
                    <a:pt x="3039698" y="2385257"/>
                  </a:lnTo>
                  <a:cubicBezTo>
                    <a:pt x="3052633" y="2390728"/>
                    <a:pt x="3063639" y="2399868"/>
                    <a:pt x="3071411" y="2411373"/>
                  </a:cubicBezTo>
                  <a:lnTo>
                    <a:pt x="3081205" y="2443437"/>
                  </a:lnTo>
                  <a:lnTo>
                    <a:pt x="3085206" y="2423617"/>
                  </a:lnTo>
                  <a:cubicBezTo>
                    <a:pt x="3096148" y="2397745"/>
                    <a:pt x="3121765" y="2379592"/>
                    <a:pt x="3151621" y="2379592"/>
                  </a:cubicBezTo>
                  <a:cubicBezTo>
                    <a:pt x="3181477" y="2379592"/>
                    <a:pt x="3207093" y="2397745"/>
                    <a:pt x="3218035" y="2423617"/>
                  </a:cubicBezTo>
                  <a:lnTo>
                    <a:pt x="3221610" y="2441325"/>
                  </a:lnTo>
                  <a:lnTo>
                    <a:pt x="3225185" y="2423617"/>
                  </a:lnTo>
                  <a:cubicBezTo>
                    <a:pt x="3236127" y="2397745"/>
                    <a:pt x="3261744" y="2379592"/>
                    <a:pt x="3291600" y="2379592"/>
                  </a:cubicBezTo>
                  <a:cubicBezTo>
                    <a:pt x="3331408" y="2379592"/>
                    <a:pt x="3363679" y="2411865"/>
                    <a:pt x="3363679" y="2451674"/>
                  </a:cubicBezTo>
                  <a:cubicBezTo>
                    <a:pt x="3363679" y="2491471"/>
                    <a:pt x="3331408" y="2523742"/>
                    <a:pt x="3291600" y="2523742"/>
                  </a:cubicBezTo>
                  <a:cubicBezTo>
                    <a:pt x="3261744" y="2523742"/>
                    <a:pt x="3236127" y="2505593"/>
                    <a:pt x="3225185" y="2479726"/>
                  </a:cubicBezTo>
                  <a:lnTo>
                    <a:pt x="3221610" y="2462021"/>
                  </a:lnTo>
                  <a:lnTo>
                    <a:pt x="3218035" y="2479726"/>
                  </a:lnTo>
                  <a:cubicBezTo>
                    <a:pt x="3207093" y="2505593"/>
                    <a:pt x="3181477" y="2523742"/>
                    <a:pt x="3151621" y="2523742"/>
                  </a:cubicBezTo>
                  <a:cubicBezTo>
                    <a:pt x="3121765" y="2523742"/>
                    <a:pt x="3096148" y="2505593"/>
                    <a:pt x="3085206" y="2479726"/>
                  </a:cubicBezTo>
                  <a:lnTo>
                    <a:pt x="3081631" y="2462021"/>
                  </a:lnTo>
                  <a:lnTo>
                    <a:pt x="3078056" y="2479726"/>
                  </a:lnTo>
                  <a:cubicBezTo>
                    <a:pt x="3067114" y="2505593"/>
                    <a:pt x="3041498" y="2523742"/>
                    <a:pt x="3011642" y="2523742"/>
                  </a:cubicBezTo>
                  <a:cubicBezTo>
                    <a:pt x="2981786" y="2523742"/>
                    <a:pt x="2956169" y="2505593"/>
                    <a:pt x="2945227" y="2479726"/>
                  </a:cubicBezTo>
                  <a:lnTo>
                    <a:pt x="2941652" y="2462021"/>
                  </a:lnTo>
                  <a:lnTo>
                    <a:pt x="2938078" y="2479726"/>
                  </a:lnTo>
                  <a:cubicBezTo>
                    <a:pt x="2927135" y="2505593"/>
                    <a:pt x="2901519" y="2523742"/>
                    <a:pt x="2871663" y="2523742"/>
                  </a:cubicBezTo>
                  <a:cubicBezTo>
                    <a:pt x="2841807" y="2523742"/>
                    <a:pt x="2816190" y="2505593"/>
                    <a:pt x="2805248" y="2479726"/>
                  </a:cubicBezTo>
                  <a:lnTo>
                    <a:pt x="2801673" y="2462017"/>
                  </a:lnTo>
                  <a:lnTo>
                    <a:pt x="2798097" y="2479726"/>
                  </a:lnTo>
                  <a:cubicBezTo>
                    <a:pt x="2792626" y="2492655"/>
                    <a:pt x="2783487" y="2503663"/>
                    <a:pt x="2771983" y="2511437"/>
                  </a:cubicBezTo>
                  <a:lnTo>
                    <a:pt x="2739921" y="2521226"/>
                  </a:lnTo>
                  <a:lnTo>
                    <a:pt x="2759739" y="2525227"/>
                  </a:lnTo>
                  <a:cubicBezTo>
                    <a:pt x="2785609" y="2536169"/>
                    <a:pt x="2803762" y="2561779"/>
                    <a:pt x="2803762" y="2591648"/>
                  </a:cubicBezTo>
                  <a:cubicBezTo>
                    <a:pt x="2803762" y="2631453"/>
                    <a:pt x="2771491" y="2663728"/>
                    <a:pt x="2731683" y="2663728"/>
                  </a:cubicBezTo>
                  <a:cubicBezTo>
                    <a:pt x="2701827" y="2663728"/>
                    <a:pt x="2676210" y="2645578"/>
                    <a:pt x="2665268" y="2619702"/>
                  </a:cubicBezTo>
                  <a:lnTo>
                    <a:pt x="2661693" y="2601995"/>
                  </a:lnTo>
                  <a:lnTo>
                    <a:pt x="2658118" y="2619702"/>
                  </a:lnTo>
                  <a:cubicBezTo>
                    <a:pt x="2647176" y="2645578"/>
                    <a:pt x="2621560" y="2663729"/>
                    <a:pt x="2591704" y="2663729"/>
                  </a:cubicBezTo>
                  <a:cubicBezTo>
                    <a:pt x="2551896" y="2663729"/>
                    <a:pt x="2519625" y="2631453"/>
                    <a:pt x="2519625" y="2591648"/>
                  </a:cubicBezTo>
                  <a:cubicBezTo>
                    <a:pt x="2519625" y="2551831"/>
                    <a:pt x="2551896" y="2519565"/>
                    <a:pt x="2591704" y="2519565"/>
                  </a:cubicBezTo>
                  <a:cubicBezTo>
                    <a:pt x="2621560" y="2519565"/>
                    <a:pt x="2647176" y="2537714"/>
                    <a:pt x="2658118" y="2563579"/>
                  </a:cubicBezTo>
                  <a:lnTo>
                    <a:pt x="2661693" y="2581298"/>
                  </a:lnTo>
                  <a:lnTo>
                    <a:pt x="2665268" y="2563579"/>
                  </a:lnTo>
                  <a:cubicBezTo>
                    <a:pt x="2672563" y="2546339"/>
                    <a:pt x="2686380" y="2532525"/>
                    <a:pt x="2703626" y="2525227"/>
                  </a:cubicBezTo>
                  <a:lnTo>
                    <a:pt x="2721331" y="2521651"/>
                  </a:lnTo>
                  <a:lnTo>
                    <a:pt x="2703626" y="2518083"/>
                  </a:lnTo>
                  <a:cubicBezTo>
                    <a:pt x="2677756" y="2507139"/>
                    <a:pt x="2659604" y="2481524"/>
                    <a:pt x="2659604" y="2451675"/>
                  </a:cubicBezTo>
                  <a:cubicBezTo>
                    <a:pt x="2659604" y="2421817"/>
                    <a:pt x="2677756" y="2396199"/>
                    <a:pt x="2703626" y="2385257"/>
                  </a:cubicBezTo>
                  <a:lnTo>
                    <a:pt x="2723445" y="2381255"/>
                  </a:lnTo>
                  <a:lnTo>
                    <a:pt x="2691383" y="2371461"/>
                  </a:lnTo>
                  <a:cubicBezTo>
                    <a:pt x="2679879" y="2363689"/>
                    <a:pt x="2670739" y="2352683"/>
                    <a:pt x="2665268" y="2339746"/>
                  </a:cubicBezTo>
                  <a:lnTo>
                    <a:pt x="2661693" y="2322039"/>
                  </a:lnTo>
                  <a:lnTo>
                    <a:pt x="2658118" y="2339746"/>
                  </a:lnTo>
                  <a:cubicBezTo>
                    <a:pt x="2647176" y="2365619"/>
                    <a:pt x="2621560" y="2383772"/>
                    <a:pt x="2591704" y="2383772"/>
                  </a:cubicBezTo>
                  <a:cubicBezTo>
                    <a:pt x="2551896" y="2383772"/>
                    <a:pt x="2519625" y="2351499"/>
                    <a:pt x="2519625" y="2311688"/>
                  </a:cubicBezTo>
                  <a:cubicBezTo>
                    <a:pt x="2519625" y="2271878"/>
                    <a:pt x="2551896" y="2239609"/>
                    <a:pt x="2591704" y="2239609"/>
                  </a:cubicBezTo>
                  <a:cubicBezTo>
                    <a:pt x="2621560" y="2239609"/>
                    <a:pt x="2647176" y="2257759"/>
                    <a:pt x="2658118" y="2283630"/>
                  </a:cubicBezTo>
                  <a:lnTo>
                    <a:pt x="2661693" y="2301338"/>
                  </a:lnTo>
                  <a:lnTo>
                    <a:pt x="2665268" y="2283630"/>
                  </a:lnTo>
                  <a:cubicBezTo>
                    <a:pt x="2672563" y="2266382"/>
                    <a:pt x="2686380" y="2252565"/>
                    <a:pt x="2703626" y="2245272"/>
                  </a:cubicBezTo>
                  <a:lnTo>
                    <a:pt x="2721330" y="2241695"/>
                  </a:lnTo>
                  <a:lnTo>
                    <a:pt x="2703626" y="2238124"/>
                  </a:lnTo>
                  <a:cubicBezTo>
                    <a:pt x="2677756" y="2227181"/>
                    <a:pt x="2659604" y="2201565"/>
                    <a:pt x="2659604" y="2171710"/>
                  </a:cubicBezTo>
                  <a:cubicBezTo>
                    <a:pt x="2659604" y="2131899"/>
                    <a:pt x="2691875" y="2099632"/>
                    <a:pt x="2731683" y="2099632"/>
                  </a:cubicBezTo>
                  <a:cubicBezTo>
                    <a:pt x="2761539" y="2099632"/>
                    <a:pt x="2787155" y="2117781"/>
                    <a:pt x="2798097" y="2143662"/>
                  </a:cubicBezTo>
                  <a:lnTo>
                    <a:pt x="2801673" y="2161363"/>
                  </a:lnTo>
                  <a:lnTo>
                    <a:pt x="2805248" y="2143662"/>
                  </a:lnTo>
                  <a:cubicBezTo>
                    <a:pt x="2816190" y="2117781"/>
                    <a:pt x="2841807" y="2099632"/>
                    <a:pt x="2871663" y="2099632"/>
                  </a:cubicBezTo>
                  <a:cubicBezTo>
                    <a:pt x="2901519" y="2099632"/>
                    <a:pt x="2927135" y="2117781"/>
                    <a:pt x="2938078" y="2143662"/>
                  </a:cubicBezTo>
                  <a:lnTo>
                    <a:pt x="2941652" y="2161360"/>
                  </a:lnTo>
                  <a:lnTo>
                    <a:pt x="2945227" y="2143662"/>
                  </a:lnTo>
                  <a:cubicBezTo>
                    <a:pt x="2952522" y="2126404"/>
                    <a:pt x="2966339" y="2112593"/>
                    <a:pt x="2983586" y="2105296"/>
                  </a:cubicBezTo>
                  <a:lnTo>
                    <a:pt x="3001292" y="2101722"/>
                  </a:lnTo>
                  <a:lnTo>
                    <a:pt x="2983586" y="2098150"/>
                  </a:lnTo>
                  <a:cubicBezTo>
                    <a:pt x="2957715" y="2087199"/>
                    <a:pt x="2939563" y="2061590"/>
                    <a:pt x="2939563" y="2031742"/>
                  </a:cubicBezTo>
                  <a:cubicBezTo>
                    <a:pt x="2939563" y="2001888"/>
                    <a:pt x="2957715" y="1976255"/>
                    <a:pt x="2983586" y="1965314"/>
                  </a:cubicBezTo>
                  <a:lnTo>
                    <a:pt x="3003404" y="1961314"/>
                  </a:lnTo>
                  <a:lnTo>
                    <a:pt x="2971342" y="1951524"/>
                  </a:lnTo>
                  <a:cubicBezTo>
                    <a:pt x="2959838" y="1943753"/>
                    <a:pt x="2950698" y="1932748"/>
                    <a:pt x="2945227" y="1919814"/>
                  </a:cubicBezTo>
                  <a:lnTo>
                    <a:pt x="2941652" y="1902105"/>
                  </a:lnTo>
                  <a:lnTo>
                    <a:pt x="2938078" y="1919814"/>
                  </a:lnTo>
                  <a:cubicBezTo>
                    <a:pt x="2927135" y="1945681"/>
                    <a:pt x="2901519" y="1963830"/>
                    <a:pt x="2871663" y="1963830"/>
                  </a:cubicBezTo>
                  <a:cubicBezTo>
                    <a:pt x="2841807" y="1963830"/>
                    <a:pt x="2816190" y="1945681"/>
                    <a:pt x="2805248" y="1919814"/>
                  </a:cubicBezTo>
                  <a:lnTo>
                    <a:pt x="2801673" y="1902105"/>
                  </a:lnTo>
                  <a:lnTo>
                    <a:pt x="2798097" y="1919814"/>
                  </a:lnTo>
                  <a:cubicBezTo>
                    <a:pt x="2787155" y="1945681"/>
                    <a:pt x="2761539" y="1963830"/>
                    <a:pt x="2731683" y="1963830"/>
                  </a:cubicBezTo>
                  <a:cubicBezTo>
                    <a:pt x="2691875" y="1963830"/>
                    <a:pt x="2659604" y="1931562"/>
                    <a:pt x="2659604" y="1891757"/>
                  </a:cubicBezTo>
                  <a:cubicBezTo>
                    <a:pt x="2659604" y="1861897"/>
                    <a:pt x="2677756" y="1836273"/>
                    <a:pt x="2703626" y="1825328"/>
                  </a:cubicBezTo>
                  <a:lnTo>
                    <a:pt x="2723445" y="1821326"/>
                  </a:lnTo>
                  <a:lnTo>
                    <a:pt x="2691383" y="1811530"/>
                  </a:lnTo>
                  <a:cubicBezTo>
                    <a:pt x="2679879" y="1803756"/>
                    <a:pt x="2670739" y="1792750"/>
                    <a:pt x="2665268" y="1779821"/>
                  </a:cubicBezTo>
                  <a:lnTo>
                    <a:pt x="2661693" y="1762110"/>
                  </a:lnTo>
                  <a:lnTo>
                    <a:pt x="2658118" y="1779821"/>
                  </a:lnTo>
                  <a:cubicBezTo>
                    <a:pt x="2647176" y="1805685"/>
                    <a:pt x="2621560" y="1823843"/>
                    <a:pt x="2591704" y="1823843"/>
                  </a:cubicBezTo>
                  <a:cubicBezTo>
                    <a:pt x="2551896" y="1823843"/>
                    <a:pt x="2519625" y="1791564"/>
                    <a:pt x="2519625" y="1751768"/>
                  </a:cubicBezTo>
                  <a:cubicBezTo>
                    <a:pt x="2519625" y="1721925"/>
                    <a:pt x="2537777" y="1696312"/>
                    <a:pt x="2563648" y="1685372"/>
                  </a:cubicBezTo>
                  <a:lnTo>
                    <a:pt x="2583463" y="1681372"/>
                  </a:lnTo>
                  <a:lnTo>
                    <a:pt x="2551404" y="1671580"/>
                  </a:lnTo>
                  <a:cubicBezTo>
                    <a:pt x="2539900" y="1663805"/>
                    <a:pt x="2530760" y="1652815"/>
                    <a:pt x="2525289" y="1639879"/>
                  </a:cubicBezTo>
                  <a:lnTo>
                    <a:pt x="2521714" y="1622179"/>
                  </a:lnTo>
                  <a:lnTo>
                    <a:pt x="2518140" y="1639879"/>
                  </a:lnTo>
                  <a:cubicBezTo>
                    <a:pt x="2507197" y="1665743"/>
                    <a:pt x="2481581" y="1683888"/>
                    <a:pt x="2451725" y="1683888"/>
                  </a:cubicBezTo>
                  <a:cubicBezTo>
                    <a:pt x="2421869" y="1683888"/>
                    <a:pt x="2396252" y="1665743"/>
                    <a:pt x="2385310" y="1639879"/>
                  </a:cubicBezTo>
                  <a:lnTo>
                    <a:pt x="2381735" y="1622179"/>
                  </a:lnTo>
                  <a:lnTo>
                    <a:pt x="2378160" y="1639879"/>
                  </a:lnTo>
                  <a:cubicBezTo>
                    <a:pt x="2367218" y="1665743"/>
                    <a:pt x="2341602" y="1683888"/>
                    <a:pt x="2311746" y="1683888"/>
                  </a:cubicBezTo>
                  <a:cubicBezTo>
                    <a:pt x="2281890" y="1683888"/>
                    <a:pt x="2256273" y="1665745"/>
                    <a:pt x="2245331" y="1639879"/>
                  </a:cubicBezTo>
                  <a:lnTo>
                    <a:pt x="2241756" y="1622179"/>
                  </a:lnTo>
                  <a:lnTo>
                    <a:pt x="2238182" y="1639879"/>
                  </a:lnTo>
                  <a:cubicBezTo>
                    <a:pt x="2232711" y="1652815"/>
                    <a:pt x="2223571" y="1663805"/>
                    <a:pt x="2212067" y="1671580"/>
                  </a:cubicBezTo>
                  <a:lnTo>
                    <a:pt x="2180007" y="1681372"/>
                  </a:lnTo>
                  <a:lnTo>
                    <a:pt x="2199823" y="1685372"/>
                  </a:lnTo>
                  <a:cubicBezTo>
                    <a:pt x="2225693" y="1696312"/>
                    <a:pt x="2243846" y="1721925"/>
                    <a:pt x="2243846" y="1751768"/>
                  </a:cubicBezTo>
                  <a:cubicBezTo>
                    <a:pt x="2243846" y="1791564"/>
                    <a:pt x="2211575" y="1823843"/>
                    <a:pt x="2171767" y="1823843"/>
                  </a:cubicBezTo>
                  <a:cubicBezTo>
                    <a:pt x="2131959" y="1823843"/>
                    <a:pt x="2099688" y="1791564"/>
                    <a:pt x="2099688" y="1751768"/>
                  </a:cubicBezTo>
                  <a:cubicBezTo>
                    <a:pt x="2099688" y="1721925"/>
                    <a:pt x="2117840" y="1696312"/>
                    <a:pt x="2143711" y="1685372"/>
                  </a:cubicBezTo>
                  <a:lnTo>
                    <a:pt x="2161413" y="1681798"/>
                  </a:lnTo>
                  <a:lnTo>
                    <a:pt x="2143711" y="1678227"/>
                  </a:lnTo>
                  <a:cubicBezTo>
                    <a:pt x="2117840" y="1667292"/>
                    <a:pt x="2099688" y="1641679"/>
                    <a:pt x="2099688" y="1611824"/>
                  </a:cubicBezTo>
                  <a:cubicBezTo>
                    <a:pt x="2099688" y="1572015"/>
                    <a:pt x="2131959" y="1539749"/>
                    <a:pt x="2171767" y="1539749"/>
                  </a:cubicBezTo>
                  <a:cubicBezTo>
                    <a:pt x="2201623" y="1539749"/>
                    <a:pt x="2227239" y="1557893"/>
                    <a:pt x="2238182" y="1583769"/>
                  </a:cubicBezTo>
                  <a:lnTo>
                    <a:pt x="2241756" y="1601478"/>
                  </a:lnTo>
                  <a:lnTo>
                    <a:pt x="2245331" y="1583769"/>
                  </a:lnTo>
                  <a:cubicBezTo>
                    <a:pt x="2256273" y="1557893"/>
                    <a:pt x="2281890" y="1539749"/>
                    <a:pt x="2311746" y="1539749"/>
                  </a:cubicBezTo>
                  <a:cubicBezTo>
                    <a:pt x="2341602" y="1539749"/>
                    <a:pt x="2367218" y="1557893"/>
                    <a:pt x="2378160" y="1583769"/>
                  </a:cubicBezTo>
                  <a:lnTo>
                    <a:pt x="2381735" y="1601474"/>
                  </a:lnTo>
                  <a:lnTo>
                    <a:pt x="2385310" y="1583769"/>
                  </a:lnTo>
                  <a:cubicBezTo>
                    <a:pt x="2392605" y="1566510"/>
                    <a:pt x="2406422" y="1552701"/>
                    <a:pt x="2423668" y="1545412"/>
                  </a:cubicBezTo>
                  <a:lnTo>
                    <a:pt x="2441371" y="1541839"/>
                  </a:lnTo>
                  <a:lnTo>
                    <a:pt x="2423668" y="1538262"/>
                  </a:lnTo>
                  <a:cubicBezTo>
                    <a:pt x="2397798" y="1527338"/>
                    <a:pt x="2379646" y="1501713"/>
                    <a:pt x="2379646" y="1471854"/>
                  </a:cubicBezTo>
                  <a:cubicBezTo>
                    <a:pt x="2379646" y="1441999"/>
                    <a:pt x="2397798" y="1416382"/>
                    <a:pt x="2423668" y="1405441"/>
                  </a:cubicBezTo>
                  <a:lnTo>
                    <a:pt x="2443484" y="1401441"/>
                  </a:lnTo>
                  <a:lnTo>
                    <a:pt x="2411425" y="1391649"/>
                  </a:lnTo>
                  <a:cubicBezTo>
                    <a:pt x="2399921" y="1383879"/>
                    <a:pt x="2390781" y="1372875"/>
                    <a:pt x="2385310" y="1359942"/>
                  </a:cubicBezTo>
                  <a:lnTo>
                    <a:pt x="2381735" y="1342238"/>
                  </a:lnTo>
                  <a:lnTo>
                    <a:pt x="2378160" y="1359942"/>
                  </a:lnTo>
                  <a:cubicBezTo>
                    <a:pt x="2367218" y="1385808"/>
                    <a:pt x="2341602" y="1403958"/>
                    <a:pt x="2311746" y="1403958"/>
                  </a:cubicBezTo>
                  <a:cubicBezTo>
                    <a:pt x="2281890" y="1403958"/>
                    <a:pt x="2256273" y="1385808"/>
                    <a:pt x="2245331" y="1359942"/>
                  </a:cubicBezTo>
                  <a:lnTo>
                    <a:pt x="2241756" y="1342238"/>
                  </a:lnTo>
                  <a:lnTo>
                    <a:pt x="2238181" y="1359942"/>
                  </a:lnTo>
                  <a:cubicBezTo>
                    <a:pt x="2227239" y="1385808"/>
                    <a:pt x="2201623" y="1403958"/>
                    <a:pt x="2171767" y="1403958"/>
                  </a:cubicBezTo>
                  <a:cubicBezTo>
                    <a:pt x="2131959" y="1403958"/>
                    <a:pt x="2099688" y="1371692"/>
                    <a:pt x="2099688" y="1331890"/>
                  </a:cubicBezTo>
                  <a:cubicBezTo>
                    <a:pt x="2099688" y="1302040"/>
                    <a:pt x="2117840" y="1276428"/>
                    <a:pt x="2143710" y="1265487"/>
                  </a:cubicBezTo>
                  <a:lnTo>
                    <a:pt x="2163526" y="1261487"/>
                  </a:lnTo>
                  <a:lnTo>
                    <a:pt x="2131467" y="1251694"/>
                  </a:lnTo>
                  <a:cubicBezTo>
                    <a:pt x="2119963" y="1243925"/>
                    <a:pt x="2110823" y="1232915"/>
                    <a:pt x="2105352" y="1219986"/>
                  </a:cubicBezTo>
                  <a:lnTo>
                    <a:pt x="2101777" y="1202269"/>
                  </a:lnTo>
                  <a:lnTo>
                    <a:pt x="2098202" y="1219986"/>
                  </a:lnTo>
                  <a:cubicBezTo>
                    <a:pt x="2087259" y="1245851"/>
                    <a:pt x="2061643" y="1264004"/>
                    <a:pt x="2031787" y="1264004"/>
                  </a:cubicBezTo>
                  <a:cubicBezTo>
                    <a:pt x="1991979" y="1264004"/>
                    <a:pt x="1959708" y="1231735"/>
                    <a:pt x="1959708" y="1191924"/>
                  </a:cubicBezTo>
                  <a:cubicBezTo>
                    <a:pt x="1959708" y="1162058"/>
                    <a:pt x="1977860" y="1136439"/>
                    <a:pt x="2003730" y="1125502"/>
                  </a:cubicBezTo>
                  <a:lnTo>
                    <a:pt x="2023546" y="1121503"/>
                  </a:lnTo>
                  <a:lnTo>
                    <a:pt x="1991487" y="1111713"/>
                  </a:lnTo>
                  <a:cubicBezTo>
                    <a:pt x="1979983" y="1103936"/>
                    <a:pt x="1970843" y="1092928"/>
                    <a:pt x="1965372" y="1079995"/>
                  </a:cubicBezTo>
                  <a:lnTo>
                    <a:pt x="1961797" y="1062285"/>
                  </a:lnTo>
                  <a:lnTo>
                    <a:pt x="1958222" y="1079995"/>
                  </a:lnTo>
                  <a:cubicBezTo>
                    <a:pt x="1947280" y="1105868"/>
                    <a:pt x="1921664" y="1124019"/>
                    <a:pt x="1891808" y="1124019"/>
                  </a:cubicBezTo>
                  <a:cubicBezTo>
                    <a:pt x="1861952" y="1124019"/>
                    <a:pt x="1836335" y="1105869"/>
                    <a:pt x="1825393" y="1079996"/>
                  </a:cubicBezTo>
                  <a:lnTo>
                    <a:pt x="1821818" y="1062285"/>
                  </a:lnTo>
                  <a:lnTo>
                    <a:pt x="1818244" y="1079996"/>
                  </a:lnTo>
                  <a:cubicBezTo>
                    <a:pt x="1807301" y="1105869"/>
                    <a:pt x="1781685" y="1124019"/>
                    <a:pt x="1751829" y="1124019"/>
                  </a:cubicBezTo>
                  <a:cubicBezTo>
                    <a:pt x="1721973" y="1124019"/>
                    <a:pt x="1696356" y="1105869"/>
                    <a:pt x="1685414" y="1079996"/>
                  </a:cubicBezTo>
                  <a:lnTo>
                    <a:pt x="1681839" y="1062285"/>
                  </a:lnTo>
                  <a:lnTo>
                    <a:pt x="1678264" y="1079996"/>
                  </a:lnTo>
                  <a:cubicBezTo>
                    <a:pt x="1672793" y="1092928"/>
                    <a:pt x="1663654" y="1103936"/>
                    <a:pt x="1652150" y="1111714"/>
                  </a:cubicBezTo>
                  <a:lnTo>
                    <a:pt x="1620091" y="1121503"/>
                  </a:lnTo>
                  <a:lnTo>
                    <a:pt x="1639906" y="1125502"/>
                  </a:lnTo>
                  <a:cubicBezTo>
                    <a:pt x="1665776" y="1136439"/>
                    <a:pt x="1683929" y="1162058"/>
                    <a:pt x="1683929" y="1191924"/>
                  </a:cubicBezTo>
                  <a:cubicBezTo>
                    <a:pt x="1683929" y="1221783"/>
                    <a:pt x="1665776" y="1247398"/>
                    <a:pt x="1639906" y="1258340"/>
                  </a:cubicBezTo>
                  <a:lnTo>
                    <a:pt x="1622204" y="1261914"/>
                  </a:lnTo>
                  <a:lnTo>
                    <a:pt x="1639906" y="1265487"/>
                  </a:lnTo>
                  <a:cubicBezTo>
                    <a:pt x="1665776" y="1276428"/>
                    <a:pt x="1683929" y="1302040"/>
                    <a:pt x="1683929" y="1331891"/>
                  </a:cubicBezTo>
                  <a:cubicBezTo>
                    <a:pt x="1683929" y="1371692"/>
                    <a:pt x="1651658" y="1403958"/>
                    <a:pt x="1611850" y="1403958"/>
                  </a:cubicBezTo>
                  <a:cubicBezTo>
                    <a:pt x="1572042" y="1403958"/>
                    <a:pt x="1539771" y="1371692"/>
                    <a:pt x="1539771" y="1331891"/>
                  </a:cubicBezTo>
                  <a:cubicBezTo>
                    <a:pt x="1539771" y="1302040"/>
                    <a:pt x="1557923" y="1276428"/>
                    <a:pt x="1583794" y="1265487"/>
                  </a:cubicBezTo>
                  <a:lnTo>
                    <a:pt x="1603609" y="1261487"/>
                  </a:lnTo>
                  <a:lnTo>
                    <a:pt x="1571550" y="1251694"/>
                  </a:lnTo>
                  <a:cubicBezTo>
                    <a:pt x="1560046" y="1243926"/>
                    <a:pt x="1550906" y="1232915"/>
                    <a:pt x="1545435" y="1219986"/>
                  </a:cubicBezTo>
                  <a:lnTo>
                    <a:pt x="1541860" y="1202273"/>
                  </a:lnTo>
                  <a:lnTo>
                    <a:pt x="1538285" y="1219986"/>
                  </a:lnTo>
                  <a:cubicBezTo>
                    <a:pt x="1527343" y="1245851"/>
                    <a:pt x="1501727" y="1264004"/>
                    <a:pt x="1471871" y="1264004"/>
                  </a:cubicBezTo>
                  <a:cubicBezTo>
                    <a:pt x="1432063" y="1264004"/>
                    <a:pt x="1399792" y="1231735"/>
                    <a:pt x="1399792" y="1191924"/>
                  </a:cubicBezTo>
                  <a:cubicBezTo>
                    <a:pt x="1399792" y="1162058"/>
                    <a:pt x="1417944" y="1136439"/>
                    <a:pt x="1443814" y="1125502"/>
                  </a:cubicBezTo>
                  <a:lnTo>
                    <a:pt x="1463630" y="1121504"/>
                  </a:lnTo>
                  <a:lnTo>
                    <a:pt x="1431571" y="1111714"/>
                  </a:lnTo>
                  <a:cubicBezTo>
                    <a:pt x="1420067" y="1103936"/>
                    <a:pt x="1410927" y="1092929"/>
                    <a:pt x="1405456" y="1079996"/>
                  </a:cubicBezTo>
                  <a:lnTo>
                    <a:pt x="1401881" y="1062285"/>
                  </a:lnTo>
                  <a:lnTo>
                    <a:pt x="1398306" y="1079996"/>
                  </a:lnTo>
                  <a:cubicBezTo>
                    <a:pt x="1387364" y="1105869"/>
                    <a:pt x="1361748" y="1124020"/>
                    <a:pt x="1331892" y="1124020"/>
                  </a:cubicBezTo>
                  <a:cubicBezTo>
                    <a:pt x="1302036" y="1124020"/>
                    <a:pt x="1276419" y="1105869"/>
                    <a:pt x="1265477" y="1079996"/>
                  </a:cubicBezTo>
                  <a:lnTo>
                    <a:pt x="1261902" y="1062282"/>
                  </a:lnTo>
                  <a:lnTo>
                    <a:pt x="1258326" y="1079996"/>
                  </a:lnTo>
                  <a:cubicBezTo>
                    <a:pt x="1252855" y="1092929"/>
                    <a:pt x="1243716" y="1103937"/>
                    <a:pt x="1232212" y="1111714"/>
                  </a:cubicBezTo>
                  <a:lnTo>
                    <a:pt x="1200153" y="1121504"/>
                  </a:lnTo>
                  <a:lnTo>
                    <a:pt x="1219968" y="1125502"/>
                  </a:lnTo>
                  <a:cubicBezTo>
                    <a:pt x="1245838" y="1136439"/>
                    <a:pt x="1263991" y="1162058"/>
                    <a:pt x="1263991" y="1191924"/>
                  </a:cubicBezTo>
                  <a:cubicBezTo>
                    <a:pt x="1263991" y="1221783"/>
                    <a:pt x="1245838" y="1247399"/>
                    <a:pt x="1219968" y="1258340"/>
                  </a:cubicBezTo>
                  <a:lnTo>
                    <a:pt x="1202266" y="1261914"/>
                  </a:lnTo>
                  <a:lnTo>
                    <a:pt x="1219968" y="1265487"/>
                  </a:lnTo>
                  <a:cubicBezTo>
                    <a:pt x="1232903" y="1270958"/>
                    <a:pt x="1243909" y="1280096"/>
                    <a:pt x="1251681" y="1291597"/>
                  </a:cubicBezTo>
                  <a:lnTo>
                    <a:pt x="1261475" y="1323657"/>
                  </a:lnTo>
                  <a:lnTo>
                    <a:pt x="1265477" y="1303839"/>
                  </a:lnTo>
                  <a:cubicBezTo>
                    <a:pt x="1276419" y="1277973"/>
                    <a:pt x="1302036" y="1259824"/>
                    <a:pt x="1331892" y="1259824"/>
                  </a:cubicBezTo>
                  <a:cubicBezTo>
                    <a:pt x="1371700" y="1259824"/>
                    <a:pt x="1403971" y="1292090"/>
                    <a:pt x="1403971" y="1331891"/>
                  </a:cubicBezTo>
                  <a:cubicBezTo>
                    <a:pt x="1403971" y="1371692"/>
                    <a:pt x="1371700" y="1403958"/>
                    <a:pt x="1331892" y="1403958"/>
                  </a:cubicBezTo>
                  <a:cubicBezTo>
                    <a:pt x="1302036" y="1403958"/>
                    <a:pt x="1276419" y="1385808"/>
                    <a:pt x="1265477" y="1359942"/>
                  </a:cubicBezTo>
                  <a:lnTo>
                    <a:pt x="1261902" y="1342236"/>
                  </a:lnTo>
                  <a:lnTo>
                    <a:pt x="1258327" y="1359942"/>
                  </a:lnTo>
                  <a:cubicBezTo>
                    <a:pt x="1252856" y="1372875"/>
                    <a:pt x="1243716" y="1383879"/>
                    <a:pt x="1232212" y="1391649"/>
                  </a:cubicBezTo>
                  <a:lnTo>
                    <a:pt x="1200153" y="1401441"/>
                  </a:lnTo>
                  <a:lnTo>
                    <a:pt x="1219968" y="1405441"/>
                  </a:lnTo>
                  <a:cubicBezTo>
                    <a:pt x="1245838" y="1416382"/>
                    <a:pt x="1263991" y="1441999"/>
                    <a:pt x="1263991" y="1471854"/>
                  </a:cubicBezTo>
                  <a:cubicBezTo>
                    <a:pt x="1263991" y="1511643"/>
                    <a:pt x="1231720" y="1543930"/>
                    <a:pt x="1191912" y="1543930"/>
                  </a:cubicBezTo>
                  <a:cubicBezTo>
                    <a:pt x="1162056" y="1543930"/>
                    <a:pt x="1136439" y="1525785"/>
                    <a:pt x="1125497" y="1499913"/>
                  </a:cubicBezTo>
                  <a:lnTo>
                    <a:pt x="1121922" y="1482205"/>
                  </a:lnTo>
                  <a:lnTo>
                    <a:pt x="1118348" y="1499913"/>
                  </a:lnTo>
                  <a:cubicBezTo>
                    <a:pt x="1112877" y="1512825"/>
                    <a:pt x="1103737" y="1523844"/>
                    <a:pt x="1092233" y="1531623"/>
                  </a:cubicBezTo>
                  <a:lnTo>
                    <a:pt x="1060172" y="1541407"/>
                  </a:lnTo>
                  <a:lnTo>
                    <a:pt x="1079989" y="1545413"/>
                  </a:lnTo>
                  <a:cubicBezTo>
                    <a:pt x="1105859" y="1556352"/>
                    <a:pt x="1124012" y="1581971"/>
                    <a:pt x="1124012" y="1611824"/>
                  </a:cubicBezTo>
                  <a:cubicBezTo>
                    <a:pt x="1124012" y="1641679"/>
                    <a:pt x="1105859" y="1667292"/>
                    <a:pt x="1079989" y="1678227"/>
                  </a:cubicBezTo>
                  <a:lnTo>
                    <a:pt x="1062285" y="1681798"/>
                  </a:lnTo>
                  <a:lnTo>
                    <a:pt x="1079989" y="1685372"/>
                  </a:lnTo>
                  <a:cubicBezTo>
                    <a:pt x="1092924" y="1690844"/>
                    <a:pt x="1103930" y="1699980"/>
                    <a:pt x="1111702" y="1711482"/>
                  </a:cubicBezTo>
                  <a:lnTo>
                    <a:pt x="1121496" y="1743537"/>
                  </a:lnTo>
                  <a:lnTo>
                    <a:pt x="1125497" y="1723726"/>
                  </a:lnTo>
                  <a:cubicBezTo>
                    <a:pt x="1136439" y="1697859"/>
                    <a:pt x="1162056" y="1679708"/>
                    <a:pt x="1191912" y="1679708"/>
                  </a:cubicBezTo>
                  <a:cubicBezTo>
                    <a:pt x="1221768" y="1679708"/>
                    <a:pt x="1247384" y="1697859"/>
                    <a:pt x="1258326" y="1723725"/>
                  </a:cubicBezTo>
                  <a:lnTo>
                    <a:pt x="1261902" y="1741428"/>
                  </a:lnTo>
                  <a:lnTo>
                    <a:pt x="1265477" y="1723725"/>
                  </a:lnTo>
                  <a:cubicBezTo>
                    <a:pt x="1272772" y="1706474"/>
                    <a:pt x="1286589" y="1692669"/>
                    <a:pt x="1303836" y="1685372"/>
                  </a:cubicBezTo>
                  <a:lnTo>
                    <a:pt x="1321538" y="1681798"/>
                  </a:lnTo>
                  <a:lnTo>
                    <a:pt x="1303836" y="1678227"/>
                  </a:lnTo>
                  <a:cubicBezTo>
                    <a:pt x="1277965" y="1667293"/>
                    <a:pt x="1259813" y="1641679"/>
                    <a:pt x="1259813" y="1611824"/>
                  </a:cubicBezTo>
                  <a:cubicBezTo>
                    <a:pt x="1259813" y="1572015"/>
                    <a:pt x="1292084" y="1539749"/>
                    <a:pt x="1331892" y="1539749"/>
                  </a:cubicBezTo>
                  <a:cubicBezTo>
                    <a:pt x="1371700" y="1539749"/>
                    <a:pt x="1403971" y="1572015"/>
                    <a:pt x="1403971" y="1611824"/>
                  </a:cubicBezTo>
                  <a:cubicBezTo>
                    <a:pt x="1403971" y="1641679"/>
                    <a:pt x="1385818" y="1667293"/>
                    <a:pt x="1359948" y="1678227"/>
                  </a:cubicBezTo>
                  <a:lnTo>
                    <a:pt x="1342246" y="1681798"/>
                  </a:lnTo>
                  <a:lnTo>
                    <a:pt x="1359948" y="1685372"/>
                  </a:lnTo>
                  <a:cubicBezTo>
                    <a:pt x="1385818" y="1696312"/>
                    <a:pt x="1403971" y="1721925"/>
                    <a:pt x="1403971" y="1751768"/>
                  </a:cubicBezTo>
                  <a:cubicBezTo>
                    <a:pt x="1403971" y="1781617"/>
                    <a:pt x="1385818" y="1807231"/>
                    <a:pt x="1359948" y="1818177"/>
                  </a:cubicBezTo>
                  <a:lnTo>
                    <a:pt x="1342243" y="1821752"/>
                  </a:lnTo>
                  <a:lnTo>
                    <a:pt x="1359948" y="1825328"/>
                  </a:lnTo>
                  <a:cubicBezTo>
                    <a:pt x="1385818" y="1836274"/>
                    <a:pt x="1403971" y="1861897"/>
                    <a:pt x="1403971" y="1891757"/>
                  </a:cubicBezTo>
                  <a:cubicBezTo>
                    <a:pt x="1403971" y="1931562"/>
                    <a:pt x="1371700" y="1963830"/>
                    <a:pt x="1331892" y="1963830"/>
                  </a:cubicBezTo>
                  <a:cubicBezTo>
                    <a:pt x="1292084" y="1963830"/>
                    <a:pt x="1259813" y="1931562"/>
                    <a:pt x="1259813" y="1891757"/>
                  </a:cubicBezTo>
                  <a:cubicBezTo>
                    <a:pt x="1259813" y="1861897"/>
                    <a:pt x="1277965" y="1836274"/>
                    <a:pt x="1303836" y="1825328"/>
                  </a:cubicBezTo>
                  <a:lnTo>
                    <a:pt x="1323654" y="1821326"/>
                  </a:lnTo>
                  <a:lnTo>
                    <a:pt x="1291592" y="1811530"/>
                  </a:lnTo>
                  <a:cubicBezTo>
                    <a:pt x="1280088" y="1803756"/>
                    <a:pt x="1270948" y="1792750"/>
                    <a:pt x="1265477" y="1779821"/>
                  </a:cubicBezTo>
                  <a:lnTo>
                    <a:pt x="1261902" y="1762108"/>
                  </a:lnTo>
                  <a:lnTo>
                    <a:pt x="1258326" y="1779821"/>
                  </a:lnTo>
                  <a:cubicBezTo>
                    <a:pt x="1247384" y="1805685"/>
                    <a:pt x="1221768" y="1823843"/>
                    <a:pt x="1191912" y="1823843"/>
                  </a:cubicBezTo>
                  <a:cubicBezTo>
                    <a:pt x="1162056" y="1823843"/>
                    <a:pt x="1136439" y="1805685"/>
                    <a:pt x="1125497" y="1779821"/>
                  </a:cubicBezTo>
                  <a:lnTo>
                    <a:pt x="1121922" y="1762110"/>
                  </a:lnTo>
                  <a:lnTo>
                    <a:pt x="1118348" y="1779821"/>
                  </a:lnTo>
                  <a:cubicBezTo>
                    <a:pt x="1107405" y="1805685"/>
                    <a:pt x="1081789" y="1823843"/>
                    <a:pt x="1051933" y="1823843"/>
                  </a:cubicBezTo>
                  <a:cubicBezTo>
                    <a:pt x="1022077" y="1823843"/>
                    <a:pt x="996460" y="1805685"/>
                    <a:pt x="985518" y="1779821"/>
                  </a:cubicBezTo>
                  <a:lnTo>
                    <a:pt x="981943" y="1762110"/>
                  </a:lnTo>
                  <a:lnTo>
                    <a:pt x="978368" y="1779821"/>
                  </a:lnTo>
                  <a:cubicBezTo>
                    <a:pt x="967426" y="1805685"/>
                    <a:pt x="941810" y="1823843"/>
                    <a:pt x="911954" y="1823843"/>
                  </a:cubicBezTo>
                  <a:cubicBezTo>
                    <a:pt x="882098" y="1823843"/>
                    <a:pt x="856481" y="1805685"/>
                    <a:pt x="845539" y="1779821"/>
                  </a:cubicBezTo>
                  <a:lnTo>
                    <a:pt x="841964" y="1762110"/>
                  </a:lnTo>
                  <a:lnTo>
                    <a:pt x="838390" y="1779821"/>
                  </a:lnTo>
                  <a:cubicBezTo>
                    <a:pt x="827447" y="1805685"/>
                    <a:pt x="801831" y="1823843"/>
                    <a:pt x="771975" y="1823843"/>
                  </a:cubicBezTo>
                  <a:cubicBezTo>
                    <a:pt x="732167" y="1823843"/>
                    <a:pt x="699896" y="1791564"/>
                    <a:pt x="699896" y="1751768"/>
                  </a:cubicBezTo>
                  <a:cubicBezTo>
                    <a:pt x="699896" y="1721925"/>
                    <a:pt x="718048" y="1696313"/>
                    <a:pt x="743919" y="1685372"/>
                  </a:cubicBezTo>
                  <a:lnTo>
                    <a:pt x="763736" y="1681372"/>
                  </a:lnTo>
                  <a:lnTo>
                    <a:pt x="731675" y="1671580"/>
                  </a:lnTo>
                  <a:cubicBezTo>
                    <a:pt x="720171" y="1663805"/>
                    <a:pt x="711031" y="1652815"/>
                    <a:pt x="705560" y="1639879"/>
                  </a:cubicBezTo>
                  <a:lnTo>
                    <a:pt x="701985" y="1622179"/>
                  </a:lnTo>
                  <a:lnTo>
                    <a:pt x="698410" y="1639879"/>
                  </a:lnTo>
                  <a:cubicBezTo>
                    <a:pt x="687468" y="1665745"/>
                    <a:pt x="661852" y="1683888"/>
                    <a:pt x="631996" y="1683888"/>
                  </a:cubicBezTo>
                  <a:cubicBezTo>
                    <a:pt x="602140" y="1683888"/>
                    <a:pt x="576523" y="1665745"/>
                    <a:pt x="565581" y="1639879"/>
                  </a:cubicBezTo>
                  <a:lnTo>
                    <a:pt x="562006" y="1622179"/>
                  </a:lnTo>
                  <a:lnTo>
                    <a:pt x="558430" y="1639879"/>
                  </a:lnTo>
                  <a:cubicBezTo>
                    <a:pt x="552959" y="1652815"/>
                    <a:pt x="543820" y="1663805"/>
                    <a:pt x="532316" y="1671580"/>
                  </a:cubicBezTo>
                  <a:lnTo>
                    <a:pt x="500255" y="1681372"/>
                  </a:lnTo>
                  <a:lnTo>
                    <a:pt x="520072" y="1685372"/>
                  </a:lnTo>
                  <a:cubicBezTo>
                    <a:pt x="545942" y="1696313"/>
                    <a:pt x="564095" y="1721927"/>
                    <a:pt x="564095" y="1751768"/>
                  </a:cubicBezTo>
                  <a:cubicBezTo>
                    <a:pt x="564095" y="1781617"/>
                    <a:pt x="545942" y="1807231"/>
                    <a:pt x="520072" y="1818177"/>
                  </a:cubicBezTo>
                  <a:lnTo>
                    <a:pt x="502367" y="1821752"/>
                  </a:lnTo>
                  <a:lnTo>
                    <a:pt x="520072" y="1825328"/>
                  </a:lnTo>
                  <a:cubicBezTo>
                    <a:pt x="545942" y="1836274"/>
                    <a:pt x="564095" y="1861897"/>
                    <a:pt x="564095" y="1891757"/>
                  </a:cubicBezTo>
                  <a:cubicBezTo>
                    <a:pt x="564095" y="1921614"/>
                    <a:pt x="545942" y="1947225"/>
                    <a:pt x="520072" y="1958169"/>
                  </a:cubicBezTo>
                  <a:lnTo>
                    <a:pt x="502367" y="1961741"/>
                  </a:lnTo>
                  <a:lnTo>
                    <a:pt x="520072" y="1965314"/>
                  </a:lnTo>
                  <a:cubicBezTo>
                    <a:pt x="533007" y="1970780"/>
                    <a:pt x="544013" y="1979918"/>
                    <a:pt x="551785" y="1991434"/>
                  </a:cubicBezTo>
                  <a:lnTo>
                    <a:pt x="561579" y="2023504"/>
                  </a:lnTo>
                  <a:lnTo>
                    <a:pt x="565581" y="2003686"/>
                  </a:lnTo>
                  <a:cubicBezTo>
                    <a:pt x="576523" y="1977796"/>
                    <a:pt x="602140" y="1959652"/>
                    <a:pt x="631996" y="1959652"/>
                  </a:cubicBezTo>
                  <a:cubicBezTo>
                    <a:pt x="671804" y="1959652"/>
                    <a:pt x="704075" y="1991922"/>
                    <a:pt x="704075" y="2031742"/>
                  </a:cubicBezTo>
                  <a:cubicBezTo>
                    <a:pt x="704075" y="2061590"/>
                    <a:pt x="685922" y="2087199"/>
                    <a:pt x="660052" y="2098148"/>
                  </a:cubicBezTo>
                  <a:lnTo>
                    <a:pt x="642344" y="2101721"/>
                  </a:lnTo>
                  <a:lnTo>
                    <a:pt x="660052" y="2105296"/>
                  </a:lnTo>
                  <a:cubicBezTo>
                    <a:pt x="672987" y="2110767"/>
                    <a:pt x="683993" y="2119907"/>
                    <a:pt x="691765" y="2131410"/>
                  </a:cubicBezTo>
                  <a:lnTo>
                    <a:pt x="701559" y="2163473"/>
                  </a:lnTo>
                  <a:lnTo>
                    <a:pt x="705560" y="2143662"/>
                  </a:lnTo>
                  <a:cubicBezTo>
                    <a:pt x="716502" y="2117783"/>
                    <a:pt x="742119" y="2099634"/>
                    <a:pt x="771975" y="2099634"/>
                  </a:cubicBezTo>
                  <a:cubicBezTo>
                    <a:pt x="811783" y="2099634"/>
                    <a:pt x="844054" y="2131899"/>
                    <a:pt x="844054" y="2171710"/>
                  </a:cubicBezTo>
                  <a:cubicBezTo>
                    <a:pt x="844054" y="2201565"/>
                    <a:pt x="825901" y="2227181"/>
                    <a:pt x="800031" y="2238124"/>
                  </a:cubicBezTo>
                  <a:lnTo>
                    <a:pt x="782327" y="2241695"/>
                  </a:lnTo>
                  <a:lnTo>
                    <a:pt x="800031" y="2245272"/>
                  </a:lnTo>
                  <a:cubicBezTo>
                    <a:pt x="812966" y="2250743"/>
                    <a:pt x="823972" y="2259883"/>
                    <a:pt x="831744" y="2271386"/>
                  </a:cubicBezTo>
                  <a:lnTo>
                    <a:pt x="841538" y="2303451"/>
                  </a:lnTo>
                  <a:lnTo>
                    <a:pt x="845539" y="2283630"/>
                  </a:lnTo>
                  <a:cubicBezTo>
                    <a:pt x="856481" y="2257759"/>
                    <a:pt x="882098" y="2239609"/>
                    <a:pt x="911954" y="2239609"/>
                  </a:cubicBezTo>
                  <a:cubicBezTo>
                    <a:pt x="951762" y="2239609"/>
                    <a:pt x="984033" y="2271878"/>
                    <a:pt x="984033" y="2311688"/>
                  </a:cubicBezTo>
                  <a:cubicBezTo>
                    <a:pt x="984033" y="2351499"/>
                    <a:pt x="951762" y="2383772"/>
                    <a:pt x="911954" y="2383772"/>
                  </a:cubicBezTo>
                  <a:cubicBezTo>
                    <a:pt x="882098" y="2383772"/>
                    <a:pt x="856481" y="2365619"/>
                    <a:pt x="845539" y="2339746"/>
                  </a:cubicBezTo>
                  <a:lnTo>
                    <a:pt x="841964" y="2322039"/>
                  </a:lnTo>
                  <a:lnTo>
                    <a:pt x="838390" y="2339746"/>
                  </a:lnTo>
                  <a:cubicBezTo>
                    <a:pt x="832919" y="2352683"/>
                    <a:pt x="823779" y="2363689"/>
                    <a:pt x="812275" y="2371461"/>
                  </a:cubicBezTo>
                  <a:lnTo>
                    <a:pt x="780213" y="2381255"/>
                  </a:lnTo>
                  <a:lnTo>
                    <a:pt x="800031" y="2385257"/>
                  </a:lnTo>
                  <a:cubicBezTo>
                    <a:pt x="825901" y="2396200"/>
                    <a:pt x="844054" y="2421817"/>
                    <a:pt x="844054" y="2451675"/>
                  </a:cubicBezTo>
                  <a:cubicBezTo>
                    <a:pt x="844054" y="2481524"/>
                    <a:pt x="825901" y="2507139"/>
                    <a:pt x="800031" y="2518081"/>
                  </a:cubicBezTo>
                  <a:lnTo>
                    <a:pt x="782325" y="2521651"/>
                  </a:lnTo>
                  <a:lnTo>
                    <a:pt x="800031" y="2525227"/>
                  </a:lnTo>
                  <a:cubicBezTo>
                    <a:pt x="812966" y="2530700"/>
                    <a:pt x="823972" y="2539839"/>
                    <a:pt x="831744" y="2551339"/>
                  </a:cubicBezTo>
                  <a:lnTo>
                    <a:pt x="841538" y="2583411"/>
                  </a:lnTo>
                  <a:lnTo>
                    <a:pt x="845539" y="2563579"/>
                  </a:lnTo>
                  <a:cubicBezTo>
                    <a:pt x="856481" y="2537715"/>
                    <a:pt x="882098" y="2519565"/>
                    <a:pt x="911954" y="2519565"/>
                  </a:cubicBezTo>
                  <a:cubicBezTo>
                    <a:pt x="941810" y="2519565"/>
                    <a:pt x="967426" y="2537715"/>
                    <a:pt x="978368" y="2563579"/>
                  </a:cubicBezTo>
                  <a:lnTo>
                    <a:pt x="981943" y="2581298"/>
                  </a:lnTo>
                  <a:lnTo>
                    <a:pt x="985518" y="2563579"/>
                  </a:lnTo>
                  <a:cubicBezTo>
                    <a:pt x="992813" y="2546339"/>
                    <a:pt x="1006630" y="2532525"/>
                    <a:pt x="1023876" y="2525227"/>
                  </a:cubicBezTo>
                  <a:lnTo>
                    <a:pt x="1041583" y="2521651"/>
                  </a:lnTo>
                  <a:lnTo>
                    <a:pt x="1023876" y="2518081"/>
                  </a:lnTo>
                  <a:cubicBezTo>
                    <a:pt x="998006" y="2507139"/>
                    <a:pt x="979854" y="2481524"/>
                    <a:pt x="979854" y="2451675"/>
                  </a:cubicBezTo>
                  <a:cubicBezTo>
                    <a:pt x="979854" y="2411865"/>
                    <a:pt x="1012125" y="2379592"/>
                    <a:pt x="1051933" y="2379592"/>
                  </a:cubicBezTo>
                  <a:cubicBezTo>
                    <a:pt x="1091741" y="2379592"/>
                    <a:pt x="1124012" y="2411865"/>
                    <a:pt x="1124012" y="2451675"/>
                  </a:cubicBezTo>
                  <a:cubicBezTo>
                    <a:pt x="1124012" y="2481524"/>
                    <a:pt x="1105859" y="2507139"/>
                    <a:pt x="1079989" y="2518081"/>
                  </a:cubicBezTo>
                  <a:lnTo>
                    <a:pt x="1062283" y="2521651"/>
                  </a:lnTo>
                  <a:lnTo>
                    <a:pt x="1079989" y="2525227"/>
                  </a:lnTo>
                  <a:cubicBezTo>
                    <a:pt x="1092924" y="2530700"/>
                    <a:pt x="1103930" y="2539839"/>
                    <a:pt x="1111702" y="2551339"/>
                  </a:cubicBezTo>
                  <a:lnTo>
                    <a:pt x="1121496" y="2583411"/>
                  </a:lnTo>
                  <a:lnTo>
                    <a:pt x="1125497" y="2563579"/>
                  </a:lnTo>
                  <a:cubicBezTo>
                    <a:pt x="1136439" y="2537715"/>
                    <a:pt x="1162056" y="2519565"/>
                    <a:pt x="1191912" y="2519565"/>
                  </a:cubicBezTo>
                  <a:cubicBezTo>
                    <a:pt x="1231720" y="2519565"/>
                    <a:pt x="1263991" y="2551831"/>
                    <a:pt x="1263991" y="2591648"/>
                  </a:cubicBezTo>
                  <a:cubicBezTo>
                    <a:pt x="1263991" y="2621502"/>
                    <a:pt x="1245838" y="2647125"/>
                    <a:pt x="1219968" y="2658065"/>
                  </a:cubicBezTo>
                  <a:lnTo>
                    <a:pt x="1202265" y="2661639"/>
                  </a:lnTo>
                  <a:lnTo>
                    <a:pt x="1219968" y="2665213"/>
                  </a:lnTo>
                  <a:cubicBezTo>
                    <a:pt x="1232903" y="2670683"/>
                    <a:pt x="1243909" y="2679821"/>
                    <a:pt x="1251681" y="2691325"/>
                  </a:cubicBezTo>
                  <a:lnTo>
                    <a:pt x="1261475" y="2723385"/>
                  </a:lnTo>
                  <a:lnTo>
                    <a:pt x="1265477" y="2703566"/>
                  </a:lnTo>
                  <a:cubicBezTo>
                    <a:pt x="1276419" y="2677700"/>
                    <a:pt x="1302036" y="2659549"/>
                    <a:pt x="1331892" y="2659549"/>
                  </a:cubicBezTo>
                  <a:cubicBezTo>
                    <a:pt x="1361748" y="2659549"/>
                    <a:pt x="1387364" y="2677700"/>
                    <a:pt x="1398306" y="2703566"/>
                  </a:cubicBezTo>
                  <a:lnTo>
                    <a:pt x="1401881" y="2721271"/>
                  </a:lnTo>
                  <a:lnTo>
                    <a:pt x="1405456" y="2703566"/>
                  </a:lnTo>
                  <a:cubicBezTo>
                    <a:pt x="1416398" y="2677700"/>
                    <a:pt x="1442015" y="2659549"/>
                    <a:pt x="1471871" y="2659549"/>
                  </a:cubicBezTo>
                  <a:cubicBezTo>
                    <a:pt x="1501727" y="2659549"/>
                    <a:pt x="1527343" y="2677700"/>
                    <a:pt x="1538286" y="2703566"/>
                  </a:cubicBezTo>
                  <a:lnTo>
                    <a:pt x="1541860" y="2721271"/>
                  </a:lnTo>
                  <a:lnTo>
                    <a:pt x="1545435" y="2703566"/>
                  </a:lnTo>
                  <a:cubicBezTo>
                    <a:pt x="1556377" y="2677700"/>
                    <a:pt x="1581994" y="2659549"/>
                    <a:pt x="1611850" y="2659549"/>
                  </a:cubicBezTo>
                  <a:cubicBezTo>
                    <a:pt x="1641706" y="2659549"/>
                    <a:pt x="1667322" y="2677700"/>
                    <a:pt x="1678264" y="2703566"/>
                  </a:cubicBezTo>
                  <a:lnTo>
                    <a:pt x="1681839" y="2721271"/>
                  </a:lnTo>
                  <a:lnTo>
                    <a:pt x="1685414" y="2703566"/>
                  </a:lnTo>
                  <a:cubicBezTo>
                    <a:pt x="1692709" y="2686321"/>
                    <a:pt x="1706526" y="2672507"/>
                    <a:pt x="1723772" y="2665213"/>
                  </a:cubicBezTo>
                  <a:lnTo>
                    <a:pt x="1741476" y="2661639"/>
                  </a:lnTo>
                  <a:lnTo>
                    <a:pt x="1723772" y="2658065"/>
                  </a:lnTo>
                  <a:cubicBezTo>
                    <a:pt x="1697902" y="2647125"/>
                    <a:pt x="1679750" y="2621502"/>
                    <a:pt x="1679750" y="2591648"/>
                  </a:cubicBezTo>
                  <a:cubicBezTo>
                    <a:pt x="1679750" y="2561779"/>
                    <a:pt x="1697902" y="2536170"/>
                    <a:pt x="1723772" y="2525227"/>
                  </a:cubicBezTo>
                  <a:lnTo>
                    <a:pt x="1741478" y="2521651"/>
                  </a:lnTo>
                  <a:lnTo>
                    <a:pt x="1723772" y="2518083"/>
                  </a:lnTo>
                  <a:cubicBezTo>
                    <a:pt x="1697902" y="2507139"/>
                    <a:pt x="1679750" y="2481524"/>
                    <a:pt x="1679750" y="2451675"/>
                  </a:cubicBezTo>
                  <a:cubicBezTo>
                    <a:pt x="1679750" y="2411865"/>
                    <a:pt x="1712021" y="2379592"/>
                    <a:pt x="1751829" y="2379592"/>
                  </a:cubicBezTo>
                  <a:cubicBezTo>
                    <a:pt x="1791637" y="2379592"/>
                    <a:pt x="1823908" y="2411865"/>
                    <a:pt x="1823908" y="2451675"/>
                  </a:cubicBezTo>
                  <a:cubicBezTo>
                    <a:pt x="1823908" y="2481524"/>
                    <a:pt x="1805755" y="2507139"/>
                    <a:pt x="1779885" y="2518083"/>
                  </a:cubicBezTo>
                  <a:lnTo>
                    <a:pt x="1762179" y="2521651"/>
                  </a:lnTo>
                  <a:lnTo>
                    <a:pt x="1779885" y="2525227"/>
                  </a:lnTo>
                  <a:cubicBezTo>
                    <a:pt x="1805755" y="2536170"/>
                    <a:pt x="1823908" y="2561779"/>
                    <a:pt x="1823908" y="2591648"/>
                  </a:cubicBezTo>
                  <a:cubicBezTo>
                    <a:pt x="1823908" y="2621502"/>
                    <a:pt x="1805755" y="2647125"/>
                    <a:pt x="1779885" y="2658065"/>
                  </a:cubicBezTo>
                  <a:lnTo>
                    <a:pt x="1762182" y="2661639"/>
                  </a:lnTo>
                  <a:lnTo>
                    <a:pt x="1779885" y="2665213"/>
                  </a:lnTo>
                  <a:cubicBezTo>
                    <a:pt x="1805755" y="2676153"/>
                    <a:pt x="1823908" y="2701767"/>
                    <a:pt x="1823908" y="2731619"/>
                  </a:cubicBezTo>
                  <a:cubicBezTo>
                    <a:pt x="1823908" y="2771432"/>
                    <a:pt x="1791637" y="2803710"/>
                    <a:pt x="1751829" y="2803710"/>
                  </a:cubicBezTo>
                  <a:cubicBezTo>
                    <a:pt x="1721973" y="2803710"/>
                    <a:pt x="1696356" y="2785548"/>
                    <a:pt x="1685414" y="2759674"/>
                  </a:cubicBezTo>
                  <a:lnTo>
                    <a:pt x="1681839" y="2741968"/>
                  </a:lnTo>
                  <a:lnTo>
                    <a:pt x="1678264" y="2759674"/>
                  </a:lnTo>
                  <a:cubicBezTo>
                    <a:pt x="1672793" y="2772610"/>
                    <a:pt x="1663654" y="2783613"/>
                    <a:pt x="1652150" y="2791401"/>
                  </a:cubicBezTo>
                  <a:lnTo>
                    <a:pt x="1620088" y="2801191"/>
                  </a:lnTo>
                  <a:lnTo>
                    <a:pt x="1639906" y="2805195"/>
                  </a:lnTo>
                  <a:cubicBezTo>
                    <a:pt x="1665776" y="2816133"/>
                    <a:pt x="1683929" y="2841750"/>
                    <a:pt x="1683929" y="2871626"/>
                  </a:cubicBezTo>
                  <a:cubicBezTo>
                    <a:pt x="1683929" y="2901478"/>
                    <a:pt x="1665776" y="2927095"/>
                    <a:pt x="1639906" y="2938037"/>
                  </a:cubicBezTo>
                  <a:lnTo>
                    <a:pt x="1622203" y="2941612"/>
                  </a:lnTo>
                  <a:lnTo>
                    <a:pt x="1639906" y="2945186"/>
                  </a:lnTo>
                  <a:cubicBezTo>
                    <a:pt x="1652841" y="2950658"/>
                    <a:pt x="1663847" y="2959799"/>
                    <a:pt x="1671619" y="2971304"/>
                  </a:cubicBezTo>
                  <a:lnTo>
                    <a:pt x="1681413" y="3003360"/>
                  </a:lnTo>
                  <a:lnTo>
                    <a:pt x="1685414" y="2983548"/>
                  </a:lnTo>
                  <a:cubicBezTo>
                    <a:pt x="1696356" y="2957678"/>
                    <a:pt x="1721973" y="2939521"/>
                    <a:pt x="1751829" y="2939521"/>
                  </a:cubicBezTo>
                  <a:cubicBezTo>
                    <a:pt x="1781685" y="2939521"/>
                    <a:pt x="1807301" y="2957678"/>
                    <a:pt x="1818244" y="2983548"/>
                  </a:cubicBezTo>
                  <a:lnTo>
                    <a:pt x="1821818" y="3001241"/>
                  </a:lnTo>
                  <a:lnTo>
                    <a:pt x="1825393" y="2983548"/>
                  </a:lnTo>
                  <a:cubicBezTo>
                    <a:pt x="1836335" y="2957678"/>
                    <a:pt x="1861952" y="2939521"/>
                    <a:pt x="1891808" y="2939521"/>
                  </a:cubicBezTo>
                  <a:cubicBezTo>
                    <a:pt x="1931616" y="2939521"/>
                    <a:pt x="1963887" y="2971797"/>
                    <a:pt x="1963887" y="3011617"/>
                  </a:cubicBezTo>
                  <a:cubicBezTo>
                    <a:pt x="1963887" y="3041464"/>
                    <a:pt x="1945734" y="3067072"/>
                    <a:pt x="1919864" y="3078013"/>
                  </a:cubicBezTo>
                  <a:lnTo>
                    <a:pt x="1902162" y="3081585"/>
                  </a:lnTo>
                  <a:lnTo>
                    <a:pt x="1919864" y="3085158"/>
                  </a:lnTo>
                  <a:cubicBezTo>
                    <a:pt x="1932799" y="3090628"/>
                    <a:pt x="1943805" y="3099766"/>
                    <a:pt x="1951577" y="3111269"/>
                  </a:cubicBezTo>
                  <a:lnTo>
                    <a:pt x="1961371" y="3143323"/>
                  </a:lnTo>
                  <a:lnTo>
                    <a:pt x="1965372" y="3123508"/>
                  </a:lnTo>
                  <a:cubicBezTo>
                    <a:pt x="1976314" y="3097643"/>
                    <a:pt x="2001931" y="3079495"/>
                    <a:pt x="2031787" y="3079495"/>
                  </a:cubicBezTo>
                  <a:cubicBezTo>
                    <a:pt x="2071595" y="3079495"/>
                    <a:pt x="2103866" y="3111761"/>
                    <a:pt x="2103866" y="3151577"/>
                  </a:cubicBezTo>
                  <a:cubicBezTo>
                    <a:pt x="2103866" y="3191350"/>
                    <a:pt x="2071595" y="3223621"/>
                    <a:pt x="2031787" y="3223621"/>
                  </a:cubicBezTo>
                  <a:cubicBezTo>
                    <a:pt x="2001931" y="3223621"/>
                    <a:pt x="1976314" y="3205468"/>
                    <a:pt x="1965372" y="3179598"/>
                  </a:cubicBezTo>
                  <a:lnTo>
                    <a:pt x="1961797" y="3161892"/>
                  </a:lnTo>
                  <a:lnTo>
                    <a:pt x="1958222" y="3179598"/>
                  </a:lnTo>
                  <a:cubicBezTo>
                    <a:pt x="1952751" y="3192533"/>
                    <a:pt x="1943612" y="3203539"/>
                    <a:pt x="1932108" y="3211311"/>
                  </a:cubicBezTo>
                  <a:lnTo>
                    <a:pt x="1900045" y="3221105"/>
                  </a:lnTo>
                  <a:lnTo>
                    <a:pt x="1919864" y="3225106"/>
                  </a:lnTo>
                  <a:cubicBezTo>
                    <a:pt x="1945734" y="3236048"/>
                    <a:pt x="1963887" y="3261665"/>
                    <a:pt x="1963887" y="3291521"/>
                  </a:cubicBezTo>
                  <a:cubicBezTo>
                    <a:pt x="1963887" y="3331329"/>
                    <a:pt x="1931616" y="3363600"/>
                    <a:pt x="1891808" y="3363600"/>
                  </a:cubicBezTo>
                  <a:cubicBezTo>
                    <a:pt x="1861952" y="3363600"/>
                    <a:pt x="1836335" y="3345447"/>
                    <a:pt x="1825393" y="3319577"/>
                  </a:cubicBezTo>
                  <a:lnTo>
                    <a:pt x="1821818" y="3301871"/>
                  </a:lnTo>
                  <a:lnTo>
                    <a:pt x="1818244" y="3319577"/>
                  </a:lnTo>
                  <a:cubicBezTo>
                    <a:pt x="1807301" y="3345447"/>
                    <a:pt x="1781685" y="3363600"/>
                    <a:pt x="1751829" y="3363600"/>
                  </a:cubicBezTo>
                  <a:cubicBezTo>
                    <a:pt x="1721973" y="3363600"/>
                    <a:pt x="1696356" y="3345447"/>
                    <a:pt x="1685414" y="3319577"/>
                  </a:cubicBezTo>
                  <a:lnTo>
                    <a:pt x="1681839" y="3301871"/>
                  </a:lnTo>
                  <a:lnTo>
                    <a:pt x="1678264" y="3319577"/>
                  </a:lnTo>
                  <a:cubicBezTo>
                    <a:pt x="1667322" y="3345447"/>
                    <a:pt x="1641706" y="3363600"/>
                    <a:pt x="1611850" y="3363600"/>
                  </a:cubicBezTo>
                  <a:cubicBezTo>
                    <a:pt x="1581994" y="3363600"/>
                    <a:pt x="1556377" y="3345447"/>
                    <a:pt x="1545435" y="3319577"/>
                  </a:cubicBezTo>
                  <a:lnTo>
                    <a:pt x="1541860" y="3301871"/>
                  </a:lnTo>
                  <a:lnTo>
                    <a:pt x="1538286" y="3319577"/>
                  </a:lnTo>
                  <a:cubicBezTo>
                    <a:pt x="1527343" y="3345447"/>
                    <a:pt x="1501727" y="3363600"/>
                    <a:pt x="1471871" y="3363600"/>
                  </a:cubicBezTo>
                  <a:cubicBezTo>
                    <a:pt x="1432063" y="3363600"/>
                    <a:pt x="1399792" y="3331329"/>
                    <a:pt x="1399792" y="3291521"/>
                  </a:cubicBezTo>
                  <a:cubicBezTo>
                    <a:pt x="1399792" y="3251713"/>
                    <a:pt x="1432063" y="3219442"/>
                    <a:pt x="1471871" y="3219442"/>
                  </a:cubicBezTo>
                  <a:cubicBezTo>
                    <a:pt x="1501727" y="3219442"/>
                    <a:pt x="1527343" y="3237594"/>
                    <a:pt x="1538286" y="3263465"/>
                  </a:cubicBezTo>
                  <a:lnTo>
                    <a:pt x="1541860" y="3281171"/>
                  </a:lnTo>
                  <a:lnTo>
                    <a:pt x="1545435" y="3263465"/>
                  </a:lnTo>
                  <a:cubicBezTo>
                    <a:pt x="1556377" y="3237594"/>
                    <a:pt x="1581994" y="3219442"/>
                    <a:pt x="1611850" y="3219442"/>
                  </a:cubicBezTo>
                  <a:cubicBezTo>
                    <a:pt x="1641706" y="3219442"/>
                    <a:pt x="1667322" y="3237594"/>
                    <a:pt x="1678264" y="3263465"/>
                  </a:cubicBezTo>
                  <a:lnTo>
                    <a:pt x="1681839" y="3281171"/>
                  </a:lnTo>
                  <a:lnTo>
                    <a:pt x="1685414" y="3263465"/>
                  </a:lnTo>
                  <a:cubicBezTo>
                    <a:pt x="1692709" y="3246218"/>
                    <a:pt x="1706526" y="3232401"/>
                    <a:pt x="1723772" y="3225106"/>
                  </a:cubicBezTo>
                  <a:lnTo>
                    <a:pt x="1741479" y="3221531"/>
                  </a:lnTo>
                  <a:lnTo>
                    <a:pt x="1723772" y="3217957"/>
                  </a:lnTo>
                  <a:cubicBezTo>
                    <a:pt x="1697902" y="3207014"/>
                    <a:pt x="1679750" y="3181398"/>
                    <a:pt x="1679750" y="3151579"/>
                  </a:cubicBezTo>
                  <a:cubicBezTo>
                    <a:pt x="1679750" y="3121714"/>
                    <a:pt x="1697902" y="3096098"/>
                    <a:pt x="1723772" y="3085158"/>
                  </a:cubicBezTo>
                  <a:lnTo>
                    <a:pt x="1743588" y="3081160"/>
                  </a:lnTo>
                  <a:lnTo>
                    <a:pt x="1711529" y="3071369"/>
                  </a:lnTo>
                  <a:cubicBezTo>
                    <a:pt x="1700025" y="3063599"/>
                    <a:pt x="1690885" y="3052597"/>
                    <a:pt x="1685414" y="3039665"/>
                  </a:cubicBezTo>
                  <a:lnTo>
                    <a:pt x="1681839" y="3021956"/>
                  </a:lnTo>
                  <a:lnTo>
                    <a:pt x="1678264" y="3039665"/>
                  </a:lnTo>
                  <a:cubicBezTo>
                    <a:pt x="1667322" y="3065529"/>
                    <a:pt x="1641706" y="3083675"/>
                    <a:pt x="1611850" y="3083675"/>
                  </a:cubicBezTo>
                  <a:cubicBezTo>
                    <a:pt x="1572042" y="3083675"/>
                    <a:pt x="1539771" y="3051414"/>
                    <a:pt x="1539771" y="3011617"/>
                  </a:cubicBezTo>
                  <a:cubicBezTo>
                    <a:pt x="1539771" y="2981748"/>
                    <a:pt x="1557923" y="2956126"/>
                    <a:pt x="1583794" y="2945186"/>
                  </a:cubicBezTo>
                  <a:lnTo>
                    <a:pt x="1603610" y="2941186"/>
                  </a:lnTo>
                  <a:lnTo>
                    <a:pt x="1571550" y="2931393"/>
                  </a:lnTo>
                  <a:cubicBezTo>
                    <a:pt x="1560046" y="2923621"/>
                    <a:pt x="1550906" y="2912615"/>
                    <a:pt x="1545435" y="2899679"/>
                  </a:cubicBezTo>
                  <a:lnTo>
                    <a:pt x="1541860" y="2881976"/>
                  </a:lnTo>
                  <a:lnTo>
                    <a:pt x="1538286" y="2899679"/>
                  </a:lnTo>
                  <a:cubicBezTo>
                    <a:pt x="1527343" y="2925552"/>
                    <a:pt x="1501727" y="2943703"/>
                    <a:pt x="1471871" y="2943703"/>
                  </a:cubicBezTo>
                  <a:cubicBezTo>
                    <a:pt x="1442015" y="2943703"/>
                    <a:pt x="1416398" y="2925552"/>
                    <a:pt x="1405456" y="2899679"/>
                  </a:cubicBezTo>
                  <a:lnTo>
                    <a:pt x="1401881" y="2881976"/>
                  </a:lnTo>
                  <a:lnTo>
                    <a:pt x="1398306" y="2899679"/>
                  </a:lnTo>
                  <a:cubicBezTo>
                    <a:pt x="1392835" y="2912615"/>
                    <a:pt x="1383696" y="2923621"/>
                    <a:pt x="1372192" y="2931394"/>
                  </a:cubicBezTo>
                  <a:lnTo>
                    <a:pt x="1340131" y="2941186"/>
                  </a:lnTo>
                  <a:lnTo>
                    <a:pt x="1359948" y="2945186"/>
                  </a:lnTo>
                  <a:cubicBezTo>
                    <a:pt x="1385818" y="2956126"/>
                    <a:pt x="1403971" y="2981748"/>
                    <a:pt x="1403971" y="3011617"/>
                  </a:cubicBezTo>
                  <a:cubicBezTo>
                    <a:pt x="1403971" y="3051414"/>
                    <a:pt x="1371700" y="3083675"/>
                    <a:pt x="1331892" y="3083675"/>
                  </a:cubicBezTo>
                  <a:cubicBezTo>
                    <a:pt x="1302036" y="3083675"/>
                    <a:pt x="1276419" y="3065529"/>
                    <a:pt x="1265477" y="3039665"/>
                  </a:cubicBezTo>
                  <a:lnTo>
                    <a:pt x="1261902" y="3021953"/>
                  </a:lnTo>
                  <a:lnTo>
                    <a:pt x="1258326" y="3039665"/>
                  </a:lnTo>
                  <a:cubicBezTo>
                    <a:pt x="1252855" y="3052597"/>
                    <a:pt x="1243716" y="3063599"/>
                    <a:pt x="1232212" y="3071369"/>
                  </a:cubicBezTo>
                  <a:lnTo>
                    <a:pt x="1200152" y="3081160"/>
                  </a:lnTo>
                  <a:lnTo>
                    <a:pt x="1219968" y="3085158"/>
                  </a:lnTo>
                  <a:cubicBezTo>
                    <a:pt x="1245838" y="3096098"/>
                    <a:pt x="1263991" y="3121714"/>
                    <a:pt x="1263991" y="3151579"/>
                  </a:cubicBezTo>
                  <a:cubicBezTo>
                    <a:pt x="1263991" y="3181398"/>
                    <a:pt x="1245838" y="3207014"/>
                    <a:pt x="1219968" y="3217956"/>
                  </a:cubicBezTo>
                  <a:lnTo>
                    <a:pt x="1202261" y="3221531"/>
                  </a:lnTo>
                  <a:lnTo>
                    <a:pt x="1219968" y="3225106"/>
                  </a:lnTo>
                  <a:cubicBezTo>
                    <a:pt x="1245838" y="3236048"/>
                    <a:pt x="1263991" y="3261665"/>
                    <a:pt x="1263991" y="3291521"/>
                  </a:cubicBezTo>
                  <a:cubicBezTo>
                    <a:pt x="1263991" y="3321377"/>
                    <a:pt x="1245838" y="3346993"/>
                    <a:pt x="1219968" y="3357936"/>
                  </a:cubicBezTo>
                  <a:lnTo>
                    <a:pt x="1202261" y="3361510"/>
                  </a:lnTo>
                  <a:lnTo>
                    <a:pt x="1219968" y="3365085"/>
                  </a:lnTo>
                  <a:cubicBezTo>
                    <a:pt x="1245838" y="3376027"/>
                    <a:pt x="1263991" y="3401644"/>
                    <a:pt x="1263991" y="3431500"/>
                  </a:cubicBezTo>
                  <a:cubicBezTo>
                    <a:pt x="1263991" y="3461356"/>
                    <a:pt x="1245838" y="3486972"/>
                    <a:pt x="1219968" y="3497915"/>
                  </a:cubicBezTo>
                  <a:lnTo>
                    <a:pt x="1202261" y="3501489"/>
                  </a:lnTo>
                  <a:lnTo>
                    <a:pt x="1219968" y="3505064"/>
                  </a:lnTo>
                  <a:cubicBezTo>
                    <a:pt x="1232903" y="3510535"/>
                    <a:pt x="1243909" y="3519675"/>
                    <a:pt x="1251681" y="3531179"/>
                  </a:cubicBezTo>
                  <a:lnTo>
                    <a:pt x="1261475" y="3563244"/>
                  </a:lnTo>
                  <a:lnTo>
                    <a:pt x="1265477" y="3543423"/>
                  </a:lnTo>
                  <a:cubicBezTo>
                    <a:pt x="1276419" y="3517552"/>
                    <a:pt x="1302036" y="3499400"/>
                    <a:pt x="1331892" y="3499400"/>
                  </a:cubicBezTo>
                  <a:cubicBezTo>
                    <a:pt x="1361748" y="3499400"/>
                    <a:pt x="1387364" y="3517552"/>
                    <a:pt x="1398306" y="3543423"/>
                  </a:cubicBezTo>
                  <a:lnTo>
                    <a:pt x="1401881" y="3561129"/>
                  </a:lnTo>
                  <a:lnTo>
                    <a:pt x="1405456" y="3543423"/>
                  </a:lnTo>
                  <a:cubicBezTo>
                    <a:pt x="1416398" y="3517552"/>
                    <a:pt x="1442015" y="3499400"/>
                    <a:pt x="1471871" y="3499400"/>
                  </a:cubicBezTo>
                  <a:cubicBezTo>
                    <a:pt x="1511679" y="3499400"/>
                    <a:pt x="1543950" y="3531671"/>
                    <a:pt x="1543950" y="3571479"/>
                  </a:cubicBezTo>
                  <a:cubicBezTo>
                    <a:pt x="1543950" y="3611287"/>
                    <a:pt x="1511679" y="3643558"/>
                    <a:pt x="1471871" y="3643558"/>
                  </a:cubicBezTo>
                  <a:cubicBezTo>
                    <a:pt x="1442015" y="3643558"/>
                    <a:pt x="1416398" y="3625405"/>
                    <a:pt x="1405456" y="3599535"/>
                  </a:cubicBezTo>
                  <a:lnTo>
                    <a:pt x="1401881" y="3581829"/>
                  </a:lnTo>
                  <a:lnTo>
                    <a:pt x="1398306" y="3599535"/>
                  </a:lnTo>
                  <a:cubicBezTo>
                    <a:pt x="1392835" y="3612470"/>
                    <a:pt x="1383696" y="3623476"/>
                    <a:pt x="1372192" y="3631248"/>
                  </a:cubicBezTo>
                  <a:lnTo>
                    <a:pt x="1340127" y="3641042"/>
                  </a:lnTo>
                  <a:lnTo>
                    <a:pt x="1359948" y="3645044"/>
                  </a:lnTo>
                  <a:cubicBezTo>
                    <a:pt x="1385818" y="3655986"/>
                    <a:pt x="1403971" y="3681603"/>
                    <a:pt x="1403971" y="3711459"/>
                  </a:cubicBezTo>
                  <a:cubicBezTo>
                    <a:pt x="1403971" y="3741315"/>
                    <a:pt x="1385818" y="3766931"/>
                    <a:pt x="1359948" y="3777873"/>
                  </a:cubicBezTo>
                  <a:lnTo>
                    <a:pt x="1342241" y="3781448"/>
                  </a:lnTo>
                  <a:lnTo>
                    <a:pt x="1359948" y="3785023"/>
                  </a:lnTo>
                  <a:cubicBezTo>
                    <a:pt x="1385818" y="3795965"/>
                    <a:pt x="1403971" y="3821582"/>
                    <a:pt x="1403971" y="3851438"/>
                  </a:cubicBezTo>
                  <a:cubicBezTo>
                    <a:pt x="1403971" y="3881294"/>
                    <a:pt x="1385818" y="3906910"/>
                    <a:pt x="1359948" y="3917852"/>
                  </a:cubicBezTo>
                  <a:lnTo>
                    <a:pt x="1342241" y="3921427"/>
                  </a:lnTo>
                  <a:lnTo>
                    <a:pt x="1359948" y="3925002"/>
                  </a:lnTo>
                  <a:cubicBezTo>
                    <a:pt x="1385818" y="3935944"/>
                    <a:pt x="1403971" y="3961561"/>
                    <a:pt x="1403971" y="3991417"/>
                  </a:cubicBezTo>
                  <a:cubicBezTo>
                    <a:pt x="1403971" y="4031225"/>
                    <a:pt x="1371700" y="4063496"/>
                    <a:pt x="1331892" y="4063496"/>
                  </a:cubicBezTo>
                  <a:cubicBezTo>
                    <a:pt x="1292084" y="4063496"/>
                    <a:pt x="1259813" y="4031225"/>
                    <a:pt x="1259813" y="3991417"/>
                  </a:cubicBezTo>
                  <a:cubicBezTo>
                    <a:pt x="1259813" y="3961561"/>
                    <a:pt x="1277965" y="3935944"/>
                    <a:pt x="1303836" y="3925002"/>
                  </a:cubicBezTo>
                  <a:lnTo>
                    <a:pt x="1323655" y="3921001"/>
                  </a:lnTo>
                  <a:lnTo>
                    <a:pt x="1291592" y="3911207"/>
                  </a:lnTo>
                  <a:cubicBezTo>
                    <a:pt x="1280088" y="3903435"/>
                    <a:pt x="1270948" y="3892429"/>
                    <a:pt x="1265477" y="3879494"/>
                  </a:cubicBezTo>
                  <a:lnTo>
                    <a:pt x="1261902" y="3861785"/>
                  </a:lnTo>
                  <a:lnTo>
                    <a:pt x="1258326" y="3879494"/>
                  </a:lnTo>
                  <a:cubicBezTo>
                    <a:pt x="1247384" y="3905364"/>
                    <a:pt x="1221768" y="3923517"/>
                    <a:pt x="1191912" y="3923517"/>
                  </a:cubicBezTo>
                  <a:cubicBezTo>
                    <a:pt x="1162056" y="3923517"/>
                    <a:pt x="1136439" y="3905364"/>
                    <a:pt x="1125497" y="3879494"/>
                  </a:cubicBezTo>
                  <a:lnTo>
                    <a:pt x="1121922" y="3861787"/>
                  </a:lnTo>
                  <a:lnTo>
                    <a:pt x="1118348" y="3879494"/>
                  </a:lnTo>
                  <a:cubicBezTo>
                    <a:pt x="1107405" y="3905364"/>
                    <a:pt x="1081789" y="3923517"/>
                    <a:pt x="1051933" y="3923517"/>
                  </a:cubicBezTo>
                  <a:cubicBezTo>
                    <a:pt x="1012125" y="3923517"/>
                    <a:pt x="979854" y="3891246"/>
                    <a:pt x="979854" y="3851438"/>
                  </a:cubicBezTo>
                  <a:cubicBezTo>
                    <a:pt x="979854" y="3811630"/>
                    <a:pt x="1012125" y="3779359"/>
                    <a:pt x="1051933" y="3779359"/>
                  </a:cubicBezTo>
                  <a:cubicBezTo>
                    <a:pt x="1081789" y="3779359"/>
                    <a:pt x="1107405" y="3797511"/>
                    <a:pt x="1118348" y="3823381"/>
                  </a:cubicBezTo>
                  <a:lnTo>
                    <a:pt x="1121922" y="3841088"/>
                  </a:lnTo>
                  <a:lnTo>
                    <a:pt x="1125497" y="3823381"/>
                  </a:lnTo>
                  <a:cubicBezTo>
                    <a:pt x="1136439" y="3797511"/>
                    <a:pt x="1162056" y="3779359"/>
                    <a:pt x="1191912" y="3779359"/>
                  </a:cubicBezTo>
                  <a:cubicBezTo>
                    <a:pt x="1221768" y="3779359"/>
                    <a:pt x="1247384" y="3797511"/>
                    <a:pt x="1258326" y="3823381"/>
                  </a:cubicBezTo>
                  <a:lnTo>
                    <a:pt x="1261902" y="3841091"/>
                  </a:lnTo>
                  <a:lnTo>
                    <a:pt x="1265477" y="3823381"/>
                  </a:lnTo>
                  <a:cubicBezTo>
                    <a:pt x="1272772" y="3806135"/>
                    <a:pt x="1286589" y="3792318"/>
                    <a:pt x="1303836" y="3785023"/>
                  </a:cubicBezTo>
                  <a:lnTo>
                    <a:pt x="1321542" y="3781448"/>
                  </a:lnTo>
                  <a:lnTo>
                    <a:pt x="1303836" y="3777873"/>
                  </a:lnTo>
                  <a:cubicBezTo>
                    <a:pt x="1277965" y="3766931"/>
                    <a:pt x="1259813" y="3741315"/>
                    <a:pt x="1259813" y="3711459"/>
                  </a:cubicBezTo>
                  <a:cubicBezTo>
                    <a:pt x="1259813" y="3681603"/>
                    <a:pt x="1277965" y="3655986"/>
                    <a:pt x="1303836" y="3645044"/>
                  </a:cubicBezTo>
                  <a:lnTo>
                    <a:pt x="1323657" y="3641042"/>
                  </a:lnTo>
                  <a:lnTo>
                    <a:pt x="1291592" y="3631248"/>
                  </a:lnTo>
                  <a:cubicBezTo>
                    <a:pt x="1280088" y="3623476"/>
                    <a:pt x="1270948" y="3612470"/>
                    <a:pt x="1265477" y="3599535"/>
                  </a:cubicBezTo>
                  <a:lnTo>
                    <a:pt x="1261902" y="3581826"/>
                  </a:lnTo>
                  <a:lnTo>
                    <a:pt x="1258326" y="3599535"/>
                  </a:lnTo>
                  <a:cubicBezTo>
                    <a:pt x="1247384" y="3625405"/>
                    <a:pt x="1221768" y="3643558"/>
                    <a:pt x="1191912" y="3643558"/>
                  </a:cubicBezTo>
                  <a:cubicBezTo>
                    <a:pt x="1162056" y="3643558"/>
                    <a:pt x="1136439" y="3625405"/>
                    <a:pt x="1125497" y="3599535"/>
                  </a:cubicBezTo>
                  <a:lnTo>
                    <a:pt x="1121922" y="3581828"/>
                  </a:lnTo>
                  <a:lnTo>
                    <a:pt x="1118348" y="3599535"/>
                  </a:lnTo>
                  <a:cubicBezTo>
                    <a:pt x="1107405" y="3625405"/>
                    <a:pt x="1081789" y="3643558"/>
                    <a:pt x="1051933" y="3643558"/>
                  </a:cubicBezTo>
                  <a:cubicBezTo>
                    <a:pt x="1012125" y="3643558"/>
                    <a:pt x="979854" y="3611287"/>
                    <a:pt x="979854" y="3571479"/>
                  </a:cubicBezTo>
                  <a:cubicBezTo>
                    <a:pt x="979854" y="3541623"/>
                    <a:pt x="998006" y="3516006"/>
                    <a:pt x="1023876" y="3505064"/>
                  </a:cubicBezTo>
                  <a:lnTo>
                    <a:pt x="1043696" y="3501063"/>
                  </a:lnTo>
                  <a:lnTo>
                    <a:pt x="1011633" y="3491269"/>
                  </a:lnTo>
                  <a:cubicBezTo>
                    <a:pt x="1000129" y="3483497"/>
                    <a:pt x="990989" y="3472491"/>
                    <a:pt x="985518" y="3459556"/>
                  </a:cubicBezTo>
                  <a:lnTo>
                    <a:pt x="981943" y="3441850"/>
                  </a:lnTo>
                  <a:lnTo>
                    <a:pt x="978368" y="3459556"/>
                  </a:lnTo>
                  <a:cubicBezTo>
                    <a:pt x="967426" y="3485426"/>
                    <a:pt x="941810" y="3503579"/>
                    <a:pt x="911954" y="3503579"/>
                  </a:cubicBezTo>
                  <a:cubicBezTo>
                    <a:pt x="882098" y="3503579"/>
                    <a:pt x="856481" y="3485426"/>
                    <a:pt x="845539" y="3459556"/>
                  </a:cubicBezTo>
                  <a:lnTo>
                    <a:pt x="841964" y="3441849"/>
                  </a:lnTo>
                  <a:lnTo>
                    <a:pt x="838390" y="3459556"/>
                  </a:lnTo>
                  <a:cubicBezTo>
                    <a:pt x="832919" y="3472491"/>
                    <a:pt x="823779" y="3483497"/>
                    <a:pt x="812275" y="3491269"/>
                  </a:cubicBezTo>
                  <a:lnTo>
                    <a:pt x="780212" y="3501063"/>
                  </a:lnTo>
                  <a:lnTo>
                    <a:pt x="800031" y="3505064"/>
                  </a:lnTo>
                  <a:cubicBezTo>
                    <a:pt x="825901" y="3516006"/>
                    <a:pt x="844054" y="3541623"/>
                    <a:pt x="844054" y="3571479"/>
                  </a:cubicBezTo>
                  <a:cubicBezTo>
                    <a:pt x="844054" y="3611287"/>
                    <a:pt x="811783" y="3643558"/>
                    <a:pt x="771975" y="3643558"/>
                  </a:cubicBezTo>
                  <a:cubicBezTo>
                    <a:pt x="742119" y="3643558"/>
                    <a:pt x="716502" y="3625405"/>
                    <a:pt x="705560" y="3599535"/>
                  </a:cubicBezTo>
                  <a:lnTo>
                    <a:pt x="701985" y="3581829"/>
                  </a:lnTo>
                  <a:lnTo>
                    <a:pt x="698410" y="3599535"/>
                  </a:lnTo>
                  <a:cubicBezTo>
                    <a:pt x="687468" y="3625405"/>
                    <a:pt x="661852" y="3643558"/>
                    <a:pt x="631996" y="3643558"/>
                  </a:cubicBezTo>
                  <a:cubicBezTo>
                    <a:pt x="592188" y="3643558"/>
                    <a:pt x="559917" y="3611287"/>
                    <a:pt x="559917" y="3571479"/>
                  </a:cubicBezTo>
                  <a:cubicBezTo>
                    <a:pt x="559917" y="3541623"/>
                    <a:pt x="578069" y="3516006"/>
                    <a:pt x="603940" y="3505064"/>
                  </a:cubicBezTo>
                  <a:lnTo>
                    <a:pt x="621646" y="3501489"/>
                  </a:lnTo>
                  <a:lnTo>
                    <a:pt x="603940" y="3497915"/>
                  </a:lnTo>
                  <a:cubicBezTo>
                    <a:pt x="578069" y="3486972"/>
                    <a:pt x="559917" y="3461356"/>
                    <a:pt x="559917" y="3431500"/>
                  </a:cubicBezTo>
                  <a:cubicBezTo>
                    <a:pt x="559917" y="3401644"/>
                    <a:pt x="578069" y="3376027"/>
                    <a:pt x="603940" y="3365085"/>
                  </a:cubicBezTo>
                  <a:lnTo>
                    <a:pt x="623759" y="3361084"/>
                  </a:lnTo>
                  <a:lnTo>
                    <a:pt x="591696" y="3351290"/>
                  </a:lnTo>
                  <a:cubicBezTo>
                    <a:pt x="580192" y="3343518"/>
                    <a:pt x="571052" y="3332512"/>
                    <a:pt x="565581" y="3319577"/>
                  </a:cubicBezTo>
                  <a:lnTo>
                    <a:pt x="562006" y="3301868"/>
                  </a:lnTo>
                  <a:lnTo>
                    <a:pt x="558430" y="3319577"/>
                  </a:lnTo>
                  <a:cubicBezTo>
                    <a:pt x="547488" y="3345447"/>
                    <a:pt x="521872" y="3363600"/>
                    <a:pt x="492016" y="3363600"/>
                  </a:cubicBezTo>
                  <a:cubicBezTo>
                    <a:pt x="462160" y="3363600"/>
                    <a:pt x="436543" y="3345447"/>
                    <a:pt x="425601" y="3319577"/>
                  </a:cubicBezTo>
                  <a:lnTo>
                    <a:pt x="422026" y="3301870"/>
                  </a:lnTo>
                  <a:lnTo>
                    <a:pt x="418452" y="3319577"/>
                  </a:lnTo>
                  <a:cubicBezTo>
                    <a:pt x="412981" y="3332512"/>
                    <a:pt x="403841" y="3343518"/>
                    <a:pt x="392337" y="3351290"/>
                  </a:cubicBezTo>
                  <a:lnTo>
                    <a:pt x="360274" y="3361084"/>
                  </a:lnTo>
                  <a:lnTo>
                    <a:pt x="380093" y="3365085"/>
                  </a:lnTo>
                  <a:cubicBezTo>
                    <a:pt x="405963" y="3376027"/>
                    <a:pt x="424116" y="3401644"/>
                    <a:pt x="424116" y="3431500"/>
                  </a:cubicBezTo>
                  <a:cubicBezTo>
                    <a:pt x="424116" y="3471308"/>
                    <a:pt x="391845" y="3503579"/>
                    <a:pt x="352037" y="3503579"/>
                  </a:cubicBezTo>
                  <a:cubicBezTo>
                    <a:pt x="322181" y="3503579"/>
                    <a:pt x="296564" y="3485426"/>
                    <a:pt x="285622" y="3459556"/>
                  </a:cubicBezTo>
                  <a:lnTo>
                    <a:pt x="282047" y="3441849"/>
                  </a:lnTo>
                  <a:lnTo>
                    <a:pt x="278472" y="3459556"/>
                  </a:lnTo>
                  <a:cubicBezTo>
                    <a:pt x="273001" y="3472491"/>
                    <a:pt x="263862" y="3483497"/>
                    <a:pt x="252358" y="3491269"/>
                  </a:cubicBezTo>
                  <a:lnTo>
                    <a:pt x="220295" y="3501063"/>
                  </a:lnTo>
                  <a:lnTo>
                    <a:pt x="240114" y="3505064"/>
                  </a:lnTo>
                  <a:cubicBezTo>
                    <a:pt x="265984" y="3516006"/>
                    <a:pt x="284137" y="3541623"/>
                    <a:pt x="284137" y="3571479"/>
                  </a:cubicBezTo>
                  <a:cubicBezTo>
                    <a:pt x="284137" y="3601335"/>
                    <a:pt x="265984" y="3626951"/>
                    <a:pt x="240114" y="3637893"/>
                  </a:cubicBezTo>
                  <a:lnTo>
                    <a:pt x="222405" y="3641469"/>
                  </a:lnTo>
                  <a:lnTo>
                    <a:pt x="240114" y="3645044"/>
                  </a:lnTo>
                  <a:cubicBezTo>
                    <a:pt x="265984" y="3655986"/>
                    <a:pt x="284137" y="3681603"/>
                    <a:pt x="284137" y="3711459"/>
                  </a:cubicBezTo>
                  <a:cubicBezTo>
                    <a:pt x="284137" y="3741315"/>
                    <a:pt x="265984" y="3766931"/>
                    <a:pt x="240114" y="3777873"/>
                  </a:cubicBezTo>
                  <a:lnTo>
                    <a:pt x="222407" y="3781448"/>
                  </a:lnTo>
                  <a:lnTo>
                    <a:pt x="240114" y="3785023"/>
                  </a:lnTo>
                  <a:cubicBezTo>
                    <a:pt x="253049" y="3790494"/>
                    <a:pt x="264055" y="3799634"/>
                    <a:pt x="271827" y="3811138"/>
                  </a:cubicBezTo>
                  <a:lnTo>
                    <a:pt x="281621" y="3843201"/>
                  </a:lnTo>
                  <a:lnTo>
                    <a:pt x="285622" y="3823381"/>
                  </a:lnTo>
                  <a:cubicBezTo>
                    <a:pt x="296564" y="3797511"/>
                    <a:pt x="322181" y="3779359"/>
                    <a:pt x="352037" y="3779359"/>
                  </a:cubicBezTo>
                  <a:cubicBezTo>
                    <a:pt x="381893" y="3779359"/>
                    <a:pt x="407509" y="3797511"/>
                    <a:pt x="418452" y="3823381"/>
                  </a:cubicBezTo>
                  <a:lnTo>
                    <a:pt x="422026" y="3841088"/>
                  </a:lnTo>
                  <a:lnTo>
                    <a:pt x="425601" y="3823381"/>
                  </a:lnTo>
                  <a:cubicBezTo>
                    <a:pt x="432896" y="3806135"/>
                    <a:pt x="446713" y="3792318"/>
                    <a:pt x="463960" y="3785023"/>
                  </a:cubicBezTo>
                  <a:lnTo>
                    <a:pt x="481666" y="3781448"/>
                  </a:lnTo>
                  <a:lnTo>
                    <a:pt x="463960" y="3777873"/>
                  </a:lnTo>
                  <a:cubicBezTo>
                    <a:pt x="438089" y="3766931"/>
                    <a:pt x="419937" y="3741315"/>
                    <a:pt x="419937" y="3711459"/>
                  </a:cubicBezTo>
                  <a:cubicBezTo>
                    <a:pt x="419937" y="3671651"/>
                    <a:pt x="452208" y="3639380"/>
                    <a:pt x="492016" y="3639380"/>
                  </a:cubicBezTo>
                  <a:cubicBezTo>
                    <a:pt x="531824" y="3639380"/>
                    <a:pt x="564095" y="3671651"/>
                    <a:pt x="564095" y="3711459"/>
                  </a:cubicBezTo>
                  <a:cubicBezTo>
                    <a:pt x="564095" y="3741315"/>
                    <a:pt x="545942" y="3766931"/>
                    <a:pt x="520072" y="3777873"/>
                  </a:cubicBezTo>
                  <a:lnTo>
                    <a:pt x="502365" y="3781448"/>
                  </a:lnTo>
                  <a:lnTo>
                    <a:pt x="520072" y="3785023"/>
                  </a:lnTo>
                  <a:cubicBezTo>
                    <a:pt x="533007" y="3790494"/>
                    <a:pt x="544013" y="3799634"/>
                    <a:pt x="551785" y="3811138"/>
                  </a:cubicBezTo>
                  <a:lnTo>
                    <a:pt x="561579" y="3843203"/>
                  </a:lnTo>
                  <a:lnTo>
                    <a:pt x="565581" y="3823381"/>
                  </a:lnTo>
                  <a:cubicBezTo>
                    <a:pt x="576523" y="3797511"/>
                    <a:pt x="602140" y="3779359"/>
                    <a:pt x="631996" y="3779359"/>
                  </a:cubicBezTo>
                  <a:cubicBezTo>
                    <a:pt x="671804" y="3779359"/>
                    <a:pt x="704075" y="3811630"/>
                    <a:pt x="704075" y="3851438"/>
                  </a:cubicBezTo>
                  <a:cubicBezTo>
                    <a:pt x="704075" y="3881294"/>
                    <a:pt x="685922" y="3906910"/>
                    <a:pt x="660052" y="3917852"/>
                  </a:cubicBezTo>
                  <a:lnTo>
                    <a:pt x="642345" y="3921427"/>
                  </a:lnTo>
                  <a:lnTo>
                    <a:pt x="660052" y="3925002"/>
                  </a:lnTo>
                  <a:cubicBezTo>
                    <a:pt x="672987" y="3930473"/>
                    <a:pt x="683993" y="3939613"/>
                    <a:pt x="691765" y="3951117"/>
                  </a:cubicBezTo>
                  <a:lnTo>
                    <a:pt x="701559" y="3983180"/>
                  </a:lnTo>
                  <a:lnTo>
                    <a:pt x="705560" y="3963360"/>
                  </a:lnTo>
                  <a:cubicBezTo>
                    <a:pt x="716502" y="3937490"/>
                    <a:pt x="742119" y="3919338"/>
                    <a:pt x="771975" y="3919338"/>
                  </a:cubicBezTo>
                  <a:cubicBezTo>
                    <a:pt x="801831" y="3919338"/>
                    <a:pt x="827447" y="3937490"/>
                    <a:pt x="838390" y="3963360"/>
                  </a:cubicBezTo>
                  <a:lnTo>
                    <a:pt x="841964" y="3981067"/>
                  </a:lnTo>
                  <a:lnTo>
                    <a:pt x="845539" y="3963360"/>
                  </a:lnTo>
                  <a:cubicBezTo>
                    <a:pt x="856481" y="3937490"/>
                    <a:pt x="882098" y="3919338"/>
                    <a:pt x="911954" y="3919338"/>
                  </a:cubicBezTo>
                  <a:cubicBezTo>
                    <a:pt x="951762" y="3919338"/>
                    <a:pt x="984033" y="3951609"/>
                    <a:pt x="984033" y="3991417"/>
                  </a:cubicBezTo>
                  <a:cubicBezTo>
                    <a:pt x="984033" y="4031225"/>
                    <a:pt x="951762" y="4063496"/>
                    <a:pt x="911954" y="4063496"/>
                  </a:cubicBezTo>
                  <a:cubicBezTo>
                    <a:pt x="882098" y="4063496"/>
                    <a:pt x="856481" y="4045343"/>
                    <a:pt x="845539" y="4019473"/>
                  </a:cubicBezTo>
                  <a:lnTo>
                    <a:pt x="841964" y="4001766"/>
                  </a:lnTo>
                  <a:lnTo>
                    <a:pt x="838390" y="4019473"/>
                  </a:lnTo>
                  <a:cubicBezTo>
                    <a:pt x="827447" y="4045343"/>
                    <a:pt x="801831" y="4063496"/>
                    <a:pt x="771975" y="4063496"/>
                  </a:cubicBezTo>
                  <a:cubicBezTo>
                    <a:pt x="742119" y="4063496"/>
                    <a:pt x="716502" y="4045343"/>
                    <a:pt x="705560" y="4019473"/>
                  </a:cubicBezTo>
                  <a:lnTo>
                    <a:pt x="701985" y="4001766"/>
                  </a:lnTo>
                  <a:lnTo>
                    <a:pt x="698410" y="4019473"/>
                  </a:lnTo>
                  <a:cubicBezTo>
                    <a:pt x="692939" y="4032408"/>
                    <a:pt x="683800" y="4043414"/>
                    <a:pt x="672296" y="4051186"/>
                  </a:cubicBezTo>
                  <a:lnTo>
                    <a:pt x="640233" y="4060980"/>
                  </a:lnTo>
                  <a:lnTo>
                    <a:pt x="660052" y="4064981"/>
                  </a:lnTo>
                  <a:cubicBezTo>
                    <a:pt x="685922" y="4075923"/>
                    <a:pt x="704075" y="4101540"/>
                    <a:pt x="704075" y="4131396"/>
                  </a:cubicBezTo>
                  <a:cubicBezTo>
                    <a:pt x="704075" y="4171204"/>
                    <a:pt x="671804" y="4203475"/>
                    <a:pt x="631996" y="4203475"/>
                  </a:cubicBezTo>
                  <a:cubicBezTo>
                    <a:pt x="592188" y="4203475"/>
                    <a:pt x="559917" y="4171204"/>
                    <a:pt x="559917" y="4131396"/>
                  </a:cubicBezTo>
                  <a:cubicBezTo>
                    <a:pt x="559917" y="4101540"/>
                    <a:pt x="578069" y="4075923"/>
                    <a:pt x="603940" y="4064981"/>
                  </a:cubicBezTo>
                  <a:lnTo>
                    <a:pt x="623759" y="4060980"/>
                  </a:lnTo>
                  <a:lnTo>
                    <a:pt x="591696" y="4051186"/>
                  </a:lnTo>
                  <a:cubicBezTo>
                    <a:pt x="580192" y="4043414"/>
                    <a:pt x="571052" y="4032408"/>
                    <a:pt x="565581" y="4019473"/>
                  </a:cubicBezTo>
                  <a:lnTo>
                    <a:pt x="562006" y="4001764"/>
                  </a:lnTo>
                  <a:lnTo>
                    <a:pt x="558430" y="4019473"/>
                  </a:lnTo>
                  <a:cubicBezTo>
                    <a:pt x="547488" y="4045343"/>
                    <a:pt x="521872" y="4063496"/>
                    <a:pt x="492016" y="4063496"/>
                  </a:cubicBezTo>
                  <a:cubicBezTo>
                    <a:pt x="452208" y="4063496"/>
                    <a:pt x="419937" y="4031225"/>
                    <a:pt x="419937" y="3991417"/>
                  </a:cubicBezTo>
                  <a:cubicBezTo>
                    <a:pt x="419937" y="3961561"/>
                    <a:pt x="438089" y="3935944"/>
                    <a:pt x="463960" y="3925002"/>
                  </a:cubicBezTo>
                  <a:lnTo>
                    <a:pt x="483779" y="3921001"/>
                  </a:lnTo>
                  <a:lnTo>
                    <a:pt x="451716" y="3911207"/>
                  </a:lnTo>
                  <a:cubicBezTo>
                    <a:pt x="440212" y="3903435"/>
                    <a:pt x="431072" y="3892429"/>
                    <a:pt x="425601" y="3879494"/>
                  </a:cubicBezTo>
                  <a:lnTo>
                    <a:pt x="422026" y="3861787"/>
                  </a:lnTo>
                  <a:lnTo>
                    <a:pt x="418452" y="3879494"/>
                  </a:lnTo>
                  <a:cubicBezTo>
                    <a:pt x="407509" y="3905364"/>
                    <a:pt x="381893" y="3923517"/>
                    <a:pt x="352037" y="3923517"/>
                  </a:cubicBezTo>
                  <a:cubicBezTo>
                    <a:pt x="322181" y="3923517"/>
                    <a:pt x="296564" y="3905364"/>
                    <a:pt x="285622" y="3879494"/>
                  </a:cubicBezTo>
                  <a:lnTo>
                    <a:pt x="282047" y="3861787"/>
                  </a:lnTo>
                  <a:lnTo>
                    <a:pt x="278472" y="3879494"/>
                  </a:lnTo>
                  <a:cubicBezTo>
                    <a:pt x="267530" y="3905364"/>
                    <a:pt x="241914" y="3923517"/>
                    <a:pt x="212058" y="3923517"/>
                  </a:cubicBezTo>
                  <a:cubicBezTo>
                    <a:pt x="172250" y="3923517"/>
                    <a:pt x="139979" y="3891246"/>
                    <a:pt x="139979" y="3851438"/>
                  </a:cubicBezTo>
                  <a:cubicBezTo>
                    <a:pt x="139979" y="3821582"/>
                    <a:pt x="158131" y="3795965"/>
                    <a:pt x="184002" y="3785023"/>
                  </a:cubicBezTo>
                  <a:lnTo>
                    <a:pt x="201708" y="3781448"/>
                  </a:lnTo>
                  <a:lnTo>
                    <a:pt x="184002" y="3777873"/>
                  </a:lnTo>
                  <a:cubicBezTo>
                    <a:pt x="158131" y="3766931"/>
                    <a:pt x="139979" y="3741315"/>
                    <a:pt x="139979" y="3711459"/>
                  </a:cubicBezTo>
                  <a:cubicBezTo>
                    <a:pt x="139979" y="3681603"/>
                    <a:pt x="158131" y="3655986"/>
                    <a:pt x="184002" y="3645044"/>
                  </a:cubicBezTo>
                  <a:lnTo>
                    <a:pt x="203823" y="3641042"/>
                  </a:lnTo>
                  <a:lnTo>
                    <a:pt x="171758" y="3631248"/>
                  </a:lnTo>
                  <a:cubicBezTo>
                    <a:pt x="160254" y="3623476"/>
                    <a:pt x="151114" y="3612470"/>
                    <a:pt x="145643" y="3599535"/>
                  </a:cubicBezTo>
                  <a:lnTo>
                    <a:pt x="142068" y="3581828"/>
                  </a:lnTo>
                  <a:lnTo>
                    <a:pt x="138494" y="3599535"/>
                  </a:lnTo>
                  <a:cubicBezTo>
                    <a:pt x="127551" y="3625405"/>
                    <a:pt x="101935" y="3643558"/>
                    <a:pt x="72079" y="3643558"/>
                  </a:cubicBezTo>
                  <a:cubicBezTo>
                    <a:pt x="32271" y="3643558"/>
                    <a:pt x="0" y="3611287"/>
                    <a:pt x="0" y="3571479"/>
                  </a:cubicBezTo>
                  <a:cubicBezTo>
                    <a:pt x="0" y="3531671"/>
                    <a:pt x="32271" y="3499400"/>
                    <a:pt x="72079" y="3499400"/>
                  </a:cubicBezTo>
                  <a:cubicBezTo>
                    <a:pt x="101935" y="3499400"/>
                    <a:pt x="127551" y="3517552"/>
                    <a:pt x="138494" y="3543423"/>
                  </a:cubicBezTo>
                  <a:lnTo>
                    <a:pt x="142068" y="3561129"/>
                  </a:lnTo>
                  <a:lnTo>
                    <a:pt x="145643" y="3543423"/>
                  </a:lnTo>
                  <a:cubicBezTo>
                    <a:pt x="152938" y="3526176"/>
                    <a:pt x="166755" y="3512359"/>
                    <a:pt x="184002" y="3505064"/>
                  </a:cubicBezTo>
                  <a:lnTo>
                    <a:pt x="201708" y="3501489"/>
                  </a:lnTo>
                  <a:lnTo>
                    <a:pt x="184002" y="3497915"/>
                  </a:lnTo>
                  <a:cubicBezTo>
                    <a:pt x="158131" y="3486972"/>
                    <a:pt x="139979" y="3461356"/>
                    <a:pt x="139979" y="3431500"/>
                  </a:cubicBezTo>
                  <a:cubicBezTo>
                    <a:pt x="139979" y="3391692"/>
                    <a:pt x="172250" y="3359421"/>
                    <a:pt x="212058" y="3359421"/>
                  </a:cubicBezTo>
                  <a:cubicBezTo>
                    <a:pt x="241914" y="3359421"/>
                    <a:pt x="267530" y="3377573"/>
                    <a:pt x="278472" y="3403443"/>
                  </a:cubicBezTo>
                  <a:lnTo>
                    <a:pt x="282047" y="3421150"/>
                  </a:lnTo>
                  <a:lnTo>
                    <a:pt x="285622" y="3403443"/>
                  </a:lnTo>
                  <a:cubicBezTo>
                    <a:pt x="292917" y="3386197"/>
                    <a:pt x="306734" y="3372380"/>
                    <a:pt x="323980" y="3365085"/>
                  </a:cubicBezTo>
                  <a:lnTo>
                    <a:pt x="341687" y="3361510"/>
                  </a:lnTo>
                  <a:lnTo>
                    <a:pt x="323980" y="3357936"/>
                  </a:lnTo>
                  <a:cubicBezTo>
                    <a:pt x="298110" y="3346993"/>
                    <a:pt x="279958" y="3321377"/>
                    <a:pt x="279958" y="3291521"/>
                  </a:cubicBezTo>
                  <a:cubicBezTo>
                    <a:pt x="279958" y="3261665"/>
                    <a:pt x="298110" y="3236048"/>
                    <a:pt x="323980" y="3225106"/>
                  </a:cubicBezTo>
                  <a:lnTo>
                    <a:pt x="343800" y="3221105"/>
                  </a:lnTo>
                  <a:lnTo>
                    <a:pt x="311737" y="3211311"/>
                  </a:lnTo>
                  <a:cubicBezTo>
                    <a:pt x="300233" y="3203539"/>
                    <a:pt x="291093" y="3192533"/>
                    <a:pt x="285622" y="3179598"/>
                  </a:cubicBezTo>
                  <a:lnTo>
                    <a:pt x="282047" y="3161892"/>
                  </a:lnTo>
                  <a:lnTo>
                    <a:pt x="278472" y="3179598"/>
                  </a:lnTo>
                  <a:cubicBezTo>
                    <a:pt x="267530" y="3205468"/>
                    <a:pt x="241914" y="3223621"/>
                    <a:pt x="212058" y="3223621"/>
                  </a:cubicBezTo>
                  <a:cubicBezTo>
                    <a:pt x="182202" y="3223621"/>
                    <a:pt x="156585" y="3205468"/>
                    <a:pt x="145643" y="3179598"/>
                  </a:cubicBezTo>
                  <a:lnTo>
                    <a:pt x="142068" y="3161892"/>
                  </a:lnTo>
                  <a:lnTo>
                    <a:pt x="138494" y="3179598"/>
                  </a:lnTo>
                  <a:cubicBezTo>
                    <a:pt x="127551" y="3205468"/>
                    <a:pt x="101935" y="3223621"/>
                    <a:pt x="72079" y="3223621"/>
                  </a:cubicBezTo>
                  <a:cubicBezTo>
                    <a:pt x="32271" y="3223621"/>
                    <a:pt x="0" y="3191350"/>
                    <a:pt x="0" y="3151579"/>
                  </a:cubicBezTo>
                  <a:cubicBezTo>
                    <a:pt x="0" y="3121714"/>
                    <a:pt x="18152" y="3096099"/>
                    <a:pt x="44023" y="3085159"/>
                  </a:cubicBezTo>
                  <a:lnTo>
                    <a:pt x="61724" y="3081586"/>
                  </a:lnTo>
                  <a:lnTo>
                    <a:pt x="44023" y="3078014"/>
                  </a:lnTo>
                  <a:cubicBezTo>
                    <a:pt x="18152" y="3067074"/>
                    <a:pt x="0" y="3041464"/>
                    <a:pt x="0" y="3011617"/>
                  </a:cubicBezTo>
                  <a:cubicBezTo>
                    <a:pt x="0" y="2971797"/>
                    <a:pt x="32271" y="2939522"/>
                    <a:pt x="72079" y="2939522"/>
                  </a:cubicBezTo>
                  <a:cubicBezTo>
                    <a:pt x="111887" y="2939522"/>
                    <a:pt x="144158" y="2971797"/>
                    <a:pt x="144158" y="3011617"/>
                  </a:cubicBezTo>
                  <a:cubicBezTo>
                    <a:pt x="144158" y="3041464"/>
                    <a:pt x="126005" y="3067074"/>
                    <a:pt x="100135" y="3078014"/>
                  </a:cubicBezTo>
                  <a:lnTo>
                    <a:pt x="82433" y="3081586"/>
                  </a:lnTo>
                  <a:lnTo>
                    <a:pt x="100135" y="3085159"/>
                  </a:lnTo>
                  <a:cubicBezTo>
                    <a:pt x="113070" y="3090628"/>
                    <a:pt x="124076" y="3099766"/>
                    <a:pt x="131848" y="3111269"/>
                  </a:cubicBezTo>
                  <a:lnTo>
                    <a:pt x="141642" y="3143323"/>
                  </a:lnTo>
                  <a:lnTo>
                    <a:pt x="145643" y="3123511"/>
                  </a:lnTo>
                  <a:cubicBezTo>
                    <a:pt x="156585" y="3097643"/>
                    <a:pt x="182202" y="3079496"/>
                    <a:pt x="212058" y="3079496"/>
                  </a:cubicBezTo>
                  <a:cubicBezTo>
                    <a:pt x="241914" y="3079496"/>
                    <a:pt x="267530" y="3097643"/>
                    <a:pt x="278472" y="3123511"/>
                  </a:cubicBezTo>
                  <a:lnTo>
                    <a:pt x="282047" y="3141214"/>
                  </a:lnTo>
                  <a:lnTo>
                    <a:pt x="285622" y="3123511"/>
                  </a:lnTo>
                  <a:cubicBezTo>
                    <a:pt x="296564" y="3097643"/>
                    <a:pt x="322181" y="3079496"/>
                    <a:pt x="352037" y="3079496"/>
                  </a:cubicBezTo>
                  <a:cubicBezTo>
                    <a:pt x="381893" y="3079496"/>
                    <a:pt x="407509" y="3097643"/>
                    <a:pt x="418452" y="3123511"/>
                  </a:cubicBezTo>
                  <a:lnTo>
                    <a:pt x="422026" y="3141214"/>
                  </a:lnTo>
                  <a:lnTo>
                    <a:pt x="425601" y="3123511"/>
                  </a:lnTo>
                  <a:cubicBezTo>
                    <a:pt x="432896" y="3106267"/>
                    <a:pt x="446713" y="3092451"/>
                    <a:pt x="463960" y="3085158"/>
                  </a:cubicBezTo>
                  <a:lnTo>
                    <a:pt x="481663" y="3081585"/>
                  </a:lnTo>
                  <a:lnTo>
                    <a:pt x="463960" y="3078013"/>
                  </a:lnTo>
                  <a:cubicBezTo>
                    <a:pt x="438089" y="3067073"/>
                    <a:pt x="419937" y="3041465"/>
                    <a:pt x="419937" y="3011617"/>
                  </a:cubicBezTo>
                  <a:cubicBezTo>
                    <a:pt x="419937" y="2971797"/>
                    <a:pt x="452208" y="2939522"/>
                    <a:pt x="492016" y="2939522"/>
                  </a:cubicBezTo>
                  <a:cubicBezTo>
                    <a:pt x="521872" y="2939522"/>
                    <a:pt x="547488" y="2957678"/>
                    <a:pt x="558430" y="2983548"/>
                  </a:cubicBezTo>
                  <a:lnTo>
                    <a:pt x="562006" y="3001241"/>
                  </a:lnTo>
                  <a:lnTo>
                    <a:pt x="565581" y="2983548"/>
                  </a:lnTo>
                  <a:cubicBezTo>
                    <a:pt x="572876" y="2966303"/>
                    <a:pt x="586693" y="2952484"/>
                    <a:pt x="603940" y="2945186"/>
                  </a:cubicBezTo>
                  <a:lnTo>
                    <a:pt x="621639" y="2941614"/>
                  </a:lnTo>
                  <a:lnTo>
                    <a:pt x="603940" y="2938039"/>
                  </a:lnTo>
                  <a:cubicBezTo>
                    <a:pt x="578069" y="2927097"/>
                    <a:pt x="559917" y="2901478"/>
                    <a:pt x="559917" y="2871626"/>
                  </a:cubicBezTo>
                  <a:cubicBezTo>
                    <a:pt x="559917" y="2841750"/>
                    <a:pt x="578069" y="2816133"/>
                    <a:pt x="603940" y="2805195"/>
                  </a:cubicBezTo>
                  <a:lnTo>
                    <a:pt x="621646" y="2801621"/>
                  </a:lnTo>
                  <a:lnTo>
                    <a:pt x="603940" y="2798042"/>
                  </a:lnTo>
                  <a:cubicBezTo>
                    <a:pt x="578069" y="2787100"/>
                    <a:pt x="559917" y="2761473"/>
                    <a:pt x="559917" y="2731619"/>
                  </a:cubicBezTo>
                  <a:cubicBezTo>
                    <a:pt x="559917" y="2701767"/>
                    <a:pt x="578069" y="2676154"/>
                    <a:pt x="603940" y="2665213"/>
                  </a:cubicBezTo>
                  <a:lnTo>
                    <a:pt x="623757" y="2661212"/>
                  </a:lnTo>
                  <a:lnTo>
                    <a:pt x="591696" y="2651419"/>
                  </a:lnTo>
                  <a:cubicBezTo>
                    <a:pt x="580192" y="2643649"/>
                    <a:pt x="571052" y="2632637"/>
                    <a:pt x="565581" y="2619703"/>
                  </a:cubicBezTo>
                  <a:lnTo>
                    <a:pt x="562006" y="2601992"/>
                  </a:lnTo>
                  <a:lnTo>
                    <a:pt x="558430" y="2619703"/>
                  </a:lnTo>
                  <a:cubicBezTo>
                    <a:pt x="547488" y="2645578"/>
                    <a:pt x="521872" y="2663729"/>
                    <a:pt x="492016" y="2663729"/>
                  </a:cubicBezTo>
                  <a:cubicBezTo>
                    <a:pt x="462160" y="2663729"/>
                    <a:pt x="436543" y="2645578"/>
                    <a:pt x="425601" y="2619703"/>
                  </a:cubicBezTo>
                  <a:lnTo>
                    <a:pt x="422026" y="2601996"/>
                  </a:lnTo>
                  <a:lnTo>
                    <a:pt x="418452" y="2619703"/>
                  </a:lnTo>
                  <a:cubicBezTo>
                    <a:pt x="407509" y="2645578"/>
                    <a:pt x="381893" y="2663729"/>
                    <a:pt x="352037" y="2663729"/>
                  </a:cubicBezTo>
                  <a:cubicBezTo>
                    <a:pt x="312229" y="2663729"/>
                    <a:pt x="279958" y="2631453"/>
                    <a:pt x="279958" y="2591648"/>
                  </a:cubicBezTo>
                  <a:cubicBezTo>
                    <a:pt x="279958" y="2551831"/>
                    <a:pt x="312229" y="2519565"/>
                    <a:pt x="352037" y="2519565"/>
                  </a:cubicBezTo>
                  <a:cubicBezTo>
                    <a:pt x="381893" y="2519565"/>
                    <a:pt x="407509" y="2537715"/>
                    <a:pt x="418452" y="2563579"/>
                  </a:cubicBezTo>
                  <a:lnTo>
                    <a:pt x="422026" y="2581298"/>
                  </a:lnTo>
                  <a:lnTo>
                    <a:pt x="425601" y="2563579"/>
                  </a:lnTo>
                  <a:cubicBezTo>
                    <a:pt x="436543" y="2537715"/>
                    <a:pt x="462160" y="2519565"/>
                    <a:pt x="492016" y="2519565"/>
                  </a:cubicBezTo>
                  <a:cubicBezTo>
                    <a:pt x="521872" y="2519565"/>
                    <a:pt x="547488" y="2537715"/>
                    <a:pt x="558430" y="2563579"/>
                  </a:cubicBezTo>
                  <a:lnTo>
                    <a:pt x="562006" y="2581303"/>
                  </a:lnTo>
                  <a:lnTo>
                    <a:pt x="565581" y="2563579"/>
                  </a:lnTo>
                  <a:cubicBezTo>
                    <a:pt x="576523" y="2537715"/>
                    <a:pt x="602140" y="2519565"/>
                    <a:pt x="631996" y="2519565"/>
                  </a:cubicBezTo>
                  <a:cubicBezTo>
                    <a:pt x="661852" y="2519565"/>
                    <a:pt x="687468" y="2537715"/>
                    <a:pt x="698410" y="2563579"/>
                  </a:cubicBezTo>
                  <a:lnTo>
                    <a:pt x="701985" y="2581298"/>
                  </a:lnTo>
                  <a:lnTo>
                    <a:pt x="705560" y="2563579"/>
                  </a:lnTo>
                  <a:cubicBezTo>
                    <a:pt x="712855" y="2546339"/>
                    <a:pt x="726672" y="2532525"/>
                    <a:pt x="743919" y="2525227"/>
                  </a:cubicBezTo>
                  <a:lnTo>
                    <a:pt x="761625" y="2521651"/>
                  </a:lnTo>
                  <a:lnTo>
                    <a:pt x="743919" y="2518081"/>
                  </a:lnTo>
                  <a:cubicBezTo>
                    <a:pt x="718048" y="2507139"/>
                    <a:pt x="699896" y="2481524"/>
                    <a:pt x="699896" y="2451675"/>
                  </a:cubicBezTo>
                  <a:cubicBezTo>
                    <a:pt x="699896" y="2421817"/>
                    <a:pt x="718048" y="2396200"/>
                    <a:pt x="743919" y="2385257"/>
                  </a:cubicBezTo>
                  <a:lnTo>
                    <a:pt x="761623" y="2381682"/>
                  </a:lnTo>
                  <a:lnTo>
                    <a:pt x="743919" y="2378107"/>
                  </a:lnTo>
                  <a:cubicBezTo>
                    <a:pt x="718048" y="2367165"/>
                    <a:pt x="699896" y="2341547"/>
                    <a:pt x="699896" y="2311688"/>
                  </a:cubicBezTo>
                  <a:cubicBezTo>
                    <a:pt x="699896" y="2281830"/>
                    <a:pt x="718048" y="2256214"/>
                    <a:pt x="743919" y="2245272"/>
                  </a:cubicBezTo>
                  <a:lnTo>
                    <a:pt x="763736" y="2241270"/>
                  </a:lnTo>
                  <a:lnTo>
                    <a:pt x="731675" y="2231480"/>
                  </a:lnTo>
                  <a:cubicBezTo>
                    <a:pt x="720171" y="2223705"/>
                    <a:pt x="711031" y="2212702"/>
                    <a:pt x="705560" y="2199768"/>
                  </a:cubicBezTo>
                  <a:lnTo>
                    <a:pt x="701985" y="2182057"/>
                  </a:lnTo>
                  <a:lnTo>
                    <a:pt x="698410" y="2199768"/>
                  </a:lnTo>
                  <a:cubicBezTo>
                    <a:pt x="687468" y="2225631"/>
                    <a:pt x="661852" y="2243788"/>
                    <a:pt x="631996" y="2243788"/>
                  </a:cubicBezTo>
                  <a:cubicBezTo>
                    <a:pt x="592188" y="2243788"/>
                    <a:pt x="559917" y="2211518"/>
                    <a:pt x="559917" y="2171710"/>
                  </a:cubicBezTo>
                  <a:cubicBezTo>
                    <a:pt x="559917" y="2141853"/>
                    <a:pt x="578069" y="2116236"/>
                    <a:pt x="603940" y="2105296"/>
                  </a:cubicBezTo>
                  <a:lnTo>
                    <a:pt x="623760" y="2101294"/>
                  </a:lnTo>
                  <a:lnTo>
                    <a:pt x="591696" y="2091500"/>
                  </a:lnTo>
                  <a:cubicBezTo>
                    <a:pt x="580192" y="2083727"/>
                    <a:pt x="571052" y="2072726"/>
                    <a:pt x="565581" y="2059791"/>
                  </a:cubicBezTo>
                  <a:lnTo>
                    <a:pt x="562006" y="2042083"/>
                  </a:lnTo>
                  <a:lnTo>
                    <a:pt x="558430" y="2059791"/>
                  </a:lnTo>
                  <a:cubicBezTo>
                    <a:pt x="547488" y="2085656"/>
                    <a:pt x="521872" y="2103809"/>
                    <a:pt x="492016" y="2103809"/>
                  </a:cubicBezTo>
                  <a:cubicBezTo>
                    <a:pt x="462160" y="2103809"/>
                    <a:pt x="436543" y="2085656"/>
                    <a:pt x="425601" y="2059791"/>
                  </a:cubicBezTo>
                  <a:lnTo>
                    <a:pt x="422026" y="2042086"/>
                  </a:lnTo>
                  <a:lnTo>
                    <a:pt x="418452" y="2059791"/>
                  </a:lnTo>
                  <a:cubicBezTo>
                    <a:pt x="407509" y="2085656"/>
                    <a:pt x="381893" y="2103809"/>
                    <a:pt x="352037" y="2103809"/>
                  </a:cubicBezTo>
                  <a:cubicBezTo>
                    <a:pt x="322181" y="2103809"/>
                    <a:pt x="296564" y="2085656"/>
                    <a:pt x="285622" y="2059791"/>
                  </a:cubicBezTo>
                  <a:lnTo>
                    <a:pt x="282047" y="2042086"/>
                  </a:lnTo>
                  <a:lnTo>
                    <a:pt x="278472" y="2059791"/>
                  </a:lnTo>
                  <a:cubicBezTo>
                    <a:pt x="273001" y="2072726"/>
                    <a:pt x="263862" y="2083727"/>
                    <a:pt x="252358" y="2091500"/>
                  </a:cubicBezTo>
                  <a:lnTo>
                    <a:pt x="220294" y="2101294"/>
                  </a:lnTo>
                  <a:lnTo>
                    <a:pt x="240114" y="2105296"/>
                  </a:lnTo>
                  <a:cubicBezTo>
                    <a:pt x="265984" y="2116236"/>
                    <a:pt x="284137" y="2141853"/>
                    <a:pt x="284137" y="2171710"/>
                  </a:cubicBezTo>
                  <a:cubicBezTo>
                    <a:pt x="284137" y="2211518"/>
                    <a:pt x="251866" y="2243788"/>
                    <a:pt x="212058" y="2243788"/>
                  </a:cubicBezTo>
                  <a:cubicBezTo>
                    <a:pt x="182202" y="2243788"/>
                    <a:pt x="156585" y="2225631"/>
                    <a:pt x="145643" y="2199768"/>
                  </a:cubicBezTo>
                  <a:lnTo>
                    <a:pt x="142068" y="2182057"/>
                  </a:lnTo>
                  <a:lnTo>
                    <a:pt x="138494" y="2199768"/>
                  </a:lnTo>
                  <a:cubicBezTo>
                    <a:pt x="133023" y="2212702"/>
                    <a:pt x="123883" y="2223705"/>
                    <a:pt x="112379" y="2231480"/>
                  </a:cubicBezTo>
                  <a:lnTo>
                    <a:pt x="80318" y="2241270"/>
                  </a:lnTo>
                  <a:lnTo>
                    <a:pt x="100135" y="2245272"/>
                  </a:lnTo>
                  <a:cubicBezTo>
                    <a:pt x="126005" y="2256214"/>
                    <a:pt x="144158" y="2281831"/>
                    <a:pt x="144158" y="2311689"/>
                  </a:cubicBezTo>
                  <a:cubicBezTo>
                    <a:pt x="144158" y="2351499"/>
                    <a:pt x="111887" y="2383772"/>
                    <a:pt x="72079" y="2383772"/>
                  </a:cubicBezTo>
                  <a:cubicBezTo>
                    <a:pt x="32271" y="2383772"/>
                    <a:pt x="0" y="2351499"/>
                    <a:pt x="0" y="2311689"/>
                  </a:cubicBezTo>
                  <a:cubicBezTo>
                    <a:pt x="0" y="2281831"/>
                    <a:pt x="18152" y="2256214"/>
                    <a:pt x="44023" y="2245272"/>
                  </a:cubicBezTo>
                  <a:lnTo>
                    <a:pt x="61727" y="2241695"/>
                  </a:lnTo>
                  <a:lnTo>
                    <a:pt x="44023" y="2238124"/>
                  </a:lnTo>
                  <a:cubicBezTo>
                    <a:pt x="18152" y="2227181"/>
                    <a:pt x="0" y="2201565"/>
                    <a:pt x="0" y="2171710"/>
                  </a:cubicBezTo>
                  <a:cubicBezTo>
                    <a:pt x="0" y="2131899"/>
                    <a:pt x="32271" y="2099634"/>
                    <a:pt x="72079" y="2099634"/>
                  </a:cubicBezTo>
                  <a:cubicBezTo>
                    <a:pt x="101935" y="2099634"/>
                    <a:pt x="127551" y="2117783"/>
                    <a:pt x="138494" y="2143662"/>
                  </a:cubicBezTo>
                  <a:lnTo>
                    <a:pt x="142068" y="2161363"/>
                  </a:lnTo>
                  <a:lnTo>
                    <a:pt x="145643" y="2143662"/>
                  </a:lnTo>
                  <a:cubicBezTo>
                    <a:pt x="152938" y="2126406"/>
                    <a:pt x="166755" y="2112593"/>
                    <a:pt x="184002" y="2105296"/>
                  </a:cubicBezTo>
                  <a:lnTo>
                    <a:pt x="201709" y="2101722"/>
                  </a:lnTo>
                  <a:lnTo>
                    <a:pt x="184002" y="2098148"/>
                  </a:lnTo>
                  <a:cubicBezTo>
                    <a:pt x="158131" y="2087199"/>
                    <a:pt x="139979" y="2061590"/>
                    <a:pt x="139979" y="2031742"/>
                  </a:cubicBezTo>
                  <a:cubicBezTo>
                    <a:pt x="139979" y="1991922"/>
                    <a:pt x="172250" y="1959652"/>
                    <a:pt x="212058" y="1959652"/>
                  </a:cubicBezTo>
                  <a:cubicBezTo>
                    <a:pt x="241914" y="1959652"/>
                    <a:pt x="267530" y="1977798"/>
                    <a:pt x="278472" y="2003686"/>
                  </a:cubicBezTo>
                  <a:lnTo>
                    <a:pt x="282047" y="2021391"/>
                  </a:lnTo>
                  <a:lnTo>
                    <a:pt x="285622" y="2003686"/>
                  </a:lnTo>
                  <a:cubicBezTo>
                    <a:pt x="296564" y="1977796"/>
                    <a:pt x="322181" y="1959652"/>
                    <a:pt x="352037" y="1959652"/>
                  </a:cubicBezTo>
                  <a:cubicBezTo>
                    <a:pt x="381893" y="1959652"/>
                    <a:pt x="407509" y="1977798"/>
                    <a:pt x="418452" y="2003686"/>
                  </a:cubicBezTo>
                  <a:lnTo>
                    <a:pt x="422026" y="2021391"/>
                  </a:lnTo>
                  <a:lnTo>
                    <a:pt x="425601" y="2003686"/>
                  </a:lnTo>
                  <a:cubicBezTo>
                    <a:pt x="432896" y="1986407"/>
                    <a:pt x="446713" y="1972612"/>
                    <a:pt x="463960" y="1965314"/>
                  </a:cubicBezTo>
                  <a:lnTo>
                    <a:pt x="481665" y="1961741"/>
                  </a:lnTo>
                  <a:lnTo>
                    <a:pt x="463960" y="1958169"/>
                  </a:lnTo>
                  <a:cubicBezTo>
                    <a:pt x="438089" y="1947225"/>
                    <a:pt x="419937" y="1921614"/>
                    <a:pt x="419937" y="1891757"/>
                  </a:cubicBezTo>
                  <a:cubicBezTo>
                    <a:pt x="419937" y="1861897"/>
                    <a:pt x="438089" y="1836274"/>
                    <a:pt x="463960" y="1825328"/>
                  </a:cubicBezTo>
                  <a:lnTo>
                    <a:pt x="481665" y="1821752"/>
                  </a:lnTo>
                  <a:lnTo>
                    <a:pt x="463960" y="1818177"/>
                  </a:lnTo>
                  <a:cubicBezTo>
                    <a:pt x="438089" y="1807231"/>
                    <a:pt x="419937" y="1781617"/>
                    <a:pt x="419937" y="1751768"/>
                  </a:cubicBezTo>
                  <a:cubicBezTo>
                    <a:pt x="419937" y="1721927"/>
                    <a:pt x="438089" y="1696313"/>
                    <a:pt x="463960" y="1685372"/>
                  </a:cubicBezTo>
                  <a:lnTo>
                    <a:pt x="481663" y="1681798"/>
                  </a:lnTo>
                  <a:lnTo>
                    <a:pt x="463960" y="1678227"/>
                  </a:lnTo>
                  <a:cubicBezTo>
                    <a:pt x="438089" y="1667292"/>
                    <a:pt x="419937" y="1641679"/>
                    <a:pt x="419937" y="1611824"/>
                  </a:cubicBezTo>
                  <a:cubicBezTo>
                    <a:pt x="419937" y="1581971"/>
                    <a:pt x="438089" y="1556352"/>
                    <a:pt x="463960" y="1545413"/>
                  </a:cubicBezTo>
                  <a:lnTo>
                    <a:pt x="481662" y="1541839"/>
                  </a:lnTo>
                  <a:lnTo>
                    <a:pt x="463960" y="1538262"/>
                  </a:lnTo>
                  <a:cubicBezTo>
                    <a:pt x="438089" y="1527338"/>
                    <a:pt x="419937" y="1501713"/>
                    <a:pt x="419937" y="1471855"/>
                  </a:cubicBezTo>
                  <a:cubicBezTo>
                    <a:pt x="419937" y="1432049"/>
                    <a:pt x="452208" y="1399777"/>
                    <a:pt x="492016" y="1399777"/>
                  </a:cubicBezTo>
                  <a:cubicBezTo>
                    <a:pt x="531824" y="1399777"/>
                    <a:pt x="564095" y="1432049"/>
                    <a:pt x="564095" y="1471855"/>
                  </a:cubicBezTo>
                  <a:cubicBezTo>
                    <a:pt x="564095" y="1501713"/>
                    <a:pt x="545942" y="1527338"/>
                    <a:pt x="520072" y="1538262"/>
                  </a:cubicBezTo>
                  <a:lnTo>
                    <a:pt x="502370" y="1541839"/>
                  </a:lnTo>
                  <a:lnTo>
                    <a:pt x="520072" y="1545413"/>
                  </a:lnTo>
                  <a:cubicBezTo>
                    <a:pt x="533007" y="1550880"/>
                    <a:pt x="544013" y="1560023"/>
                    <a:pt x="551785" y="1571522"/>
                  </a:cubicBezTo>
                  <a:lnTo>
                    <a:pt x="561579" y="1603594"/>
                  </a:lnTo>
                  <a:lnTo>
                    <a:pt x="565581" y="1583769"/>
                  </a:lnTo>
                  <a:cubicBezTo>
                    <a:pt x="576523" y="1557893"/>
                    <a:pt x="602140" y="1539749"/>
                    <a:pt x="631996" y="1539749"/>
                  </a:cubicBezTo>
                  <a:cubicBezTo>
                    <a:pt x="661852" y="1539749"/>
                    <a:pt x="687468" y="1557893"/>
                    <a:pt x="698410" y="1583769"/>
                  </a:cubicBezTo>
                  <a:lnTo>
                    <a:pt x="701985" y="1601478"/>
                  </a:lnTo>
                  <a:lnTo>
                    <a:pt x="705560" y="1583769"/>
                  </a:lnTo>
                  <a:cubicBezTo>
                    <a:pt x="716502" y="1557893"/>
                    <a:pt x="742119" y="1539749"/>
                    <a:pt x="771975" y="1539749"/>
                  </a:cubicBezTo>
                  <a:cubicBezTo>
                    <a:pt x="811783" y="1539749"/>
                    <a:pt x="844054" y="1572015"/>
                    <a:pt x="844054" y="1611824"/>
                  </a:cubicBezTo>
                  <a:cubicBezTo>
                    <a:pt x="844054" y="1641679"/>
                    <a:pt x="825901" y="1667292"/>
                    <a:pt x="800031" y="1678227"/>
                  </a:cubicBezTo>
                  <a:lnTo>
                    <a:pt x="782327" y="1681798"/>
                  </a:lnTo>
                  <a:lnTo>
                    <a:pt x="800031" y="1685372"/>
                  </a:lnTo>
                  <a:cubicBezTo>
                    <a:pt x="812966" y="1690844"/>
                    <a:pt x="823972" y="1699980"/>
                    <a:pt x="831744" y="1711482"/>
                  </a:cubicBezTo>
                  <a:lnTo>
                    <a:pt x="841538" y="1743537"/>
                  </a:lnTo>
                  <a:lnTo>
                    <a:pt x="845539" y="1723726"/>
                  </a:lnTo>
                  <a:cubicBezTo>
                    <a:pt x="856481" y="1697859"/>
                    <a:pt x="882098" y="1679708"/>
                    <a:pt x="911954" y="1679708"/>
                  </a:cubicBezTo>
                  <a:cubicBezTo>
                    <a:pt x="941810" y="1679708"/>
                    <a:pt x="967426" y="1697859"/>
                    <a:pt x="978368" y="1723726"/>
                  </a:cubicBezTo>
                  <a:lnTo>
                    <a:pt x="981943" y="1741425"/>
                  </a:lnTo>
                  <a:lnTo>
                    <a:pt x="985518" y="1723726"/>
                  </a:lnTo>
                  <a:cubicBezTo>
                    <a:pt x="992813" y="1706474"/>
                    <a:pt x="1006630" y="1692669"/>
                    <a:pt x="1023876" y="1685372"/>
                  </a:cubicBezTo>
                  <a:lnTo>
                    <a:pt x="1041580" y="1681798"/>
                  </a:lnTo>
                  <a:lnTo>
                    <a:pt x="1023876" y="1678227"/>
                  </a:lnTo>
                  <a:cubicBezTo>
                    <a:pt x="998006" y="1667292"/>
                    <a:pt x="979854" y="1641679"/>
                    <a:pt x="979854" y="1611824"/>
                  </a:cubicBezTo>
                  <a:cubicBezTo>
                    <a:pt x="979854" y="1581971"/>
                    <a:pt x="998006" y="1556352"/>
                    <a:pt x="1023876" y="1545413"/>
                  </a:cubicBezTo>
                  <a:lnTo>
                    <a:pt x="1043694" y="1541407"/>
                  </a:lnTo>
                  <a:lnTo>
                    <a:pt x="1011633" y="1531623"/>
                  </a:lnTo>
                  <a:cubicBezTo>
                    <a:pt x="1000129" y="1523844"/>
                    <a:pt x="990989" y="1512825"/>
                    <a:pt x="985518" y="1499913"/>
                  </a:cubicBezTo>
                  <a:lnTo>
                    <a:pt x="981943" y="1482205"/>
                  </a:lnTo>
                  <a:lnTo>
                    <a:pt x="978368" y="1499913"/>
                  </a:lnTo>
                  <a:cubicBezTo>
                    <a:pt x="967426" y="1525785"/>
                    <a:pt x="941810" y="1543931"/>
                    <a:pt x="911954" y="1543931"/>
                  </a:cubicBezTo>
                  <a:cubicBezTo>
                    <a:pt x="872146" y="1543931"/>
                    <a:pt x="839875" y="1511643"/>
                    <a:pt x="839875" y="1471854"/>
                  </a:cubicBezTo>
                  <a:cubicBezTo>
                    <a:pt x="839875" y="1432049"/>
                    <a:pt x="872146" y="1399777"/>
                    <a:pt x="911954" y="1399777"/>
                  </a:cubicBezTo>
                  <a:cubicBezTo>
                    <a:pt x="941810" y="1399777"/>
                    <a:pt x="967426" y="1417927"/>
                    <a:pt x="978368" y="1443799"/>
                  </a:cubicBezTo>
                  <a:lnTo>
                    <a:pt x="981943" y="1461507"/>
                  </a:lnTo>
                  <a:lnTo>
                    <a:pt x="985518" y="1443799"/>
                  </a:lnTo>
                  <a:cubicBezTo>
                    <a:pt x="992813" y="1426549"/>
                    <a:pt x="1006630" y="1412736"/>
                    <a:pt x="1023876" y="1405441"/>
                  </a:cubicBezTo>
                  <a:lnTo>
                    <a:pt x="1041578" y="1401868"/>
                  </a:lnTo>
                  <a:lnTo>
                    <a:pt x="1023876" y="1398294"/>
                  </a:lnTo>
                  <a:cubicBezTo>
                    <a:pt x="998006" y="1387353"/>
                    <a:pt x="979854" y="1361742"/>
                    <a:pt x="979854" y="1331891"/>
                  </a:cubicBezTo>
                  <a:cubicBezTo>
                    <a:pt x="979854" y="1292090"/>
                    <a:pt x="1012125" y="1259824"/>
                    <a:pt x="1051933" y="1259824"/>
                  </a:cubicBezTo>
                  <a:cubicBezTo>
                    <a:pt x="1081789" y="1259824"/>
                    <a:pt x="1107405" y="1277974"/>
                    <a:pt x="1118347" y="1303839"/>
                  </a:cubicBezTo>
                  <a:lnTo>
                    <a:pt x="1121922" y="1321543"/>
                  </a:lnTo>
                  <a:lnTo>
                    <a:pt x="1125497" y="1303839"/>
                  </a:lnTo>
                  <a:cubicBezTo>
                    <a:pt x="1132792" y="1286595"/>
                    <a:pt x="1146609" y="1272781"/>
                    <a:pt x="1163855" y="1265487"/>
                  </a:cubicBezTo>
                  <a:lnTo>
                    <a:pt x="1181558" y="1261914"/>
                  </a:lnTo>
                  <a:lnTo>
                    <a:pt x="1163855" y="1258340"/>
                  </a:lnTo>
                  <a:cubicBezTo>
                    <a:pt x="1137985" y="1247399"/>
                    <a:pt x="1119833" y="1221783"/>
                    <a:pt x="1119833" y="1191924"/>
                  </a:cubicBezTo>
                  <a:cubicBezTo>
                    <a:pt x="1119833" y="1162058"/>
                    <a:pt x="1137985" y="1136439"/>
                    <a:pt x="1163855" y="1125502"/>
                  </a:cubicBezTo>
                  <a:lnTo>
                    <a:pt x="1181556" y="1121930"/>
                  </a:lnTo>
                  <a:lnTo>
                    <a:pt x="1163855" y="1118358"/>
                  </a:lnTo>
                  <a:cubicBezTo>
                    <a:pt x="1137985" y="1107415"/>
                    <a:pt x="1119833" y="1081794"/>
                    <a:pt x="1119833" y="1051939"/>
                  </a:cubicBezTo>
                  <a:cubicBezTo>
                    <a:pt x="1119833" y="1022082"/>
                    <a:pt x="1137985" y="996466"/>
                    <a:pt x="1163855" y="985524"/>
                  </a:cubicBezTo>
                  <a:lnTo>
                    <a:pt x="1181558" y="981950"/>
                  </a:lnTo>
                  <a:lnTo>
                    <a:pt x="1163855" y="978376"/>
                  </a:lnTo>
                  <a:cubicBezTo>
                    <a:pt x="1137985" y="967434"/>
                    <a:pt x="1119833" y="941818"/>
                    <a:pt x="1119833" y="911963"/>
                  </a:cubicBezTo>
                  <a:cubicBezTo>
                    <a:pt x="1119833" y="882108"/>
                    <a:pt x="1137985" y="856494"/>
                    <a:pt x="1163855" y="845550"/>
                  </a:cubicBezTo>
                  <a:lnTo>
                    <a:pt x="1181559" y="841977"/>
                  </a:lnTo>
                  <a:lnTo>
                    <a:pt x="1163855" y="838403"/>
                  </a:lnTo>
                  <a:cubicBezTo>
                    <a:pt x="1137985" y="827463"/>
                    <a:pt x="1119833" y="801846"/>
                    <a:pt x="1119833" y="771984"/>
                  </a:cubicBezTo>
                  <a:cubicBezTo>
                    <a:pt x="1119833" y="732184"/>
                    <a:pt x="1152104" y="699913"/>
                    <a:pt x="1191912" y="699913"/>
                  </a:cubicBezTo>
                  <a:cubicBezTo>
                    <a:pt x="1221768" y="699913"/>
                    <a:pt x="1247384" y="718068"/>
                    <a:pt x="1258326" y="743933"/>
                  </a:cubicBezTo>
                  <a:lnTo>
                    <a:pt x="1261902" y="761636"/>
                  </a:lnTo>
                  <a:lnTo>
                    <a:pt x="1265477" y="743933"/>
                  </a:lnTo>
                  <a:cubicBezTo>
                    <a:pt x="1272772" y="726686"/>
                    <a:pt x="1286589" y="712874"/>
                    <a:pt x="1303836" y="705576"/>
                  </a:cubicBezTo>
                  <a:lnTo>
                    <a:pt x="1321536" y="702002"/>
                  </a:lnTo>
                  <a:lnTo>
                    <a:pt x="1303836" y="698429"/>
                  </a:lnTo>
                  <a:cubicBezTo>
                    <a:pt x="1277965" y="687489"/>
                    <a:pt x="1259813" y="661871"/>
                    <a:pt x="1259813" y="632017"/>
                  </a:cubicBezTo>
                  <a:cubicBezTo>
                    <a:pt x="1259813" y="602165"/>
                    <a:pt x="1277965" y="576553"/>
                    <a:pt x="1303836" y="565611"/>
                  </a:cubicBezTo>
                  <a:lnTo>
                    <a:pt x="1321540" y="562036"/>
                  </a:lnTo>
                  <a:lnTo>
                    <a:pt x="1303836" y="558461"/>
                  </a:lnTo>
                  <a:cubicBezTo>
                    <a:pt x="1277965" y="547518"/>
                    <a:pt x="1259813" y="521899"/>
                    <a:pt x="1259813" y="492040"/>
                  </a:cubicBezTo>
                  <a:cubicBezTo>
                    <a:pt x="1259813" y="462181"/>
                    <a:pt x="1277965" y="436540"/>
                    <a:pt x="1303836" y="425598"/>
                  </a:cubicBezTo>
                  <a:lnTo>
                    <a:pt x="1323653" y="421595"/>
                  </a:lnTo>
                  <a:lnTo>
                    <a:pt x="1291592" y="411801"/>
                  </a:lnTo>
                  <a:cubicBezTo>
                    <a:pt x="1280088" y="404029"/>
                    <a:pt x="1270948" y="393025"/>
                    <a:pt x="1265477" y="380088"/>
                  </a:cubicBezTo>
                  <a:lnTo>
                    <a:pt x="1261902" y="362380"/>
                  </a:lnTo>
                  <a:lnTo>
                    <a:pt x="1258326" y="380088"/>
                  </a:lnTo>
                  <a:cubicBezTo>
                    <a:pt x="1247384" y="405959"/>
                    <a:pt x="1221768" y="424112"/>
                    <a:pt x="1191912" y="424112"/>
                  </a:cubicBezTo>
                  <a:cubicBezTo>
                    <a:pt x="1152104" y="424112"/>
                    <a:pt x="1119833" y="391842"/>
                    <a:pt x="1119833" y="352034"/>
                  </a:cubicBezTo>
                  <a:cubicBezTo>
                    <a:pt x="1119833" y="322177"/>
                    <a:pt x="1137985" y="296560"/>
                    <a:pt x="1163855" y="285619"/>
                  </a:cubicBezTo>
                  <a:lnTo>
                    <a:pt x="1181559" y="282045"/>
                  </a:lnTo>
                  <a:lnTo>
                    <a:pt x="1163855" y="278470"/>
                  </a:lnTo>
                  <a:cubicBezTo>
                    <a:pt x="1137985" y="267527"/>
                    <a:pt x="1119833" y="241911"/>
                    <a:pt x="1119833" y="212055"/>
                  </a:cubicBezTo>
                  <a:cubicBezTo>
                    <a:pt x="1119833" y="182200"/>
                    <a:pt x="1137985" y="156583"/>
                    <a:pt x="1163855" y="145641"/>
                  </a:cubicBezTo>
                  <a:lnTo>
                    <a:pt x="1181558" y="142067"/>
                  </a:lnTo>
                  <a:lnTo>
                    <a:pt x="1163855" y="138493"/>
                  </a:lnTo>
                  <a:cubicBezTo>
                    <a:pt x="1137985" y="127551"/>
                    <a:pt x="1119833" y="101935"/>
                    <a:pt x="1119833" y="72079"/>
                  </a:cubicBezTo>
                  <a:cubicBezTo>
                    <a:pt x="1119833" y="32272"/>
                    <a:pt x="1152104" y="1"/>
                    <a:pt x="1191912" y="1"/>
                  </a:cubicBezTo>
                  <a:cubicBezTo>
                    <a:pt x="1221768" y="1"/>
                    <a:pt x="1247384" y="18154"/>
                    <a:pt x="1258326" y="44023"/>
                  </a:cubicBezTo>
                  <a:lnTo>
                    <a:pt x="1261902" y="61732"/>
                  </a:lnTo>
                  <a:lnTo>
                    <a:pt x="1265477" y="44023"/>
                  </a:lnTo>
                  <a:cubicBezTo>
                    <a:pt x="1276419" y="18153"/>
                    <a:pt x="1302036" y="1"/>
                    <a:pt x="1331892" y="1"/>
                  </a:cubicBezTo>
                  <a:cubicBezTo>
                    <a:pt x="1361748" y="1"/>
                    <a:pt x="1387364" y="18153"/>
                    <a:pt x="1398306" y="44023"/>
                  </a:cubicBezTo>
                  <a:lnTo>
                    <a:pt x="1401881" y="61730"/>
                  </a:lnTo>
                  <a:lnTo>
                    <a:pt x="1405456" y="44023"/>
                  </a:lnTo>
                  <a:cubicBezTo>
                    <a:pt x="1416398" y="18153"/>
                    <a:pt x="1442015" y="1"/>
                    <a:pt x="1471871" y="1"/>
                  </a:cubicBezTo>
                  <a:cubicBezTo>
                    <a:pt x="1501727" y="1"/>
                    <a:pt x="1527343" y="18153"/>
                    <a:pt x="1538285" y="44023"/>
                  </a:cubicBezTo>
                  <a:lnTo>
                    <a:pt x="1541860" y="61730"/>
                  </a:lnTo>
                  <a:lnTo>
                    <a:pt x="1545435" y="44023"/>
                  </a:lnTo>
                  <a:cubicBezTo>
                    <a:pt x="1556377" y="18153"/>
                    <a:pt x="1581994" y="1"/>
                    <a:pt x="1611850" y="1"/>
                  </a:cubicBezTo>
                  <a:close/>
                  <a:moveTo>
                    <a:pt x="1891808" y="1"/>
                  </a:moveTo>
                  <a:cubicBezTo>
                    <a:pt x="1931616" y="1"/>
                    <a:pt x="1963887" y="32271"/>
                    <a:pt x="1963887" y="72079"/>
                  </a:cubicBezTo>
                  <a:cubicBezTo>
                    <a:pt x="1963887" y="111887"/>
                    <a:pt x="1931616" y="144157"/>
                    <a:pt x="1891808" y="144157"/>
                  </a:cubicBezTo>
                  <a:cubicBezTo>
                    <a:pt x="1852000" y="144157"/>
                    <a:pt x="1819729" y="111887"/>
                    <a:pt x="1819729" y="72079"/>
                  </a:cubicBezTo>
                  <a:cubicBezTo>
                    <a:pt x="1819729" y="32271"/>
                    <a:pt x="1852000" y="1"/>
                    <a:pt x="1891808" y="1"/>
                  </a:cubicBezTo>
                  <a:close/>
                  <a:moveTo>
                    <a:pt x="2871663" y="0"/>
                  </a:moveTo>
                  <a:cubicBezTo>
                    <a:pt x="2911471" y="0"/>
                    <a:pt x="2943742" y="32271"/>
                    <a:pt x="2943742" y="72078"/>
                  </a:cubicBezTo>
                  <a:cubicBezTo>
                    <a:pt x="2943742" y="111886"/>
                    <a:pt x="2911471" y="144157"/>
                    <a:pt x="2871663" y="144157"/>
                  </a:cubicBezTo>
                  <a:cubicBezTo>
                    <a:pt x="2841807" y="144157"/>
                    <a:pt x="2816190" y="126004"/>
                    <a:pt x="2805248" y="100134"/>
                  </a:cubicBezTo>
                  <a:lnTo>
                    <a:pt x="2801673" y="82425"/>
                  </a:lnTo>
                  <a:lnTo>
                    <a:pt x="2798097" y="100135"/>
                  </a:lnTo>
                  <a:cubicBezTo>
                    <a:pt x="2792626" y="113070"/>
                    <a:pt x="2783487" y="124075"/>
                    <a:pt x="2771983" y="131847"/>
                  </a:cubicBezTo>
                  <a:lnTo>
                    <a:pt x="2739922" y="141640"/>
                  </a:lnTo>
                  <a:lnTo>
                    <a:pt x="2759739" y="145641"/>
                  </a:lnTo>
                  <a:cubicBezTo>
                    <a:pt x="2785609" y="156583"/>
                    <a:pt x="2803762" y="182199"/>
                    <a:pt x="2803762" y="212055"/>
                  </a:cubicBezTo>
                  <a:cubicBezTo>
                    <a:pt x="2803762" y="251863"/>
                    <a:pt x="2771491" y="284135"/>
                    <a:pt x="2731683" y="284135"/>
                  </a:cubicBezTo>
                  <a:cubicBezTo>
                    <a:pt x="2701827" y="284135"/>
                    <a:pt x="2676210" y="265981"/>
                    <a:pt x="2665268" y="240111"/>
                  </a:cubicBezTo>
                  <a:lnTo>
                    <a:pt x="2661693" y="222404"/>
                  </a:lnTo>
                  <a:lnTo>
                    <a:pt x="2658118" y="240111"/>
                  </a:lnTo>
                  <a:cubicBezTo>
                    <a:pt x="2647176" y="265981"/>
                    <a:pt x="2621560" y="284135"/>
                    <a:pt x="2591704" y="284135"/>
                  </a:cubicBezTo>
                  <a:cubicBezTo>
                    <a:pt x="2551896" y="284135"/>
                    <a:pt x="2519625" y="251863"/>
                    <a:pt x="2519625" y="212055"/>
                  </a:cubicBezTo>
                  <a:cubicBezTo>
                    <a:pt x="2519625" y="182199"/>
                    <a:pt x="2537777" y="156583"/>
                    <a:pt x="2563647" y="145641"/>
                  </a:cubicBezTo>
                  <a:lnTo>
                    <a:pt x="2583465" y="141640"/>
                  </a:lnTo>
                  <a:lnTo>
                    <a:pt x="2551404" y="131847"/>
                  </a:lnTo>
                  <a:cubicBezTo>
                    <a:pt x="2539900" y="124075"/>
                    <a:pt x="2530760" y="113070"/>
                    <a:pt x="2525289" y="100135"/>
                  </a:cubicBezTo>
                  <a:lnTo>
                    <a:pt x="2521714" y="82428"/>
                  </a:lnTo>
                  <a:lnTo>
                    <a:pt x="2518139" y="100135"/>
                  </a:lnTo>
                  <a:cubicBezTo>
                    <a:pt x="2507197" y="126005"/>
                    <a:pt x="2481581" y="144157"/>
                    <a:pt x="2451725" y="144157"/>
                  </a:cubicBezTo>
                  <a:cubicBezTo>
                    <a:pt x="2421869" y="144157"/>
                    <a:pt x="2396252" y="126005"/>
                    <a:pt x="2385310" y="100135"/>
                  </a:cubicBezTo>
                  <a:lnTo>
                    <a:pt x="2381735" y="82428"/>
                  </a:lnTo>
                  <a:lnTo>
                    <a:pt x="2378160" y="100135"/>
                  </a:lnTo>
                  <a:cubicBezTo>
                    <a:pt x="2367218" y="126005"/>
                    <a:pt x="2341602" y="144157"/>
                    <a:pt x="2311746" y="144157"/>
                  </a:cubicBezTo>
                  <a:cubicBezTo>
                    <a:pt x="2281890" y="144157"/>
                    <a:pt x="2256273" y="126005"/>
                    <a:pt x="2245331" y="100135"/>
                  </a:cubicBezTo>
                  <a:lnTo>
                    <a:pt x="2241756" y="82428"/>
                  </a:lnTo>
                  <a:lnTo>
                    <a:pt x="2238182" y="100135"/>
                  </a:lnTo>
                  <a:cubicBezTo>
                    <a:pt x="2227239" y="126005"/>
                    <a:pt x="2201623" y="144157"/>
                    <a:pt x="2171767" y="144157"/>
                  </a:cubicBezTo>
                  <a:cubicBezTo>
                    <a:pt x="2131959" y="144157"/>
                    <a:pt x="2099688" y="111886"/>
                    <a:pt x="2099688" y="72079"/>
                  </a:cubicBezTo>
                  <a:cubicBezTo>
                    <a:pt x="2099688" y="32271"/>
                    <a:pt x="2131959" y="1"/>
                    <a:pt x="2171767" y="1"/>
                  </a:cubicBezTo>
                  <a:cubicBezTo>
                    <a:pt x="2201623" y="1"/>
                    <a:pt x="2227239" y="18153"/>
                    <a:pt x="2238182" y="44023"/>
                  </a:cubicBezTo>
                  <a:lnTo>
                    <a:pt x="2241756" y="61729"/>
                  </a:lnTo>
                  <a:lnTo>
                    <a:pt x="2245331" y="44023"/>
                  </a:lnTo>
                  <a:cubicBezTo>
                    <a:pt x="2256273" y="18153"/>
                    <a:pt x="2281890" y="1"/>
                    <a:pt x="2311746" y="1"/>
                  </a:cubicBezTo>
                  <a:cubicBezTo>
                    <a:pt x="2341602" y="1"/>
                    <a:pt x="2367218" y="18153"/>
                    <a:pt x="2378160" y="44023"/>
                  </a:cubicBezTo>
                  <a:lnTo>
                    <a:pt x="2381735" y="61729"/>
                  </a:lnTo>
                  <a:lnTo>
                    <a:pt x="2385310" y="44023"/>
                  </a:lnTo>
                  <a:cubicBezTo>
                    <a:pt x="2396252" y="18153"/>
                    <a:pt x="2421869" y="1"/>
                    <a:pt x="2451725" y="1"/>
                  </a:cubicBezTo>
                  <a:cubicBezTo>
                    <a:pt x="2481581" y="1"/>
                    <a:pt x="2507197" y="18153"/>
                    <a:pt x="2518139" y="44023"/>
                  </a:cubicBezTo>
                  <a:lnTo>
                    <a:pt x="2521714" y="61729"/>
                  </a:lnTo>
                  <a:lnTo>
                    <a:pt x="2525289" y="44023"/>
                  </a:lnTo>
                  <a:cubicBezTo>
                    <a:pt x="2536231" y="18153"/>
                    <a:pt x="2561848" y="1"/>
                    <a:pt x="2591704" y="1"/>
                  </a:cubicBezTo>
                  <a:cubicBezTo>
                    <a:pt x="2621560" y="1"/>
                    <a:pt x="2647176" y="18153"/>
                    <a:pt x="2658118" y="44023"/>
                  </a:cubicBezTo>
                  <a:lnTo>
                    <a:pt x="2661693" y="61729"/>
                  </a:lnTo>
                  <a:lnTo>
                    <a:pt x="2665268" y="44023"/>
                  </a:lnTo>
                  <a:cubicBezTo>
                    <a:pt x="2676210" y="18153"/>
                    <a:pt x="2701827" y="0"/>
                    <a:pt x="2731683" y="0"/>
                  </a:cubicBezTo>
                  <a:cubicBezTo>
                    <a:pt x="2761539" y="0"/>
                    <a:pt x="2787155" y="18153"/>
                    <a:pt x="2798097" y="44023"/>
                  </a:cubicBezTo>
                  <a:lnTo>
                    <a:pt x="2801673" y="61732"/>
                  </a:lnTo>
                  <a:lnTo>
                    <a:pt x="2805248" y="44022"/>
                  </a:lnTo>
                  <a:cubicBezTo>
                    <a:pt x="2816190" y="18153"/>
                    <a:pt x="2841807" y="0"/>
                    <a:pt x="2871663" y="0"/>
                  </a:cubicBezTo>
                  <a:close/>
                  <a:moveTo>
                    <a:pt x="3151621" y="0"/>
                  </a:moveTo>
                  <a:cubicBezTo>
                    <a:pt x="3191429" y="0"/>
                    <a:pt x="3223700" y="32271"/>
                    <a:pt x="3223700" y="72078"/>
                  </a:cubicBezTo>
                  <a:cubicBezTo>
                    <a:pt x="3223700" y="101934"/>
                    <a:pt x="3205547" y="127550"/>
                    <a:pt x="3179677" y="138492"/>
                  </a:cubicBezTo>
                  <a:lnTo>
                    <a:pt x="3161973" y="142066"/>
                  </a:lnTo>
                  <a:lnTo>
                    <a:pt x="3179677" y="145641"/>
                  </a:lnTo>
                  <a:cubicBezTo>
                    <a:pt x="3205547" y="156583"/>
                    <a:pt x="3223700" y="182199"/>
                    <a:pt x="3223700" y="212055"/>
                  </a:cubicBezTo>
                  <a:cubicBezTo>
                    <a:pt x="3223700" y="251863"/>
                    <a:pt x="3191429" y="284134"/>
                    <a:pt x="3151621" y="284134"/>
                  </a:cubicBezTo>
                  <a:cubicBezTo>
                    <a:pt x="3121765" y="284134"/>
                    <a:pt x="3096148" y="265981"/>
                    <a:pt x="3085206" y="240111"/>
                  </a:cubicBezTo>
                  <a:lnTo>
                    <a:pt x="3081631" y="222404"/>
                  </a:lnTo>
                  <a:lnTo>
                    <a:pt x="3078056" y="240111"/>
                  </a:lnTo>
                  <a:cubicBezTo>
                    <a:pt x="3067114" y="265981"/>
                    <a:pt x="3041498" y="284134"/>
                    <a:pt x="3011642" y="284134"/>
                  </a:cubicBezTo>
                  <a:cubicBezTo>
                    <a:pt x="2971834" y="284134"/>
                    <a:pt x="2939563" y="251863"/>
                    <a:pt x="2939563" y="212055"/>
                  </a:cubicBezTo>
                  <a:cubicBezTo>
                    <a:pt x="2939563" y="172247"/>
                    <a:pt x="2971834" y="139977"/>
                    <a:pt x="3011642" y="139977"/>
                  </a:cubicBezTo>
                  <a:cubicBezTo>
                    <a:pt x="3041498" y="139977"/>
                    <a:pt x="3067114" y="158129"/>
                    <a:pt x="3078056" y="183999"/>
                  </a:cubicBezTo>
                  <a:lnTo>
                    <a:pt x="3081631" y="201705"/>
                  </a:lnTo>
                  <a:lnTo>
                    <a:pt x="3085206" y="183999"/>
                  </a:lnTo>
                  <a:cubicBezTo>
                    <a:pt x="3092501" y="166752"/>
                    <a:pt x="3106318" y="152935"/>
                    <a:pt x="3123565" y="145641"/>
                  </a:cubicBezTo>
                  <a:lnTo>
                    <a:pt x="3141269" y="142066"/>
                  </a:lnTo>
                  <a:lnTo>
                    <a:pt x="3123565" y="138492"/>
                  </a:lnTo>
                  <a:cubicBezTo>
                    <a:pt x="3097694" y="127550"/>
                    <a:pt x="3079542" y="101934"/>
                    <a:pt x="3079542" y="72078"/>
                  </a:cubicBezTo>
                  <a:cubicBezTo>
                    <a:pt x="3079542" y="32271"/>
                    <a:pt x="3111813" y="0"/>
                    <a:pt x="3151621" y="0"/>
                  </a:cubicBezTo>
                  <a:close/>
                  <a:moveTo>
                    <a:pt x="3711538" y="0"/>
                  </a:moveTo>
                  <a:cubicBezTo>
                    <a:pt x="3751346" y="0"/>
                    <a:pt x="3783617" y="32271"/>
                    <a:pt x="3783617" y="72078"/>
                  </a:cubicBezTo>
                  <a:cubicBezTo>
                    <a:pt x="3783617" y="101934"/>
                    <a:pt x="3765464" y="127550"/>
                    <a:pt x="3739594" y="138492"/>
                  </a:cubicBezTo>
                  <a:lnTo>
                    <a:pt x="3721890" y="142066"/>
                  </a:lnTo>
                  <a:lnTo>
                    <a:pt x="3739594" y="145641"/>
                  </a:lnTo>
                  <a:cubicBezTo>
                    <a:pt x="3765464" y="156583"/>
                    <a:pt x="3783617" y="182199"/>
                    <a:pt x="3783617" y="212055"/>
                  </a:cubicBezTo>
                  <a:cubicBezTo>
                    <a:pt x="3783617" y="241910"/>
                    <a:pt x="3765464" y="267527"/>
                    <a:pt x="3739594" y="278470"/>
                  </a:cubicBezTo>
                  <a:lnTo>
                    <a:pt x="3721891" y="282045"/>
                  </a:lnTo>
                  <a:lnTo>
                    <a:pt x="3739594" y="285618"/>
                  </a:lnTo>
                  <a:cubicBezTo>
                    <a:pt x="3752529" y="291089"/>
                    <a:pt x="3763535" y="300228"/>
                    <a:pt x="3771307" y="311732"/>
                  </a:cubicBezTo>
                  <a:lnTo>
                    <a:pt x="3781101" y="343795"/>
                  </a:lnTo>
                  <a:lnTo>
                    <a:pt x="3785102" y="323976"/>
                  </a:lnTo>
                  <a:cubicBezTo>
                    <a:pt x="3796044" y="298104"/>
                    <a:pt x="3821661" y="279952"/>
                    <a:pt x="3851517" y="279952"/>
                  </a:cubicBezTo>
                  <a:cubicBezTo>
                    <a:pt x="3891325" y="279952"/>
                    <a:pt x="3923596" y="312224"/>
                    <a:pt x="3923596" y="352033"/>
                  </a:cubicBezTo>
                  <a:cubicBezTo>
                    <a:pt x="3923596" y="381888"/>
                    <a:pt x="3905443" y="407503"/>
                    <a:pt x="3879573" y="418446"/>
                  </a:cubicBezTo>
                  <a:lnTo>
                    <a:pt x="3861869" y="422021"/>
                  </a:lnTo>
                  <a:lnTo>
                    <a:pt x="3879573" y="425596"/>
                  </a:lnTo>
                  <a:cubicBezTo>
                    <a:pt x="3905443" y="436538"/>
                    <a:pt x="3923596" y="462180"/>
                    <a:pt x="3923596" y="492039"/>
                  </a:cubicBezTo>
                  <a:cubicBezTo>
                    <a:pt x="3923596" y="521898"/>
                    <a:pt x="3905443" y="547516"/>
                    <a:pt x="3879573" y="558459"/>
                  </a:cubicBezTo>
                  <a:lnTo>
                    <a:pt x="3861869" y="562034"/>
                  </a:lnTo>
                  <a:lnTo>
                    <a:pt x="3879573" y="565609"/>
                  </a:lnTo>
                  <a:cubicBezTo>
                    <a:pt x="3905443" y="576552"/>
                    <a:pt x="3923596" y="602163"/>
                    <a:pt x="3923596" y="632015"/>
                  </a:cubicBezTo>
                  <a:cubicBezTo>
                    <a:pt x="3923596" y="671824"/>
                    <a:pt x="3891325" y="704091"/>
                    <a:pt x="3851517" y="704091"/>
                  </a:cubicBezTo>
                  <a:cubicBezTo>
                    <a:pt x="3821661" y="704091"/>
                    <a:pt x="3796044" y="685931"/>
                    <a:pt x="3785102" y="660068"/>
                  </a:cubicBezTo>
                  <a:lnTo>
                    <a:pt x="3781527" y="642362"/>
                  </a:lnTo>
                  <a:lnTo>
                    <a:pt x="3777953" y="660069"/>
                  </a:lnTo>
                  <a:cubicBezTo>
                    <a:pt x="3767010" y="685931"/>
                    <a:pt x="3741394" y="704091"/>
                    <a:pt x="3711538" y="704091"/>
                  </a:cubicBezTo>
                  <a:cubicBezTo>
                    <a:pt x="3681682" y="704091"/>
                    <a:pt x="3656065" y="685931"/>
                    <a:pt x="3645123" y="660069"/>
                  </a:cubicBezTo>
                  <a:lnTo>
                    <a:pt x="3641548" y="642359"/>
                  </a:lnTo>
                  <a:lnTo>
                    <a:pt x="3637972" y="660069"/>
                  </a:lnTo>
                  <a:cubicBezTo>
                    <a:pt x="3632501" y="673008"/>
                    <a:pt x="3623362" y="684007"/>
                    <a:pt x="3611858" y="691782"/>
                  </a:cubicBezTo>
                  <a:lnTo>
                    <a:pt x="3579799" y="701574"/>
                  </a:lnTo>
                  <a:lnTo>
                    <a:pt x="3599614" y="705575"/>
                  </a:lnTo>
                  <a:cubicBezTo>
                    <a:pt x="3625484" y="716522"/>
                    <a:pt x="3643637" y="742134"/>
                    <a:pt x="3643637" y="771984"/>
                  </a:cubicBezTo>
                  <a:cubicBezTo>
                    <a:pt x="3643637" y="811798"/>
                    <a:pt x="3611366" y="844064"/>
                    <a:pt x="3571558" y="844064"/>
                  </a:cubicBezTo>
                  <a:cubicBezTo>
                    <a:pt x="3541702" y="844064"/>
                    <a:pt x="3516085" y="825909"/>
                    <a:pt x="3505143" y="800044"/>
                  </a:cubicBezTo>
                  <a:lnTo>
                    <a:pt x="3501568" y="782336"/>
                  </a:lnTo>
                  <a:lnTo>
                    <a:pt x="3497993" y="800044"/>
                  </a:lnTo>
                  <a:cubicBezTo>
                    <a:pt x="3492522" y="812980"/>
                    <a:pt x="3483383" y="823982"/>
                    <a:pt x="3471879" y="831756"/>
                  </a:cubicBezTo>
                  <a:lnTo>
                    <a:pt x="3439818" y="841548"/>
                  </a:lnTo>
                  <a:lnTo>
                    <a:pt x="3459635" y="845549"/>
                  </a:lnTo>
                  <a:cubicBezTo>
                    <a:pt x="3485505" y="856493"/>
                    <a:pt x="3503658" y="882107"/>
                    <a:pt x="3503658" y="911962"/>
                  </a:cubicBezTo>
                  <a:cubicBezTo>
                    <a:pt x="3503658" y="941817"/>
                    <a:pt x="3485505" y="967433"/>
                    <a:pt x="3459635" y="978375"/>
                  </a:cubicBezTo>
                  <a:lnTo>
                    <a:pt x="3441933" y="981949"/>
                  </a:lnTo>
                  <a:lnTo>
                    <a:pt x="3459635" y="985523"/>
                  </a:lnTo>
                  <a:cubicBezTo>
                    <a:pt x="3472570" y="990994"/>
                    <a:pt x="3483576" y="1000133"/>
                    <a:pt x="3491348" y="1011637"/>
                  </a:cubicBezTo>
                  <a:lnTo>
                    <a:pt x="3501142" y="1043701"/>
                  </a:lnTo>
                  <a:lnTo>
                    <a:pt x="3505143" y="1023880"/>
                  </a:lnTo>
                  <a:cubicBezTo>
                    <a:pt x="3516085" y="998010"/>
                    <a:pt x="3541702" y="979859"/>
                    <a:pt x="3571558" y="979859"/>
                  </a:cubicBezTo>
                  <a:cubicBezTo>
                    <a:pt x="3601414" y="979859"/>
                    <a:pt x="3627030" y="998010"/>
                    <a:pt x="3637972" y="1023880"/>
                  </a:cubicBezTo>
                  <a:lnTo>
                    <a:pt x="3641548" y="1041589"/>
                  </a:lnTo>
                  <a:lnTo>
                    <a:pt x="3645123" y="1023880"/>
                  </a:lnTo>
                  <a:cubicBezTo>
                    <a:pt x="3652418" y="1006634"/>
                    <a:pt x="3666235" y="992817"/>
                    <a:pt x="3683482" y="985523"/>
                  </a:cubicBezTo>
                  <a:lnTo>
                    <a:pt x="3701184" y="981949"/>
                  </a:lnTo>
                  <a:lnTo>
                    <a:pt x="3683482" y="978375"/>
                  </a:lnTo>
                  <a:cubicBezTo>
                    <a:pt x="3657611" y="967433"/>
                    <a:pt x="3639459" y="941817"/>
                    <a:pt x="3639459" y="911962"/>
                  </a:cubicBezTo>
                  <a:cubicBezTo>
                    <a:pt x="3639459" y="872154"/>
                    <a:pt x="3671730" y="839885"/>
                    <a:pt x="3711538" y="839885"/>
                  </a:cubicBezTo>
                  <a:cubicBezTo>
                    <a:pt x="3751346" y="839885"/>
                    <a:pt x="3783617" y="872154"/>
                    <a:pt x="3783617" y="911962"/>
                  </a:cubicBezTo>
                  <a:cubicBezTo>
                    <a:pt x="3783617" y="941817"/>
                    <a:pt x="3765464" y="967433"/>
                    <a:pt x="3739594" y="978375"/>
                  </a:cubicBezTo>
                  <a:lnTo>
                    <a:pt x="3721892" y="981949"/>
                  </a:lnTo>
                  <a:lnTo>
                    <a:pt x="3739594" y="985523"/>
                  </a:lnTo>
                  <a:cubicBezTo>
                    <a:pt x="3765464" y="996465"/>
                    <a:pt x="3783617" y="1022080"/>
                    <a:pt x="3783617" y="1051937"/>
                  </a:cubicBezTo>
                  <a:cubicBezTo>
                    <a:pt x="3783617" y="1081793"/>
                    <a:pt x="3765464" y="1107414"/>
                    <a:pt x="3739594" y="1118357"/>
                  </a:cubicBezTo>
                  <a:lnTo>
                    <a:pt x="3721893" y="1121929"/>
                  </a:lnTo>
                  <a:lnTo>
                    <a:pt x="3739594" y="1125501"/>
                  </a:lnTo>
                  <a:cubicBezTo>
                    <a:pt x="3765464" y="1136438"/>
                    <a:pt x="3783617" y="1162057"/>
                    <a:pt x="3783617" y="1191922"/>
                  </a:cubicBezTo>
                  <a:cubicBezTo>
                    <a:pt x="3783617" y="1231734"/>
                    <a:pt x="3751346" y="1264003"/>
                    <a:pt x="3711538" y="1264003"/>
                  </a:cubicBezTo>
                  <a:cubicBezTo>
                    <a:pt x="3671730" y="1264003"/>
                    <a:pt x="3639459" y="1231734"/>
                    <a:pt x="3639459" y="1191922"/>
                  </a:cubicBezTo>
                  <a:cubicBezTo>
                    <a:pt x="3639459" y="1162057"/>
                    <a:pt x="3657611" y="1136438"/>
                    <a:pt x="3683482" y="1125501"/>
                  </a:cubicBezTo>
                  <a:lnTo>
                    <a:pt x="3703296" y="1121502"/>
                  </a:lnTo>
                  <a:lnTo>
                    <a:pt x="3671238" y="1111713"/>
                  </a:lnTo>
                  <a:cubicBezTo>
                    <a:pt x="3659734" y="1103936"/>
                    <a:pt x="3650594" y="1092928"/>
                    <a:pt x="3645123" y="1079995"/>
                  </a:cubicBezTo>
                  <a:lnTo>
                    <a:pt x="3641548" y="1062281"/>
                  </a:lnTo>
                  <a:lnTo>
                    <a:pt x="3637972" y="1079995"/>
                  </a:lnTo>
                  <a:cubicBezTo>
                    <a:pt x="3627030" y="1105868"/>
                    <a:pt x="3601414" y="1124019"/>
                    <a:pt x="3571558" y="1124019"/>
                  </a:cubicBezTo>
                  <a:cubicBezTo>
                    <a:pt x="3541702" y="1124019"/>
                    <a:pt x="3516085" y="1105868"/>
                    <a:pt x="3505143" y="1079995"/>
                  </a:cubicBezTo>
                  <a:lnTo>
                    <a:pt x="3501568" y="1062284"/>
                  </a:lnTo>
                  <a:lnTo>
                    <a:pt x="3497993" y="1079995"/>
                  </a:lnTo>
                  <a:cubicBezTo>
                    <a:pt x="3492522" y="1092928"/>
                    <a:pt x="3483383" y="1103936"/>
                    <a:pt x="3471879" y="1111713"/>
                  </a:cubicBezTo>
                  <a:lnTo>
                    <a:pt x="3439820" y="1121503"/>
                  </a:lnTo>
                  <a:lnTo>
                    <a:pt x="3459635" y="1125501"/>
                  </a:lnTo>
                  <a:cubicBezTo>
                    <a:pt x="3485505" y="1136438"/>
                    <a:pt x="3503658" y="1162057"/>
                    <a:pt x="3503658" y="1191922"/>
                  </a:cubicBezTo>
                  <a:cubicBezTo>
                    <a:pt x="3503658" y="1231734"/>
                    <a:pt x="3471387" y="1264003"/>
                    <a:pt x="3431579" y="1264003"/>
                  </a:cubicBezTo>
                  <a:cubicBezTo>
                    <a:pt x="3401723" y="1264003"/>
                    <a:pt x="3376106" y="1245850"/>
                    <a:pt x="3365164" y="1219986"/>
                  </a:cubicBezTo>
                  <a:lnTo>
                    <a:pt x="3361589" y="1202269"/>
                  </a:lnTo>
                  <a:lnTo>
                    <a:pt x="3358014" y="1219986"/>
                  </a:lnTo>
                  <a:cubicBezTo>
                    <a:pt x="3352543" y="1232915"/>
                    <a:pt x="3343404" y="1243925"/>
                    <a:pt x="3331900" y="1251694"/>
                  </a:cubicBezTo>
                  <a:lnTo>
                    <a:pt x="3299840" y="1261486"/>
                  </a:lnTo>
                  <a:lnTo>
                    <a:pt x="3319656" y="1265487"/>
                  </a:lnTo>
                  <a:cubicBezTo>
                    <a:pt x="3345526" y="1276427"/>
                    <a:pt x="3363679" y="1302039"/>
                    <a:pt x="3363679" y="1331890"/>
                  </a:cubicBezTo>
                  <a:cubicBezTo>
                    <a:pt x="3363679" y="1361741"/>
                    <a:pt x="3345526" y="1387353"/>
                    <a:pt x="3319656" y="1398293"/>
                  </a:cubicBezTo>
                  <a:lnTo>
                    <a:pt x="3301955" y="1401868"/>
                  </a:lnTo>
                  <a:lnTo>
                    <a:pt x="3319656" y="1405441"/>
                  </a:lnTo>
                  <a:cubicBezTo>
                    <a:pt x="3345526" y="1416381"/>
                    <a:pt x="3363679" y="1441998"/>
                    <a:pt x="3363679" y="1471854"/>
                  </a:cubicBezTo>
                  <a:cubicBezTo>
                    <a:pt x="3363679" y="1511643"/>
                    <a:pt x="3331408" y="1543930"/>
                    <a:pt x="3291600" y="1543930"/>
                  </a:cubicBezTo>
                  <a:cubicBezTo>
                    <a:pt x="3251792" y="1543930"/>
                    <a:pt x="3219521" y="1511643"/>
                    <a:pt x="3219521" y="1471854"/>
                  </a:cubicBezTo>
                  <a:cubicBezTo>
                    <a:pt x="3219521" y="1441998"/>
                    <a:pt x="3237673" y="1416381"/>
                    <a:pt x="3263543" y="1405441"/>
                  </a:cubicBezTo>
                  <a:lnTo>
                    <a:pt x="3281244" y="1401868"/>
                  </a:lnTo>
                  <a:lnTo>
                    <a:pt x="3263543" y="1398293"/>
                  </a:lnTo>
                  <a:cubicBezTo>
                    <a:pt x="3237673" y="1387353"/>
                    <a:pt x="3219521" y="1361741"/>
                    <a:pt x="3219521" y="1331890"/>
                  </a:cubicBezTo>
                  <a:cubicBezTo>
                    <a:pt x="3219521" y="1302039"/>
                    <a:pt x="3237673" y="1276427"/>
                    <a:pt x="3263543" y="1265487"/>
                  </a:cubicBezTo>
                  <a:lnTo>
                    <a:pt x="3283360" y="1261486"/>
                  </a:lnTo>
                  <a:lnTo>
                    <a:pt x="3251300" y="1251694"/>
                  </a:lnTo>
                  <a:cubicBezTo>
                    <a:pt x="3239796" y="1243923"/>
                    <a:pt x="3230656" y="1232915"/>
                    <a:pt x="3225185" y="1219986"/>
                  </a:cubicBezTo>
                  <a:lnTo>
                    <a:pt x="3221610" y="1202269"/>
                  </a:lnTo>
                  <a:lnTo>
                    <a:pt x="3218035" y="1219986"/>
                  </a:lnTo>
                  <a:cubicBezTo>
                    <a:pt x="3207093" y="1245851"/>
                    <a:pt x="3181477" y="1264003"/>
                    <a:pt x="3151621" y="1264003"/>
                  </a:cubicBezTo>
                  <a:cubicBezTo>
                    <a:pt x="3121765" y="1264003"/>
                    <a:pt x="3096148" y="1245851"/>
                    <a:pt x="3085206" y="1219986"/>
                  </a:cubicBezTo>
                  <a:lnTo>
                    <a:pt x="3081631" y="1202269"/>
                  </a:lnTo>
                  <a:lnTo>
                    <a:pt x="3078057" y="1219986"/>
                  </a:lnTo>
                  <a:cubicBezTo>
                    <a:pt x="3072586" y="1232915"/>
                    <a:pt x="3063446" y="1243925"/>
                    <a:pt x="3051942" y="1251694"/>
                  </a:cubicBezTo>
                  <a:lnTo>
                    <a:pt x="3019882" y="1261486"/>
                  </a:lnTo>
                  <a:lnTo>
                    <a:pt x="3039698" y="1265487"/>
                  </a:lnTo>
                  <a:cubicBezTo>
                    <a:pt x="3065568" y="1276427"/>
                    <a:pt x="3083721" y="1302039"/>
                    <a:pt x="3083721" y="1331890"/>
                  </a:cubicBezTo>
                  <a:cubicBezTo>
                    <a:pt x="3083721" y="1371691"/>
                    <a:pt x="3051450" y="1403958"/>
                    <a:pt x="3011642" y="1403958"/>
                  </a:cubicBezTo>
                  <a:cubicBezTo>
                    <a:pt x="2971834" y="1403958"/>
                    <a:pt x="2939563" y="1371691"/>
                    <a:pt x="2939563" y="1331890"/>
                  </a:cubicBezTo>
                  <a:cubicBezTo>
                    <a:pt x="2939563" y="1302039"/>
                    <a:pt x="2957715" y="1276427"/>
                    <a:pt x="2983586" y="1265487"/>
                  </a:cubicBezTo>
                  <a:lnTo>
                    <a:pt x="3003402" y="1261487"/>
                  </a:lnTo>
                  <a:lnTo>
                    <a:pt x="2971342" y="1251694"/>
                  </a:lnTo>
                  <a:cubicBezTo>
                    <a:pt x="2959838" y="1243925"/>
                    <a:pt x="2950698" y="1232915"/>
                    <a:pt x="2945227" y="1219986"/>
                  </a:cubicBezTo>
                  <a:lnTo>
                    <a:pt x="2941652" y="1202269"/>
                  </a:lnTo>
                  <a:lnTo>
                    <a:pt x="2938078" y="1219986"/>
                  </a:lnTo>
                  <a:cubicBezTo>
                    <a:pt x="2927135" y="1245851"/>
                    <a:pt x="2901519" y="1264004"/>
                    <a:pt x="2871663" y="1264004"/>
                  </a:cubicBezTo>
                  <a:cubicBezTo>
                    <a:pt x="2831855" y="1264004"/>
                    <a:pt x="2799584" y="1231735"/>
                    <a:pt x="2799584" y="1191924"/>
                  </a:cubicBezTo>
                  <a:cubicBezTo>
                    <a:pt x="2799584" y="1162058"/>
                    <a:pt x="2817736" y="1136439"/>
                    <a:pt x="2843607" y="1125501"/>
                  </a:cubicBezTo>
                  <a:lnTo>
                    <a:pt x="2861308" y="1121929"/>
                  </a:lnTo>
                  <a:lnTo>
                    <a:pt x="2843607" y="1118357"/>
                  </a:lnTo>
                  <a:cubicBezTo>
                    <a:pt x="2817736" y="1107414"/>
                    <a:pt x="2799584" y="1081793"/>
                    <a:pt x="2799584" y="1051938"/>
                  </a:cubicBezTo>
                  <a:cubicBezTo>
                    <a:pt x="2799584" y="1022081"/>
                    <a:pt x="2817736" y="996465"/>
                    <a:pt x="2843606" y="985523"/>
                  </a:cubicBezTo>
                  <a:lnTo>
                    <a:pt x="2861309" y="981949"/>
                  </a:lnTo>
                  <a:lnTo>
                    <a:pt x="2843606" y="978375"/>
                  </a:lnTo>
                  <a:cubicBezTo>
                    <a:pt x="2817736" y="967434"/>
                    <a:pt x="2799584" y="941818"/>
                    <a:pt x="2799584" y="911962"/>
                  </a:cubicBezTo>
                  <a:cubicBezTo>
                    <a:pt x="2799584" y="882108"/>
                    <a:pt x="2817736" y="856493"/>
                    <a:pt x="2843606" y="845550"/>
                  </a:cubicBezTo>
                  <a:lnTo>
                    <a:pt x="2861311" y="841976"/>
                  </a:lnTo>
                  <a:lnTo>
                    <a:pt x="2843606" y="838402"/>
                  </a:lnTo>
                  <a:cubicBezTo>
                    <a:pt x="2817736" y="827461"/>
                    <a:pt x="2799584" y="801845"/>
                    <a:pt x="2799584" y="771984"/>
                  </a:cubicBezTo>
                  <a:cubicBezTo>
                    <a:pt x="2799584" y="742134"/>
                    <a:pt x="2817736" y="716522"/>
                    <a:pt x="2843606" y="705575"/>
                  </a:cubicBezTo>
                  <a:lnTo>
                    <a:pt x="2861307" y="702002"/>
                  </a:lnTo>
                  <a:lnTo>
                    <a:pt x="2843606" y="698429"/>
                  </a:lnTo>
                  <a:cubicBezTo>
                    <a:pt x="2817736" y="687489"/>
                    <a:pt x="2799584" y="661870"/>
                    <a:pt x="2799584" y="632017"/>
                  </a:cubicBezTo>
                  <a:cubicBezTo>
                    <a:pt x="2799584" y="602164"/>
                    <a:pt x="2817736" y="576552"/>
                    <a:pt x="2843606" y="565610"/>
                  </a:cubicBezTo>
                  <a:lnTo>
                    <a:pt x="2861311" y="562035"/>
                  </a:lnTo>
                  <a:lnTo>
                    <a:pt x="2843606" y="558460"/>
                  </a:lnTo>
                  <a:cubicBezTo>
                    <a:pt x="2817736" y="547517"/>
                    <a:pt x="2799584" y="521898"/>
                    <a:pt x="2799584" y="492039"/>
                  </a:cubicBezTo>
                  <a:cubicBezTo>
                    <a:pt x="2799584" y="452202"/>
                    <a:pt x="2831855" y="419931"/>
                    <a:pt x="2871663" y="419931"/>
                  </a:cubicBezTo>
                  <a:cubicBezTo>
                    <a:pt x="2901519" y="419931"/>
                    <a:pt x="2927135" y="438085"/>
                    <a:pt x="2938077" y="463980"/>
                  </a:cubicBezTo>
                  <a:lnTo>
                    <a:pt x="2941652" y="481689"/>
                  </a:lnTo>
                  <a:lnTo>
                    <a:pt x="2945227" y="463980"/>
                  </a:lnTo>
                  <a:cubicBezTo>
                    <a:pt x="2956169" y="438085"/>
                    <a:pt x="2981786" y="419931"/>
                    <a:pt x="3011642" y="419931"/>
                  </a:cubicBezTo>
                  <a:cubicBezTo>
                    <a:pt x="3041498" y="419931"/>
                    <a:pt x="3067114" y="438085"/>
                    <a:pt x="3078056" y="463980"/>
                  </a:cubicBezTo>
                  <a:lnTo>
                    <a:pt x="3081631" y="481689"/>
                  </a:lnTo>
                  <a:lnTo>
                    <a:pt x="3085206" y="463980"/>
                  </a:lnTo>
                  <a:cubicBezTo>
                    <a:pt x="3096148" y="438085"/>
                    <a:pt x="3121765" y="419931"/>
                    <a:pt x="3151621" y="419931"/>
                  </a:cubicBezTo>
                  <a:cubicBezTo>
                    <a:pt x="3181477" y="419931"/>
                    <a:pt x="3207093" y="438085"/>
                    <a:pt x="3218035" y="463980"/>
                  </a:cubicBezTo>
                  <a:lnTo>
                    <a:pt x="3221610" y="481689"/>
                  </a:lnTo>
                  <a:lnTo>
                    <a:pt x="3225185" y="463980"/>
                  </a:lnTo>
                  <a:cubicBezTo>
                    <a:pt x="3236127" y="438085"/>
                    <a:pt x="3261744" y="419931"/>
                    <a:pt x="3291600" y="419931"/>
                  </a:cubicBezTo>
                  <a:cubicBezTo>
                    <a:pt x="3331408" y="419931"/>
                    <a:pt x="3363679" y="452202"/>
                    <a:pt x="3363679" y="492039"/>
                  </a:cubicBezTo>
                  <a:cubicBezTo>
                    <a:pt x="3363679" y="521898"/>
                    <a:pt x="3345526" y="547516"/>
                    <a:pt x="3319656" y="558460"/>
                  </a:cubicBezTo>
                  <a:lnTo>
                    <a:pt x="3301952" y="562035"/>
                  </a:lnTo>
                  <a:lnTo>
                    <a:pt x="3319656" y="565609"/>
                  </a:lnTo>
                  <a:cubicBezTo>
                    <a:pt x="3332591" y="571081"/>
                    <a:pt x="3343597" y="580220"/>
                    <a:pt x="3351369" y="591722"/>
                  </a:cubicBezTo>
                  <a:lnTo>
                    <a:pt x="3361163" y="623781"/>
                  </a:lnTo>
                  <a:lnTo>
                    <a:pt x="3365164" y="603963"/>
                  </a:lnTo>
                  <a:cubicBezTo>
                    <a:pt x="3376106" y="578098"/>
                    <a:pt x="3401723" y="559945"/>
                    <a:pt x="3431579" y="559945"/>
                  </a:cubicBezTo>
                  <a:cubicBezTo>
                    <a:pt x="3461435" y="559945"/>
                    <a:pt x="3487051" y="578098"/>
                    <a:pt x="3497993" y="603963"/>
                  </a:cubicBezTo>
                  <a:lnTo>
                    <a:pt x="3501568" y="621667"/>
                  </a:lnTo>
                  <a:lnTo>
                    <a:pt x="3505143" y="603963"/>
                  </a:lnTo>
                  <a:cubicBezTo>
                    <a:pt x="3516085" y="578098"/>
                    <a:pt x="3541702" y="559944"/>
                    <a:pt x="3571558" y="559944"/>
                  </a:cubicBezTo>
                  <a:cubicBezTo>
                    <a:pt x="3601414" y="559944"/>
                    <a:pt x="3627030" y="578098"/>
                    <a:pt x="3637972" y="603963"/>
                  </a:cubicBezTo>
                  <a:lnTo>
                    <a:pt x="3641548" y="621670"/>
                  </a:lnTo>
                  <a:lnTo>
                    <a:pt x="3645123" y="603963"/>
                  </a:lnTo>
                  <a:cubicBezTo>
                    <a:pt x="3652418" y="586719"/>
                    <a:pt x="3666235" y="572904"/>
                    <a:pt x="3683482" y="565609"/>
                  </a:cubicBezTo>
                  <a:lnTo>
                    <a:pt x="3701185" y="562034"/>
                  </a:lnTo>
                  <a:lnTo>
                    <a:pt x="3683482" y="558460"/>
                  </a:lnTo>
                  <a:cubicBezTo>
                    <a:pt x="3657611" y="547516"/>
                    <a:pt x="3639459" y="521898"/>
                    <a:pt x="3639459" y="492039"/>
                  </a:cubicBezTo>
                  <a:cubicBezTo>
                    <a:pt x="3639459" y="462180"/>
                    <a:pt x="3657611" y="436539"/>
                    <a:pt x="3683482" y="425596"/>
                  </a:cubicBezTo>
                  <a:lnTo>
                    <a:pt x="3703299" y="421594"/>
                  </a:lnTo>
                  <a:lnTo>
                    <a:pt x="3671238" y="411800"/>
                  </a:lnTo>
                  <a:cubicBezTo>
                    <a:pt x="3659734" y="404028"/>
                    <a:pt x="3650594" y="393025"/>
                    <a:pt x="3645123" y="380087"/>
                  </a:cubicBezTo>
                  <a:lnTo>
                    <a:pt x="3641548" y="362380"/>
                  </a:lnTo>
                  <a:lnTo>
                    <a:pt x="3637972" y="380087"/>
                  </a:lnTo>
                  <a:cubicBezTo>
                    <a:pt x="3627030" y="405958"/>
                    <a:pt x="3601414" y="424112"/>
                    <a:pt x="3571558" y="424112"/>
                  </a:cubicBezTo>
                  <a:cubicBezTo>
                    <a:pt x="3541702" y="424112"/>
                    <a:pt x="3516085" y="405958"/>
                    <a:pt x="3505143" y="380087"/>
                  </a:cubicBezTo>
                  <a:lnTo>
                    <a:pt x="3501568" y="362382"/>
                  </a:lnTo>
                  <a:lnTo>
                    <a:pt x="3497993" y="380087"/>
                  </a:lnTo>
                  <a:cubicBezTo>
                    <a:pt x="3487051" y="405958"/>
                    <a:pt x="3461435" y="424112"/>
                    <a:pt x="3431579" y="424112"/>
                  </a:cubicBezTo>
                  <a:cubicBezTo>
                    <a:pt x="3391771" y="424112"/>
                    <a:pt x="3359500" y="391841"/>
                    <a:pt x="3359500" y="352033"/>
                  </a:cubicBezTo>
                  <a:cubicBezTo>
                    <a:pt x="3359500" y="312224"/>
                    <a:pt x="3391771" y="279952"/>
                    <a:pt x="3431579" y="279952"/>
                  </a:cubicBezTo>
                  <a:cubicBezTo>
                    <a:pt x="3461435" y="279952"/>
                    <a:pt x="3487051" y="298105"/>
                    <a:pt x="3497993" y="323976"/>
                  </a:cubicBezTo>
                  <a:lnTo>
                    <a:pt x="3501568" y="341683"/>
                  </a:lnTo>
                  <a:lnTo>
                    <a:pt x="3505143" y="323976"/>
                  </a:lnTo>
                  <a:cubicBezTo>
                    <a:pt x="3512438" y="306729"/>
                    <a:pt x="3526255" y="292913"/>
                    <a:pt x="3543502" y="285618"/>
                  </a:cubicBezTo>
                  <a:lnTo>
                    <a:pt x="3561205" y="282045"/>
                  </a:lnTo>
                  <a:lnTo>
                    <a:pt x="3543502" y="278470"/>
                  </a:lnTo>
                  <a:cubicBezTo>
                    <a:pt x="3517631" y="267527"/>
                    <a:pt x="3499479" y="241910"/>
                    <a:pt x="3499479" y="212055"/>
                  </a:cubicBezTo>
                  <a:cubicBezTo>
                    <a:pt x="3499479" y="172247"/>
                    <a:pt x="3531750" y="139976"/>
                    <a:pt x="3571558" y="139976"/>
                  </a:cubicBezTo>
                  <a:cubicBezTo>
                    <a:pt x="3601414" y="139976"/>
                    <a:pt x="3627030" y="158129"/>
                    <a:pt x="3637972" y="183999"/>
                  </a:cubicBezTo>
                  <a:lnTo>
                    <a:pt x="3641548" y="201708"/>
                  </a:lnTo>
                  <a:lnTo>
                    <a:pt x="3645123" y="183998"/>
                  </a:lnTo>
                  <a:cubicBezTo>
                    <a:pt x="3652418" y="166752"/>
                    <a:pt x="3666235" y="152935"/>
                    <a:pt x="3683482" y="145641"/>
                  </a:cubicBezTo>
                  <a:lnTo>
                    <a:pt x="3701185" y="142066"/>
                  </a:lnTo>
                  <a:lnTo>
                    <a:pt x="3683482" y="138492"/>
                  </a:lnTo>
                  <a:cubicBezTo>
                    <a:pt x="3657611" y="127550"/>
                    <a:pt x="3639459" y="101934"/>
                    <a:pt x="3639459" y="72078"/>
                  </a:cubicBezTo>
                  <a:cubicBezTo>
                    <a:pt x="3639459" y="32271"/>
                    <a:pt x="3671730" y="0"/>
                    <a:pt x="3711538" y="0"/>
                  </a:cubicBezTo>
                  <a:close/>
                  <a:moveTo>
                    <a:pt x="4271454" y="0"/>
                  </a:moveTo>
                  <a:cubicBezTo>
                    <a:pt x="4311262" y="0"/>
                    <a:pt x="4343533" y="32271"/>
                    <a:pt x="4343533" y="72078"/>
                  </a:cubicBezTo>
                  <a:cubicBezTo>
                    <a:pt x="4343533" y="111886"/>
                    <a:pt x="4311262" y="144156"/>
                    <a:pt x="4271454" y="144156"/>
                  </a:cubicBezTo>
                  <a:cubicBezTo>
                    <a:pt x="4241598" y="144156"/>
                    <a:pt x="4215981" y="126004"/>
                    <a:pt x="4205039" y="100134"/>
                  </a:cubicBezTo>
                  <a:lnTo>
                    <a:pt x="4201464" y="82428"/>
                  </a:lnTo>
                  <a:lnTo>
                    <a:pt x="4197890" y="100134"/>
                  </a:lnTo>
                  <a:cubicBezTo>
                    <a:pt x="4192418" y="113069"/>
                    <a:pt x="4183279" y="124075"/>
                    <a:pt x="4171775" y="131846"/>
                  </a:cubicBezTo>
                  <a:lnTo>
                    <a:pt x="4139714" y="141640"/>
                  </a:lnTo>
                  <a:lnTo>
                    <a:pt x="4159531" y="145641"/>
                  </a:lnTo>
                  <a:cubicBezTo>
                    <a:pt x="4185401" y="156583"/>
                    <a:pt x="4203554" y="182199"/>
                    <a:pt x="4203554" y="212054"/>
                  </a:cubicBezTo>
                  <a:cubicBezTo>
                    <a:pt x="4203554" y="251863"/>
                    <a:pt x="4171283" y="284134"/>
                    <a:pt x="4131475" y="284134"/>
                  </a:cubicBezTo>
                  <a:cubicBezTo>
                    <a:pt x="4091667" y="284134"/>
                    <a:pt x="4059396" y="251863"/>
                    <a:pt x="4059396" y="212054"/>
                  </a:cubicBezTo>
                  <a:cubicBezTo>
                    <a:pt x="4059396" y="182199"/>
                    <a:pt x="4077548" y="156583"/>
                    <a:pt x="4103419" y="145641"/>
                  </a:cubicBezTo>
                  <a:lnTo>
                    <a:pt x="4121123" y="142066"/>
                  </a:lnTo>
                  <a:lnTo>
                    <a:pt x="4103419" y="138492"/>
                  </a:lnTo>
                  <a:cubicBezTo>
                    <a:pt x="4077548" y="127550"/>
                    <a:pt x="4059396" y="101934"/>
                    <a:pt x="4059396" y="72078"/>
                  </a:cubicBezTo>
                  <a:cubicBezTo>
                    <a:pt x="4059396" y="32271"/>
                    <a:pt x="4091667" y="0"/>
                    <a:pt x="4131475" y="0"/>
                  </a:cubicBezTo>
                  <a:cubicBezTo>
                    <a:pt x="4161331" y="0"/>
                    <a:pt x="4186947" y="18152"/>
                    <a:pt x="4197890" y="44022"/>
                  </a:cubicBezTo>
                  <a:lnTo>
                    <a:pt x="4201464" y="61729"/>
                  </a:lnTo>
                  <a:lnTo>
                    <a:pt x="4205039" y="44022"/>
                  </a:lnTo>
                  <a:cubicBezTo>
                    <a:pt x="4215981" y="18152"/>
                    <a:pt x="4241598" y="0"/>
                    <a:pt x="4271454" y="0"/>
                  </a:cubicBezTo>
                  <a:close/>
                  <a:moveTo>
                    <a:pt x="4551413" y="0"/>
                  </a:moveTo>
                  <a:cubicBezTo>
                    <a:pt x="4591221" y="0"/>
                    <a:pt x="4623492" y="32270"/>
                    <a:pt x="4623492" y="72078"/>
                  </a:cubicBezTo>
                  <a:cubicBezTo>
                    <a:pt x="4623492" y="101934"/>
                    <a:pt x="4605339" y="127550"/>
                    <a:pt x="4579469" y="138492"/>
                  </a:cubicBezTo>
                  <a:lnTo>
                    <a:pt x="4561765" y="142066"/>
                  </a:lnTo>
                  <a:lnTo>
                    <a:pt x="4579469" y="145640"/>
                  </a:lnTo>
                  <a:cubicBezTo>
                    <a:pt x="4592404" y="151111"/>
                    <a:pt x="4603410" y="160251"/>
                    <a:pt x="4611182" y="171755"/>
                  </a:cubicBezTo>
                  <a:lnTo>
                    <a:pt x="4620976" y="203817"/>
                  </a:lnTo>
                  <a:lnTo>
                    <a:pt x="4624977" y="183998"/>
                  </a:lnTo>
                  <a:cubicBezTo>
                    <a:pt x="4635919" y="158128"/>
                    <a:pt x="4661536" y="139976"/>
                    <a:pt x="4691392" y="139976"/>
                  </a:cubicBezTo>
                  <a:cubicBezTo>
                    <a:pt x="4731200" y="139976"/>
                    <a:pt x="4763471" y="172247"/>
                    <a:pt x="4763471" y="212054"/>
                  </a:cubicBezTo>
                  <a:cubicBezTo>
                    <a:pt x="4763471" y="251862"/>
                    <a:pt x="4731200" y="284134"/>
                    <a:pt x="4691392" y="284134"/>
                  </a:cubicBezTo>
                  <a:cubicBezTo>
                    <a:pt x="4661536" y="284134"/>
                    <a:pt x="4635919" y="265981"/>
                    <a:pt x="4624977" y="240110"/>
                  </a:cubicBezTo>
                  <a:lnTo>
                    <a:pt x="4621402" y="222404"/>
                  </a:lnTo>
                  <a:lnTo>
                    <a:pt x="4617828" y="240110"/>
                  </a:lnTo>
                  <a:cubicBezTo>
                    <a:pt x="4606885" y="265981"/>
                    <a:pt x="4581269" y="284134"/>
                    <a:pt x="4551413" y="284134"/>
                  </a:cubicBezTo>
                  <a:cubicBezTo>
                    <a:pt x="4521557" y="284134"/>
                    <a:pt x="4495940" y="265981"/>
                    <a:pt x="4484998" y="240110"/>
                  </a:cubicBezTo>
                  <a:lnTo>
                    <a:pt x="4481423" y="222404"/>
                  </a:lnTo>
                  <a:lnTo>
                    <a:pt x="4477849" y="240110"/>
                  </a:lnTo>
                  <a:cubicBezTo>
                    <a:pt x="4466906" y="265981"/>
                    <a:pt x="4441290" y="284134"/>
                    <a:pt x="4411434" y="284134"/>
                  </a:cubicBezTo>
                  <a:cubicBezTo>
                    <a:pt x="4371626" y="284134"/>
                    <a:pt x="4339355" y="251862"/>
                    <a:pt x="4339355" y="212054"/>
                  </a:cubicBezTo>
                  <a:cubicBezTo>
                    <a:pt x="4339355" y="172247"/>
                    <a:pt x="4371626" y="139976"/>
                    <a:pt x="4411434" y="139976"/>
                  </a:cubicBezTo>
                  <a:cubicBezTo>
                    <a:pt x="4441290" y="139976"/>
                    <a:pt x="4466906" y="158128"/>
                    <a:pt x="4477849" y="183998"/>
                  </a:cubicBezTo>
                  <a:lnTo>
                    <a:pt x="4481423" y="201705"/>
                  </a:lnTo>
                  <a:lnTo>
                    <a:pt x="4484998" y="183998"/>
                  </a:lnTo>
                  <a:cubicBezTo>
                    <a:pt x="4492293" y="166752"/>
                    <a:pt x="4506110" y="152935"/>
                    <a:pt x="4523357" y="145640"/>
                  </a:cubicBezTo>
                  <a:lnTo>
                    <a:pt x="4541061" y="142066"/>
                  </a:lnTo>
                  <a:lnTo>
                    <a:pt x="4523357" y="138492"/>
                  </a:lnTo>
                  <a:cubicBezTo>
                    <a:pt x="4497486" y="127550"/>
                    <a:pt x="4479334" y="101934"/>
                    <a:pt x="4479334" y="72078"/>
                  </a:cubicBezTo>
                  <a:cubicBezTo>
                    <a:pt x="4479334" y="32270"/>
                    <a:pt x="4511605" y="0"/>
                    <a:pt x="4551413" y="0"/>
                  </a:cubicBezTo>
                  <a:close/>
                  <a:moveTo>
                    <a:pt x="5111329" y="0"/>
                  </a:moveTo>
                  <a:cubicBezTo>
                    <a:pt x="5151137" y="0"/>
                    <a:pt x="5183408" y="32270"/>
                    <a:pt x="5183408" y="72078"/>
                  </a:cubicBezTo>
                  <a:cubicBezTo>
                    <a:pt x="5183408" y="111885"/>
                    <a:pt x="5151137" y="144156"/>
                    <a:pt x="5111329" y="144156"/>
                  </a:cubicBezTo>
                  <a:cubicBezTo>
                    <a:pt x="5071521" y="144156"/>
                    <a:pt x="5039250" y="111885"/>
                    <a:pt x="5039250" y="72078"/>
                  </a:cubicBezTo>
                  <a:cubicBezTo>
                    <a:pt x="5039250" y="32270"/>
                    <a:pt x="5071521" y="0"/>
                    <a:pt x="5111329" y="0"/>
                  </a:cubicBezTo>
                  <a:close/>
                </a:path>
              </a:pathLst>
            </a:custGeom>
            <a:solidFill>
              <a:srgbClr val="000000"/>
            </a:solidFill>
            <a:ln w="240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" name="Полилиния: фигура 7">
              <a:extLst>
                <a:ext uri="{FF2B5EF4-FFF2-40B4-BE49-F238E27FC236}">
                  <a16:creationId xmlns:a16="http://schemas.microsoft.com/office/drawing/2014/main" id="{30218C97-9BCF-7E84-BBDD-042D73CA28CA}"/>
                </a:ext>
              </a:extLst>
            </p:cNvPr>
            <p:cNvSpPr/>
            <p:nvPr/>
          </p:nvSpPr>
          <p:spPr>
            <a:xfrm>
              <a:off x="-7834046" y="591216"/>
              <a:ext cx="6298923" cy="6298923"/>
            </a:xfrm>
            <a:custGeom>
              <a:avLst/>
              <a:gdLst>
                <a:gd name="connsiteX0" fmla="*/ 489861 w 6298923"/>
                <a:gd name="connsiteY0" fmla="*/ 5599131 h 6298923"/>
                <a:gd name="connsiteX1" fmla="*/ 699800 w 6298923"/>
                <a:gd name="connsiteY1" fmla="*/ 5809070 h 6298923"/>
                <a:gd name="connsiteX2" fmla="*/ 489861 w 6298923"/>
                <a:gd name="connsiteY2" fmla="*/ 6019009 h 6298923"/>
                <a:gd name="connsiteX3" fmla="*/ 279922 w 6298923"/>
                <a:gd name="connsiteY3" fmla="*/ 5809070 h 6298923"/>
                <a:gd name="connsiteX4" fmla="*/ 489861 w 6298923"/>
                <a:gd name="connsiteY4" fmla="*/ 5599131 h 6298923"/>
                <a:gd name="connsiteX5" fmla="*/ 489857 w 6298923"/>
                <a:gd name="connsiteY5" fmla="*/ 5459168 h 6298923"/>
                <a:gd name="connsiteX6" fmla="*/ 139959 w 6298923"/>
                <a:gd name="connsiteY6" fmla="*/ 5809066 h 6298923"/>
                <a:gd name="connsiteX7" fmla="*/ 489857 w 6298923"/>
                <a:gd name="connsiteY7" fmla="*/ 6158964 h 6298923"/>
                <a:gd name="connsiteX8" fmla="*/ 839755 w 6298923"/>
                <a:gd name="connsiteY8" fmla="*/ 5809066 h 6298923"/>
                <a:gd name="connsiteX9" fmla="*/ 489857 w 6298923"/>
                <a:gd name="connsiteY9" fmla="*/ 5459168 h 6298923"/>
                <a:gd name="connsiteX10" fmla="*/ 489857 w 6298923"/>
                <a:gd name="connsiteY10" fmla="*/ 5319209 h 6298923"/>
                <a:gd name="connsiteX11" fmla="*/ 979714 w 6298923"/>
                <a:gd name="connsiteY11" fmla="*/ 5809066 h 6298923"/>
                <a:gd name="connsiteX12" fmla="*/ 489857 w 6298923"/>
                <a:gd name="connsiteY12" fmla="*/ 6298923 h 6298923"/>
                <a:gd name="connsiteX13" fmla="*/ 0 w 6298923"/>
                <a:gd name="connsiteY13" fmla="*/ 5809066 h 6298923"/>
                <a:gd name="connsiteX14" fmla="*/ 489857 w 6298923"/>
                <a:gd name="connsiteY14" fmla="*/ 5319209 h 6298923"/>
                <a:gd name="connsiteX15" fmla="*/ 5809070 w 6298923"/>
                <a:gd name="connsiteY15" fmla="*/ 279922 h 6298923"/>
                <a:gd name="connsiteX16" fmla="*/ 6019009 w 6298923"/>
                <a:gd name="connsiteY16" fmla="*/ 489861 h 6298923"/>
                <a:gd name="connsiteX17" fmla="*/ 5809070 w 6298923"/>
                <a:gd name="connsiteY17" fmla="*/ 699800 h 6298923"/>
                <a:gd name="connsiteX18" fmla="*/ 5599131 w 6298923"/>
                <a:gd name="connsiteY18" fmla="*/ 489861 h 6298923"/>
                <a:gd name="connsiteX19" fmla="*/ 5809070 w 6298923"/>
                <a:gd name="connsiteY19" fmla="*/ 279922 h 6298923"/>
                <a:gd name="connsiteX20" fmla="*/ 489861 w 6298923"/>
                <a:gd name="connsiteY20" fmla="*/ 279922 h 6298923"/>
                <a:gd name="connsiteX21" fmla="*/ 699800 w 6298923"/>
                <a:gd name="connsiteY21" fmla="*/ 489861 h 6298923"/>
                <a:gd name="connsiteX22" fmla="*/ 489861 w 6298923"/>
                <a:gd name="connsiteY22" fmla="*/ 699800 h 6298923"/>
                <a:gd name="connsiteX23" fmla="*/ 279922 w 6298923"/>
                <a:gd name="connsiteY23" fmla="*/ 489861 h 6298923"/>
                <a:gd name="connsiteX24" fmla="*/ 489861 w 6298923"/>
                <a:gd name="connsiteY24" fmla="*/ 279922 h 6298923"/>
                <a:gd name="connsiteX25" fmla="*/ 5809066 w 6298923"/>
                <a:gd name="connsiteY25" fmla="*/ 139959 h 6298923"/>
                <a:gd name="connsiteX26" fmla="*/ 5459168 w 6298923"/>
                <a:gd name="connsiteY26" fmla="*/ 489857 h 6298923"/>
                <a:gd name="connsiteX27" fmla="*/ 5809066 w 6298923"/>
                <a:gd name="connsiteY27" fmla="*/ 839755 h 6298923"/>
                <a:gd name="connsiteX28" fmla="*/ 6158964 w 6298923"/>
                <a:gd name="connsiteY28" fmla="*/ 489857 h 6298923"/>
                <a:gd name="connsiteX29" fmla="*/ 5809066 w 6298923"/>
                <a:gd name="connsiteY29" fmla="*/ 139959 h 6298923"/>
                <a:gd name="connsiteX30" fmla="*/ 489857 w 6298923"/>
                <a:gd name="connsiteY30" fmla="*/ 139959 h 6298923"/>
                <a:gd name="connsiteX31" fmla="*/ 139959 w 6298923"/>
                <a:gd name="connsiteY31" fmla="*/ 489857 h 6298923"/>
                <a:gd name="connsiteX32" fmla="*/ 489857 w 6298923"/>
                <a:gd name="connsiteY32" fmla="*/ 839755 h 6298923"/>
                <a:gd name="connsiteX33" fmla="*/ 839755 w 6298923"/>
                <a:gd name="connsiteY33" fmla="*/ 489857 h 6298923"/>
                <a:gd name="connsiteX34" fmla="*/ 489857 w 6298923"/>
                <a:gd name="connsiteY34" fmla="*/ 139959 h 6298923"/>
                <a:gd name="connsiteX35" fmla="*/ 5809066 w 6298923"/>
                <a:gd name="connsiteY35" fmla="*/ 0 h 6298923"/>
                <a:gd name="connsiteX36" fmla="*/ 6298923 w 6298923"/>
                <a:gd name="connsiteY36" fmla="*/ 489857 h 6298923"/>
                <a:gd name="connsiteX37" fmla="*/ 5809066 w 6298923"/>
                <a:gd name="connsiteY37" fmla="*/ 979714 h 6298923"/>
                <a:gd name="connsiteX38" fmla="*/ 5319209 w 6298923"/>
                <a:gd name="connsiteY38" fmla="*/ 489857 h 6298923"/>
                <a:gd name="connsiteX39" fmla="*/ 5809066 w 6298923"/>
                <a:gd name="connsiteY39" fmla="*/ 0 h 6298923"/>
                <a:gd name="connsiteX40" fmla="*/ 489857 w 6298923"/>
                <a:gd name="connsiteY40" fmla="*/ 0 h 6298923"/>
                <a:gd name="connsiteX41" fmla="*/ 979714 w 6298923"/>
                <a:gd name="connsiteY41" fmla="*/ 489857 h 6298923"/>
                <a:gd name="connsiteX42" fmla="*/ 489857 w 6298923"/>
                <a:gd name="connsiteY42" fmla="*/ 979714 h 6298923"/>
                <a:gd name="connsiteX43" fmla="*/ 0 w 6298923"/>
                <a:gd name="connsiteY43" fmla="*/ 489857 h 6298923"/>
                <a:gd name="connsiteX44" fmla="*/ 489857 w 6298923"/>
                <a:gd name="connsiteY44" fmla="*/ 0 h 6298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6298923" h="6298923">
                  <a:moveTo>
                    <a:pt x="489861" y="5599131"/>
                  </a:moveTo>
                  <a:cubicBezTo>
                    <a:pt x="605807" y="5599131"/>
                    <a:pt x="699800" y="5693124"/>
                    <a:pt x="699800" y="5809070"/>
                  </a:cubicBezTo>
                  <a:cubicBezTo>
                    <a:pt x="699800" y="5925016"/>
                    <a:pt x="605807" y="6019009"/>
                    <a:pt x="489861" y="6019009"/>
                  </a:cubicBezTo>
                  <a:cubicBezTo>
                    <a:pt x="373915" y="6019009"/>
                    <a:pt x="279922" y="5925016"/>
                    <a:pt x="279922" y="5809070"/>
                  </a:cubicBezTo>
                  <a:cubicBezTo>
                    <a:pt x="279922" y="5693124"/>
                    <a:pt x="373915" y="5599131"/>
                    <a:pt x="489861" y="5599131"/>
                  </a:cubicBezTo>
                  <a:close/>
                  <a:moveTo>
                    <a:pt x="489857" y="5459168"/>
                  </a:moveTo>
                  <a:cubicBezTo>
                    <a:pt x="293914" y="5459168"/>
                    <a:pt x="139959" y="5613123"/>
                    <a:pt x="139959" y="5809066"/>
                  </a:cubicBezTo>
                  <a:cubicBezTo>
                    <a:pt x="139959" y="6005009"/>
                    <a:pt x="293914" y="6158964"/>
                    <a:pt x="489857" y="6158964"/>
                  </a:cubicBezTo>
                  <a:cubicBezTo>
                    <a:pt x="685800" y="6158964"/>
                    <a:pt x="839755" y="6005009"/>
                    <a:pt x="839755" y="5809066"/>
                  </a:cubicBezTo>
                  <a:cubicBezTo>
                    <a:pt x="839755" y="5613123"/>
                    <a:pt x="685800" y="5459168"/>
                    <a:pt x="489857" y="5459168"/>
                  </a:cubicBezTo>
                  <a:close/>
                  <a:moveTo>
                    <a:pt x="489857" y="5319209"/>
                  </a:moveTo>
                  <a:cubicBezTo>
                    <a:pt x="762778" y="5319209"/>
                    <a:pt x="979714" y="5536146"/>
                    <a:pt x="979714" y="5809066"/>
                  </a:cubicBezTo>
                  <a:cubicBezTo>
                    <a:pt x="979714" y="6081987"/>
                    <a:pt x="762778" y="6298923"/>
                    <a:pt x="489857" y="6298923"/>
                  </a:cubicBezTo>
                  <a:cubicBezTo>
                    <a:pt x="216937" y="6298923"/>
                    <a:pt x="0" y="6081987"/>
                    <a:pt x="0" y="5809066"/>
                  </a:cubicBezTo>
                  <a:cubicBezTo>
                    <a:pt x="0" y="5536146"/>
                    <a:pt x="216937" y="5319209"/>
                    <a:pt x="489857" y="5319209"/>
                  </a:cubicBezTo>
                  <a:close/>
                  <a:moveTo>
                    <a:pt x="5809070" y="279922"/>
                  </a:moveTo>
                  <a:cubicBezTo>
                    <a:pt x="5925016" y="279922"/>
                    <a:pt x="6019009" y="373915"/>
                    <a:pt x="6019009" y="489861"/>
                  </a:cubicBezTo>
                  <a:cubicBezTo>
                    <a:pt x="6019009" y="605807"/>
                    <a:pt x="5925016" y="699800"/>
                    <a:pt x="5809070" y="699800"/>
                  </a:cubicBezTo>
                  <a:cubicBezTo>
                    <a:pt x="5693124" y="699800"/>
                    <a:pt x="5599131" y="605807"/>
                    <a:pt x="5599131" y="489861"/>
                  </a:cubicBezTo>
                  <a:cubicBezTo>
                    <a:pt x="5599131" y="373915"/>
                    <a:pt x="5693124" y="279922"/>
                    <a:pt x="5809070" y="279922"/>
                  </a:cubicBezTo>
                  <a:close/>
                  <a:moveTo>
                    <a:pt x="489861" y="279922"/>
                  </a:moveTo>
                  <a:cubicBezTo>
                    <a:pt x="605807" y="279922"/>
                    <a:pt x="699800" y="373915"/>
                    <a:pt x="699800" y="489861"/>
                  </a:cubicBezTo>
                  <a:cubicBezTo>
                    <a:pt x="699800" y="605807"/>
                    <a:pt x="605807" y="699800"/>
                    <a:pt x="489861" y="699800"/>
                  </a:cubicBezTo>
                  <a:cubicBezTo>
                    <a:pt x="373915" y="699800"/>
                    <a:pt x="279922" y="605807"/>
                    <a:pt x="279922" y="489861"/>
                  </a:cubicBezTo>
                  <a:cubicBezTo>
                    <a:pt x="279922" y="373915"/>
                    <a:pt x="373915" y="279922"/>
                    <a:pt x="489861" y="279922"/>
                  </a:cubicBezTo>
                  <a:close/>
                  <a:moveTo>
                    <a:pt x="5809066" y="139959"/>
                  </a:moveTo>
                  <a:cubicBezTo>
                    <a:pt x="5613123" y="139959"/>
                    <a:pt x="5459168" y="293914"/>
                    <a:pt x="5459168" y="489857"/>
                  </a:cubicBezTo>
                  <a:cubicBezTo>
                    <a:pt x="5459168" y="685800"/>
                    <a:pt x="5613123" y="839755"/>
                    <a:pt x="5809066" y="839755"/>
                  </a:cubicBezTo>
                  <a:cubicBezTo>
                    <a:pt x="6005009" y="839755"/>
                    <a:pt x="6158964" y="685800"/>
                    <a:pt x="6158964" y="489857"/>
                  </a:cubicBezTo>
                  <a:cubicBezTo>
                    <a:pt x="6158964" y="293914"/>
                    <a:pt x="6005009" y="139959"/>
                    <a:pt x="5809066" y="139959"/>
                  </a:cubicBezTo>
                  <a:close/>
                  <a:moveTo>
                    <a:pt x="489857" y="139959"/>
                  </a:moveTo>
                  <a:cubicBezTo>
                    <a:pt x="293914" y="139959"/>
                    <a:pt x="139959" y="293914"/>
                    <a:pt x="139959" y="489857"/>
                  </a:cubicBezTo>
                  <a:cubicBezTo>
                    <a:pt x="139959" y="685800"/>
                    <a:pt x="293914" y="839755"/>
                    <a:pt x="489857" y="839755"/>
                  </a:cubicBezTo>
                  <a:cubicBezTo>
                    <a:pt x="685800" y="839755"/>
                    <a:pt x="839755" y="685800"/>
                    <a:pt x="839755" y="489857"/>
                  </a:cubicBezTo>
                  <a:cubicBezTo>
                    <a:pt x="839755" y="293914"/>
                    <a:pt x="685800" y="139959"/>
                    <a:pt x="489857" y="139959"/>
                  </a:cubicBezTo>
                  <a:close/>
                  <a:moveTo>
                    <a:pt x="5809066" y="0"/>
                  </a:moveTo>
                  <a:cubicBezTo>
                    <a:pt x="6081987" y="0"/>
                    <a:pt x="6298923" y="216937"/>
                    <a:pt x="6298923" y="489857"/>
                  </a:cubicBezTo>
                  <a:cubicBezTo>
                    <a:pt x="6298923" y="762778"/>
                    <a:pt x="6081987" y="979714"/>
                    <a:pt x="5809066" y="979714"/>
                  </a:cubicBezTo>
                  <a:cubicBezTo>
                    <a:pt x="5536146" y="979714"/>
                    <a:pt x="5319209" y="762778"/>
                    <a:pt x="5319209" y="489857"/>
                  </a:cubicBezTo>
                  <a:cubicBezTo>
                    <a:pt x="5319209" y="216937"/>
                    <a:pt x="5536146" y="0"/>
                    <a:pt x="5809066" y="0"/>
                  </a:cubicBezTo>
                  <a:close/>
                  <a:moveTo>
                    <a:pt x="489857" y="0"/>
                  </a:moveTo>
                  <a:cubicBezTo>
                    <a:pt x="762778" y="0"/>
                    <a:pt x="979714" y="216937"/>
                    <a:pt x="979714" y="489857"/>
                  </a:cubicBezTo>
                  <a:cubicBezTo>
                    <a:pt x="979714" y="762778"/>
                    <a:pt x="762778" y="979714"/>
                    <a:pt x="489857" y="979714"/>
                  </a:cubicBezTo>
                  <a:cubicBezTo>
                    <a:pt x="216937" y="979714"/>
                    <a:pt x="0" y="762778"/>
                    <a:pt x="0" y="489857"/>
                  </a:cubicBezTo>
                  <a:cubicBezTo>
                    <a:pt x="0" y="216937"/>
                    <a:pt x="216937" y="0"/>
                    <a:pt x="489857" y="0"/>
                  </a:cubicBezTo>
                  <a:close/>
                </a:path>
              </a:pathLst>
            </a:custGeom>
            <a:solidFill>
              <a:srgbClr val="9D2E88"/>
            </a:solidFill>
            <a:ln w="699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261231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14181B"/>
      </a:dk1>
      <a:lt1>
        <a:sysClr val="window" lastClr="E7EBEE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6350">
          <a:solidFill>
            <a:schemeClr val="bg1">
              <a:lumMod val="85000"/>
            </a:schemeClr>
          </a:solidFill>
        </a:ln>
        <a:effectLst>
          <a:outerShdw blurRad="101600" dist="38100" sx="98000" sy="98000" algn="ctr" rotWithShape="0">
            <a:prstClr val="black">
              <a:alpha val="2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14181B"/>
      </a:dk1>
      <a:lt1>
        <a:sysClr val="window" lastClr="E7EBEE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5951</TotalTime>
  <Words>3425</Words>
  <Application>Microsoft Office PowerPoint</Application>
  <PresentationFormat>Широкоэкранный</PresentationFormat>
  <Paragraphs>708</Paragraphs>
  <Slides>74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74</vt:i4>
      </vt:variant>
    </vt:vector>
  </HeadingPairs>
  <TitlesOfParts>
    <vt:vector size="83" baseType="lpstr">
      <vt:lpstr>Calibri</vt:lpstr>
      <vt:lpstr>Philosopher Bold</vt:lpstr>
      <vt:lpstr>Montserrat</vt:lpstr>
      <vt:lpstr>Calibri Light</vt:lpstr>
      <vt:lpstr>Arial</vt:lpstr>
      <vt:lpstr>Montserrat Medium</vt:lpstr>
      <vt:lpstr>Montserrat Bold</vt:lpstr>
      <vt:lpstr>Montserrat ExtraBold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Максим Ерёменко</dc:creator>
  <cp:lastModifiedBy>Андрей Малиновкин</cp:lastModifiedBy>
  <cp:revision>1353</cp:revision>
  <dcterms:created xsi:type="dcterms:W3CDTF">2023-09-19T10:34:36Z</dcterms:created>
  <dcterms:modified xsi:type="dcterms:W3CDTF">2024-12-04T13:46:22Z</dcterms:modified>
</cp:coreProperties>
</file>